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21"/>
  </p:notesMasterIdLst>
  <p:sldIdLst>
    <p:sldId id="256" r:id="rId2"/>
    <p:sldId id="258" r:id="rId3"/>
    <p:sldId id="268" r:id="rId4"/>
    <p:sldId id="257" r:id="rId5"/>
    <p:sldId id="259" r:id="rId6"/>
    <p:sldId id="260" r:id="rId7"/>
    <p:sldId id="305" r:id="rId8"/>
    <p:sldId id="261" r:id="rId9"/>
    <p:sldId id="271" r:id="rId10"/>
    <p:sldId id="276" r:id="rId11"/>
    <p:sldId id="302" r:id="rId12"/>
    <p:sldId id="306" r:id="rId13"/>
    <p:sldId id="293" r:id="rId14"/>
    <p:sldId id="278" r:id="rId15"/>
    <p:sldId id="307" r:id="rId16"/>
    <p:sldId id="294" r:id="rId17"/>
    <p:sldId id="296" r:id="rId18"/>
    <p:sldId id="298" r:id="rId19"/>
    <p:sldId id="267" r:id="rId20"/>
  </p:sldIdLst>
  <p:sldSz cx="10402888" cy="7315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327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3399FF"/>
    <a:srgbClr val="CCFFFF"/>
    <a:srgbClr val="00FF00"/>
    <a:srgbClr val="E0DCDE"/>
    <a:srgbClr val="FDFDFD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409" autoAdjust="0"/>
  </p:normalViewPr>
  <p:slideViewPr>
    <p:cSldViewPr>
      <p:cViewPr varScale="1">
        <p:scale>
          <a:sx n="61" d="100"/>
          <a:sy n="61" d="100"/>
        </p:scale>
        <p:origin x="858" y="84"/>
      </p:cViewPr>
      <p:guideLst>
        <p:guide orient="horz" pos="2304"/>
        <p:guide pos="327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42AFCB-BFB3-4E43-BF16-138629F7C24D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633D14-FA89-41ED-8D88-CB5727EB0712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bn-IN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ঈমান</a:t>
          </a:r>
          <a:endParaRPr lang="en-US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3F3F641-7B01-4B76-8B02-8B779966E211}" type="parTrans" cxnId="{E541C332-C62D-4D98-8E1B-07B635F84C1A}">
      <dgm:prSet/>
      <dgm:spPr/>
      <dgm:t>
        <a:bodyPr/>
        <a:lstStyle/>
        <a:p>
          <a:endParaRPr lang="en-US"/>
        </a:p>
      </dgm:t>
    </dgm:pt>
    <dgm:pt modelId="{8F039206-4898-4FA6-A071-103DFDF4288D}" type="sibTrans" cxnId="{E541C332-C62D-4D98-8E1B-07B635F84C1A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E150C014-ECE3-4DAE-BFA0-6C597B726F64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bn-IN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সালাত</a:t>
          </a:r>
          <a:endParaRPr lang="en-US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60BF9B4A-0F7C-490C-97CB-D1AC74B322DF}" type="parTrans" cxnId="{29C8F885-11B4-4898-A76D-BCCB01B8960C}">
      <dgm:prSet/>
      <dgm:spPr/>
      <dgm:t>
        <a:bodyPr/>
        <a:lstStyle/>
        <a:p>
          <a:endParaRPr lang="en-US"/>
        </a:p>
      </dgm:t>
    </dgm:pt>
    <dgm:pt modelId="{5AAF1B12-44A1-4A8B-AFF2-E1D844E590B9}" type="sibTrans" cxnId="{29C8F885-11B4-4898-A76D-BCCB01B8960C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5056730-DD13-4341-978A-9402F2E952AC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bn-IN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যাকাত</a:t>
          </a:r>
          <a:endParaRPr lang="en-US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F8BAD402-56B1-48AE-84BD-383E5742F018}" type="parTrans" cxnId="{FA124877-7930-44D9-B50B-33998227A2EF}">
      <dgm:prSet/>
      <dgm:spPr/>
      <dgm:t>
        <a:bodyPr/>
        <a:lstStyle/>
        <a:p>
          <a:endParaRPr lang="en-US"/>
        </a:p>
      </dgm:t>
    </dgm:pt>
    <dgm:pt modelId="{D206C521-38F7-481D-8891-2A196A3D8EF3}" type="sibTrans" cxnId="{FA124877-7930-44D9-B50B-33998227A2EF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1BB38BB3-2361-43BF-B8F3-52155EF7950B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bn-IN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সাওম</a:t>
          </a:r>
          <a:endParaRPr lang="en-US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7175FC25-4E5E-4D62-A99E-5BBB0F926BAB}" type="parTrans" cxnId="{D3CB07E4-868C-43A1-B7E9-E6D4FF8EFEAB}">
      <dgm:prSet/>
      <dgm:spPr/>
      <dgm:t>
        <a:bodyPr/>
        <a:lstStyle/>
        <a:p>
          <a:endParaRPr lang="en-US"/>
        </a:p>
      </dgm:t>
    </dgm:pt>
    <dgm:pt modelId="{60C0F1CA-2493-4610-ADAE-646B746E5C26}" type="sibTrans" cxnId="{D3CB07E4-868C-43A1-B7E9-E6D4FF8EFEAB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2F733E9-359D-45E3-8969-D34EFD66D37E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bn-IN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হজ</a:t>
          </a:r>
          <a:endParaRPr lang="en-US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AEE59062-D23D-48D3-820B-EE0B618E7040}" type="parTrans" cxnId="{326EBC87-23DE-423D-85C4-C19BD5CC3CE0}">
      <dgm:prSet/>
      <dgm:spPr/>
      <dgm:t>
        <a:bodyPr/>
        <a:lstStyle/>
        <a:p>
          <a:endParaRPr lang="en-US"/>
        </a:p>
      </dgm:t>
    </dgm:pt>
    <dgm:pt modelId="{81DE2B4E-9A1E-4205-8DB9-C301A6534B40}" type="sibTrans" cxnId="{326EBC87-23DE-423D-85C4-C19BD5CC3CE0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DF9F603D-B931-42F7-BE9B-1DACD06931A7}" type="pres">
      <dgm:prSet presAssocID="{7242AFCB-BFB3-4E43-BF16-138629F7C24D}" presName="cycle" presStyleCnt="0">
        <dgm:presLayoutVars>
          <dgm:dir/>
          <dgm:resizeHandles val="exact"/>
        </dgm:presLayoutVars>
      </dgm:prSet>
      <dgm:spPr/>
    </dgm:pt>
    <dgm:pt modelId="{4275B55F-71D6-4E3F-9C3A-4F15BF855C7E}" type="pres">
      <dgm:prSet presAssocID="{65633D14-FA89-41ED-8D88-CB5727EB0712}" presName="node" presStyleLbl="node1" presStyleIdx="0" presStyleCnt="5">
        <dgm:presLayoutVars>
          <dgm:bulletEnabled val="1"/>
        </dgm:presLayoutVars>
      </dgm:prSet>
      <dgm:spPr/>
    </dgm:pt>
    <dgm:pt modelId="{38E01D91-F70A-4F6E-94BF-EE0F3F705C8E}" type="pres">
      <dgm:prSet presAssocID="{65633D14-FA89-41ED-8D88-CB5727EB0712}" presName="spNode" presStyleCnt="0"/>
      <dgm:spPr/>
    </dgm:pt>
    <dgm:pt modelId="{BEF4A05A-3279-4E00-971D-3D86CF54A0F2}" type="pres">
      <dgm:prSet presAssocID="{8F039206-4898-4FA6-A071-103DFDF4288D}" presName="sibTrans" presStyleLbl="sibTrans1D1" presStyleIdx="0" presStyleCnt="5"/>
      <dgm:spPr/>
    </dgm:pt>
    <dgm:pt modelId="{6CF11AE3-BBDD-45CF-85AC-D390E0ACF035}" type="pres">
      <dgm:prSet presAssocID="{E150C014-ECE3-4DAE-BFA0-6C597B726F64}" presName="node" presStyleLbl="node1" presStyleIdx="1" presStyleCnt="5">
        <dgm:presLayoutVars>
          <dgm:bulletEnabled val="1"/>
        </dgm:presLayoutVars>
      </dgm:prSet>
      <dgm:spPr/>
    </dgm:pt>
    <dgm:pt modelId="{6004A978-85CF-4D34-836E-AC94EE77A7FC}" type="pres">
      <dgm:prSet presAssocID="{E150C014-ECE3-4DAE-BFA0-6C597B726F64}" presName="spNode" presStyleCnt="0"/>
      <dgm:spPr/>
    </dgm:pt>
    <dgm:pt modelId="{CDE139D9-701B-409E-9C9C-179195AFE535}" type="pres">
      <dgm:prSet presAssocID="{5AAF1B12-44A1-4A8B-AFF2-E1D844E590B9}" presName="sibTrans" presStyleLbl="sibTrans1D1" presStyleIdx="1" presStyleCnt="5"/>
      <dgm:spPr/>
    </dgm:pt>
    <dgm:pt modelId="{DC63C63E-2652-4336-8B08-3A5996D79E99}" type="pres">
      <dgm:prSet presAssocID="{95056730-DD13-4341-978A-9402F2E952AC}" presName="node" presStyleLbl="node1" presStyleIdx="2" presStyleCnt="5">
        <dgm:presLayoutVars>
          <dgm:bulletEnabled val="1"/>
        </dgm:presLayoutVars>
      </dgm:prSet>
      <dgm:spPr/>
    </dgm:pt>
    <dgm:pt modelId="{86278ED2-CFEE-41AC-A1B4-C216BA4A5311}" type="pres">
      <dgm:prSet presAssocID="{95056730-DD13-4341-978A-9402F2E952AC}" presName="spNode" presStyleCnt="0"/>
      <dgm:spPr/>
    </dgm:pt>
    <dgm:pt modelId="{BEC85247-794E-431C-90E5-FA1CC89362BD}" type="pres">
      <dgm:prSet presAssocID="{D206C521-38F7-481D-8891-2A196A3D8EF3}" presName="sibTrans" presStyleLbl="sibTrans1D1" presStyleIdx="2" presStyleCnt="5"/>
      <dgm:spPr/>
    </dgm:pt>
    <dgm:pt modelId="{D9892B65-5793-4154-BEB0-EFC5FDA38640}" type="pres">
      <dgm:prSet presAssocID="{1BB38BB3-2361-43BF-B8F3-52155EF7950B}" presName="node" presStyleLbl="node1" presStyleIdx="3" presStyleCnt="5">
        <dgm:presLayoutVars>
          <dgm:bulletEnabled val="1"/>
        </dgm:presLayoutVars>
      </dgm:prSet>
      <dgm:spPr/>
    </dgm:pt>
    <dgm:pt modelId="{297D323C-D01C-4F87-BB48-71CB8F6BCF0F}" type="pres">
      <dgm:prSet presAssocID="{1BB38BB3-2361-43BF-B8F3-52155EF7950B}" presName="spNode" presStyleCnt="0"/>
      <dgm:spPr/>
    </dgm:pt>
    <dgm:pt modelId="{A12C4799-A991-4D11-AD48-65B6D4C8DA32}" type="pres">
      <dgm:prSet presAssocID="{60C0F1CA-2493-4610-ADAE-646B746E5C26}" presName="sibTrans" presStyleLbl="sibTrans1D1" presStyleIdx="3" presStyleCnt="5"/>
      <dgm:spPr/>
    </dgm:pt>
    <dgm:pt modelId="{7362DD46-E2EC-4AB1-AFC5-86B5622DAFD2}" type="pres">
      <dgm:prSet presAssocID="{42F733E9-359D-45E3-8969-D34EFD66D37E}" presName="node" presStyleLbl="node1" presStyleIdx="4" presStyleCnt="5">
        <dgm:presLayoutVars>
          <dgm:bulletEnabled val="1"/>
        </dgm:presLayoutVars>
      </dgm:prSet>
      <dgm:spPr/>
    </dgm:pt>
    <dgm:pt modelId="{D407F998-3C53-428C-82AD-AE3C11E15F3E}" type="pres">
      <dgm:prSet presAssocID="{42F733E9-359D-45E3-8969-D34EFD66D37E}" presName="spNode" presStyleCnt="0"/>
      <dgm:spPr/>
    </dgm:pt>
    <dgm:pt modelId="{83E68F97-D67B-4DE8-8179-ABB60ABC8C1F}" type="pres">
      <dgm:prSet presAssocID="{81DE2B4E-9A1E-4205-8DB9-C301A6534B40}" presName="sibTrans" presStyleLbl="sibTrans1D1" presStyleIdx="4" presStyleCnt="5"/>
      <dgm:spPr/>
    </dgm:pt>
  </dgm:ptLst>
  <dgm:cxnLst>
    <dgm:cxn modelId="{5FA0A92A-6E2A-4112-8164-1E7C58FA5E58}" type="presOf" srcId="{60C0F1CA-2493-4610-ADAE-646B746E5C26}" destId="{A12C4799-A991-4D11-AD48-65B6D4C8DA32}" srcOrd="0" destOrd="0" presId="urn:microsoft.com/office/officeart/2005/8/layout/cycle5"/>
    <dgm:cxn modelId="{8979C22A-0DD2-4ECB-B031-AFF9A8C56EB0}" type="presOf" srcId="{E150C014-ECE3-4DAE-BFA0-6C597B726F64}" destId="{6CF11AE3-BBDD-45CF-85AC-D390E0ACF035}" srcOrd="0" destOrd="0" presId="urn:microsoft.com/office/officeart/2005/8/layout/cycle5"/>
    <dgm:cxn modelId="{39836F2D-96C6-46E0-B4D0-C448B868348D}" type="presOf" srcId="{65633D14-FA89-41ED-8D88-CB5727EB0712}" destId="{4275B55F-71D6-4E3F-9C3A-4F15BF855C7E}" srcOrd="0" destOrd="0" presId="urn:microsoft.com/office/officeart/2005/8/layout/cycle5"/>
    <dgm:cxn modelId="{E541C332-C62D-4D98-8E1B-07B635F84C1A}" srcId="{7242AFCB-BFB3-4E43-BF16-138629F7C24D}" destId="{65633D14-FA89-41ED-8D88-CB5727EB0712}" srcOrd="0" destOrd="0" parTransId="{C3F3F641-7B01-4B76-8B02-8B779966E211}" sibTransId="{8F039206-4898-4FA6-A071-103DFDF4288D}"/>
    <dgm:cxn modelId="{66948568-089C-4C56-841B-EA2FE2CE1EB6}" type="presOf" srcId="{D206C521-38F7-481D-8891-2A196A3D8EF3}" destId="{BEC85247-794E-431C-90E5-FA1CC89362BD}" srcOrd="0" destOrd="0" presId="urn:microsoft.com/office/officeart/2005/8/layout/cycle5"/>
    <dgm:cxn modelId="{4AF6E468-B33C-458E-8959-03C8826E8AD2}" type="presOf" srcId="{8F039206-4898-4FA6-A071-103DFDF4288D}" destId="{BEF4A05A-3279-4E00-971D-3D86CF54A0F2}" srcOrd="0" destOrd="0" presId="urn:microsoft.com/office/officeart/2005/8/layout/cycle5"/>
    <dgm:cxn modelId="{98ACA571-8627-4EF4-BC15-08C55118810C}" type="presOf" srcId="{81DE2B4E-9A1E-4205-8DB9-C301A6534B40}" destId="{83E68F97-D67B-4DE8-8179-ABB60ABC8C1F}" srcOrd="0" destOrd="0" presId="urn:microsoft.com/office/officeart/2005/8/layout/cycle5"/>
    <dgm:cxn modelId="{8C991C54-7A2F-4378-BA12-BA2A8864D4C1}" type="presOf" srcId="{1BB38BB3-2361-43BF-B8F3-52155EF7950B}" destId="{D9892B65-5793-4154-BEB0-EFC5FDA38640}" srcOrd="0" destOrd="0" presId="urn:microsoft.com/office/officeart/2005/8/layout/cycle5"/>
    <dgm:cxn modelId="{FA124877-7930-44D9-B50B-33998227A2EF}" srcId="{7242AFCB-BFB3-4E43-BF16-138629F7C24D}" destId="{95056730-DD13-4341-978A-9402F2E952AC}" srcOrd="2" destOrd="0" parTransId="{F8BAD402-56B1-48AE-84BD-383E5742F018}" sibTransId="{D206C521-38F7-481D-8891-2A196A3D8EF3}"/>
    <dgm:cxn modelId="{29C8F885-11B4-4898-A76D-BCCB01B8960C}" srcId="{7242AFCB-BFB3-4E43-BF16-138629F7C24D}" destId="{E150C014-ECE3-4DAE-BFA0-6C597B726F64}" srcOrd="1" destOrd="0" parTransId="{60BF9B4A-0F7C-490C-97CB-D1AC74B322DF}" sibTransId="{5AAF1B12-44A1-4A8B-AFF2-E1D844E590B9}"/>
    <dgm:cxn modelId="{326EBC87-23DE-423D-85C4-C19BD5CC3CE0}" srcId="{7242AFCB-BFB3-4E43-BF16-138629F7C24D}" destId="{42F733E9-359D-45E3-8969-D34EFD66D37E}" srcOrd="4" destOrd="0" parTransId="{AEE59062-D23D-48D3-820B-EE0B618E7040}" sibTransId="{81DE2B4E-9A1E-4205-8DB9-C301A6534B40}"/>
    <dgm:cxn modelId="{5095C893-2727-40D9-81BB-493EDC7D5A45}" type="presOf" srcId="{42F733E9-359D-45E3-8969-D34EFD66D37E}" destId="{7362DD46-E2EC-4AB1-AFC5-86B5622DAFD2}" srcOrd="0" destOrd="0" presId="urn:microsoft.com/office/officeart/2005/8/layout/cycle5"/>
    <dgm:cxn modelId="{D3CB07E4-868C-43A1-B7E9-E6D4FF8EFEAB}" srcId="{7242AFCB-BFB3-4E43-BF16-138629F7C24D}" destId="{1BB38BB3-2361-43BF-B8F3-52155EF7950B}" srcOrd="3" destOrd="0" parTransId="{7175FC25-4E5E-4D62-A99E-5BBB0F926BAB}" sibTransId="{60C0F1CA-2493-4610-ADAE-646B746E5C26}"/>
    <dgm:cxn modelId="{8C3E84E7-4181-4EAE-8C7E-A70C736C1623}" type="presOf" srcId="{95056730-DD13-4341-978A-9402F2E952AC}" destId="{DC63C63E-2652-4336-8B08-3A5996D79E99}" srcOrd="0" destOrd="0" presId="urn:microsoft.com/office/officeart/2005/8/layout/cycle5"/>
    <dgm:cxn modelId="{8ED7C4E7-E007-4273-A969-4C8FC6EC7D2D}" type="presOf" srcId="{5AAF1B12-44A1-4A8B-AFF2-E1D844E590B9}" destId="{CDE139D9-701B-409E-9C9C-179195AFE535}" srcOrd="0" destOrd="0" presId="urn:microsoft.com/office/officeart/2005/8/layout/cycle5"/>
    <dgm:cxn modelId="{C9B163F5-5F85-4731-93C2-CF351EFDCD03}" type="presOf" srcId="{7242AFCB-BFB3-4E43-BF16-138629F7C24D}" destId="{DF9F603D-B931-42F7-BE9B-1DACD06931A7}" srcOrd="0" destOrd="0" presId="urn:microsoft.com/office/officeart/2005/8/layout/cycle5"/>
    <dgm:cxn modelId="{E308E684-2591-46C1-8CA0-13995D8D2F80}" type="presParOf" srcId="{DF9F603D-B931-42F7-BE9B-1DACD06931A7}" destId="{4275B55F-71D6-4E3F-9C3A-4F15BF855C7E}" srcOrd="0" destOrd="0" presId="urn:microsoft.com/office/officeart/2005/8/layout/cycle5"/>
    <dgm:cxn modelId="{FE4D6F41-40B5-40FF-A55A-18BD35188BCC}" type="presParOf" srcId="{DF9F603D-B931-42F7-BE9B-1DACD06931A7}" destId="{38E01D91-F70A-4F6E-94BF-EE0F3F705C8E}" srcOrd="1" destOrd="0" presId="urn:microsoft.com/office/officeart/2005/8/layout/cycle5"/>
    <dgm:cxn modelId="{D4637EEA-CAD3-4DD9-96CF-B9D354DB1E63}" type="presParOf" srcId="{DF9F603D-B931-42F7-BE9B-1DACD06931A7}" destId="{BEF4A05A-3279-4E00-971D-3D86CF54A0F2}" srcOrd="2" destOrd="0" presId="urn:microsoft.com/office/officeart/2005/8/layout/cycle5"/>
    <dgm:cxn modelId="{23B70E94-8A69-4214-A5F5-DDBE9E53EAC3}" type="presParOf" srcId="{DF9F603D-B931-42F7-BE9B-1DACD06931A7}" destId="{6CF11AE3-BBDD-45CF-85AC-D390E0ACF035}" srcOrd="3" destOrd="0" presId="urn:microsoft.com/office/officeart/2005/8/layout/cycle5"/>
    <dgm:cxn modelId="{EF282BF1-9908-4DF0-AE0F-5A2F9555AAA1}" type="presParOf" srcId="{DF9F603D-B931-42F7-BE9B-1DACD06931A7}" destId="{6004A978-85CF-4D34-836E-AC94EE77A7FC}" srcOrd="4" destOrd="0" presId="urn:microsoft.com/office/officeart/2005/8/layout/cycle5"/>
    <dgm:cxn modelId="{A63F3D47-499F-4F6B-8354-FC04F7D7FBAE}" type="presParOf" srcId="{DF9F603D-B931-42F7-BE9B-1DACD06931A7}" destId="{CDE139D9-701B-409E-9C9C-179195AFE535}" srcOrd="5" destOrd="0" presId="urn:microsoft.com/office/officeart/2005/8/layout/cycle5"/>
    <dgm:cxn modelId="{FD965456-59A3-4634-B170-4EF5633A755F}" type="presParOf" srcId="{DF9F603D-B931-42F7-BE9B-1DACD06931A7}" destId="{DC63C63E-2652-4336-8B08-3A5996D79E99}" srcOrd="6" destOrd="0" presId="urn:microsoft.com/office/officeart/2005/8/layout/cycle5"/>
    <dgm:cxn modelId="{055A804D-88CB-4A6A-AF04-B4AFDBA23432}" type="presParOf" srcId="{DF9F603D-B931-42F7-BE9B-1DACD06931A7}" destId="{86278ED2-CFEE-41AC-A1B4-C216BA4A5311}" srcOrd="7" destOrd="0" presId="urn:microsoft.com/office/officeart/2005/8/layout/cycle5"/>
    <dgm:cxn modelId="{0BC56801-5778-4DB5-A40F-DC24666D00E8}" type="presParOf" srcId="{DF9F603D-B931-42F7-BE9B-1DACD06931A7}" destId="{BEC85247-794E-431C-90E5-FA1CC89362BD}" srcOrd="8" destOrd="0" presId="urn:microsoft.com/office/officeart/2005/8/layout/cycle5"/>
    <dgm:cxn modelId="{F1BAE65A-7CC4-4599-BD47-71B029766EAA}" type="presParOf" srcId="{DF9F603D-B931-42F7-BE9B-1DACD06931A7}" destId="{D9892B65-5793-4154-BEB0-EFC5FDA38640}" srcOrd="9" destOrd="0" presId="urn:microsoft.com/office/officeart/2005/8/layout/cycle5"/>
    <dgm:cxn modelId="{2C539BF9-E9E7-4A8D-B72F-0F8C136D6130}" type="presParOf" srcId="{DF9F603D-B931-42F7-BE9B-1DACD06931A7}" destId="{297D323C-D01C-4F87-BB48-71CB8F6BCF0F}" srcOrd="10" destOrd="0" presId="urn:microsoft.com/office/officeart/2005/8/layout/cycle5"/>
    <dgm:cxn modelId="{B3281475-9FB4-48EB-8E6F-1AF3D634B37F}" type="presParOf" srcId="{DF9F603D-B931-42F7-BE9B-1DACD06931A7}" destId="{A12C4799-A991-4D11-AD48-65B6D4C8DA32}" srcOrd="11" destOrd="0" presId="urn:microsoft.com/office/officeart/2005/8/layout/cycle5"/>
    <dgm:cxn modelId="{79EA69D3-4A93-4409-BA22-4C954EA09746}" type="presParOf" srcId="{DF9F603D-B931-42F7-BE9B-1DACD06931A7}" destId="{7362DD46-E2EC-4AB1-AFC5-86B5622DAFD2}" srcOrd="12" destOrd="0" presId="urn:microsoft.com/office/officeart/2005/8/layout/cycle5"/>
    <dgm:cxn modelId="{24CDA43B-1E12-419C-ADB1-111051AF57AB}" type="presParOf" srcId="{DF9F603D-B931-42F7-BE9B-1DACD06931A7}" destId="{D407F998-3C53-428C-82AD-AE3C11E15F3E}" srcOrd="13" destOrd="0" presId="urn:microsoft.com/office/officeart/2005/8/layout/cycle5"/>
    <dgm:cxn modelId="{1954918E-BA98-4D4F-B2AA-215D745D0B88}" type="presParOf" srcId="{DF9F603D-B931-42F7-BE9B-1DACD06931A7}" destId="{83E68F97-D67B-4DE8-8179-ABB60ABC8C1F}" srcOrd="14" destOrd="0" presId="urn:microsoft.com/office/officeart/2005/8/layout/cycle5"/>
  </dgm:cxnLst>
  <dgm:bg>
    <a:blipFill>
      <a:blip xmlns:r="http://schemas.openxmlformats.org/officeDocument/2006/relationships" r:embed="rId1"/>
      <a:tile tx="0" ty="0" sx="100000" sy="100000" flip="none" algn="tl"/>
    </a:blipFill>
  </dgm:bg>
  <dgm:whole>
    <a:ln>
      <a:solidFill>
        <a:schemeClr val="accent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75B55F-71D6-4E3F-9C3A-4F15BF855C7E}">
      <dsp:nvSpPr>
        <dsp:cNvPr id="0" name=""/>
        <dsp:cNvSpPr/>
      </dsp:nvSpPr>
      <dsp:spPr>
        <a:xfrm>
          <a:off x="3850481" y="4100"/>
          <a:ext cx="2052637" cy="1334214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56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ঈমান</a:t>
          </a:r>
          <a:endParaRPr lang="en-US" sz="56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915612" y="69231"/>
        <a:ext cx="1922375" cy="1203952"/>
      </dsp:txXfrm>
    </dsp:sp>
    <dsp:sp modelId="{BEF4A05A-3279-4E00-971D-3D86CF54A0F2}">
      <dsp:nvSpPr>
        <dsp:cNvPr id="0" name=""/>
        <dsp:cNvSpPr/>
      </dsp:nvSpPr>
      <dsp:spPr>
        <a:xfrm>
          <a:off x="2213412" y="671207"/>
          <a:ext cx="5326774" cy="5326774"/>
        </a:xfrm>
        <a:custGeom>
          <a:avLst/>
          <a:gdLst/>
          <a:ahLst/>
          <a:cxnLst/>
          <a:rect l="0" t="0" r="0" b="0"/>
          <a:pathLst>
            <a:path>
              <a:moveTo>
                <a:pt x="3964145" y="339240"/>
              </a:moveTo>
              <a:arcTo wR="2663387" hR="2663387" stAng="17954069" swAng="1210533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F11AE3-BBDD-45CF-85AC-D390E0ACF035}">
      <dsp:nvSpPr>
        <dsp:cNvPr id="0" name=""/>
        <dsp:cNvSpPr/>
      </dsp:nvSpPr>
      <dsp:spPr>
        <a:xfrm>
          <a:off x="6383513" y="1844455"/>
          <a:ext cx="2052637" cy="1334214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56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সালাত</a:t>
          </a:r>
          <a:endParaRPr lang="en-US" sz="56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6448644" y="1909586"/>
        <a:ext cx="1922375" cy="1203952"/>
      </dsp:txXfrm>
    </dsp:sp>
    <dsp:sp modelId="{CDE139D9-701B-409E-9C9C-179195AFE535}">
      <dsp:nvSpPr>
        <dsp:cNvPr id="0" name=""/>
        <dsp:cNvSpPr/>
      </dsp:nvSpPr>
      <dsp:spPr>
        <a:xfrm>
          <a:off x="2213412" y="671207"/>
          <a:ext cx="5326774" cy="5326774"/>
        </a:xfrm>
        <a:custGeom>
          <a:avLst/>
          <a:gdLst/>
          <a:ahLst/>
          <a:cxnLst/>
          <a:rect l="0" t="0" r="0" b="0"/>
          <a:pathLst>
            <a:path>
              <a:moveTo>
                <a:pt x="5320368" y="2848011"/>
              </a:moveTo>
              <a:arcTo wR="2663387" hR="2663387" stAng="21838493" swAng="1358949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63C63E-2652-4336-8B08-3A5996D79E99}">
      <dsp:nvSpPr>
        <dsp:cNvPr id="0" name=""/>
        <dsp:cNvSpPr/>
      </dsp:nvSpPr>
      <dsp:spPr>
        <a:xfrm>
          <a:off x="5415981" y="4822213"/>
          <a:ext cx="2052637" cy="1334214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56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যাকাত</a:t>
          </a:r>
          <a:endParaRPr lang="en-US" sz="56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5481112" y="4887344"/>
        <a:ext cx="1922375" cy="1203952"/>
      </dsp:txXfrm>
    </dsp:sp>
    <dsp:sp modelId="{BEC85247-794E-431C-90E5-FA1CC89362BD}">
      <dsp:nvSpPr>
        <dsp:cNvPr id="0" name=""/>
        <dsp:cNvSpPr/>
      </dsp:nvSpPr>
      <dsp:spPr>
        <a:xfrm>
          <a:off x="2213412" y="671207"/>
          <a:ext cx="5326774" cy="5326774"/>
        </a:xfrm>
        <a:custGeom>
          <a:avLst/>
          <a:gdLst/>
          <a:ahLst/>
          <a:cxnLst/>
          <a:rect l="0" t="0" r="0" b="0"/>
          <a:pathLst>
            <a:path>
              <a:moveTo>
                <a:pt x="2989825" y="5306694"/>
              </a:moveTo>
              <a:arcTo wR="2663387" hR="2663387" stAng="4977590" swAng="844820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892B65-5793-4154-BEB0-EFC5FDA38640}">
      <dsp:nvSpPr>
        <dsp:cNvPr id="0" name=""/>
        <dsp:cNvSpPr/>
      </dsp:nvSpPr>
      <dsp:spPr>
        <a:xfrm>
          <a:off x="2284981" y="4822213"/>
          <a:ext cx="2052637" cy="1334214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56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সাওম</a:t>
          </a:r>
          <a:endParaRPr lang="en-US" sz="56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2350112" y="4887344"/>
        <a:ext cx="1922375" cy="1203952"/>
      </dsp:txXfrm>
    </dsp:sp>
    <dsp:sp modelId="{A12C4799-A991-4D11-AD48-65B6D4C8DA32}">
      <dsp:nvSpPr>
        <dsp:cNvPr id="0" name=""/>
        <dsp:cNvSpPr/>
      </dsp:nvSpPr>
      <dsp:spPr>
        <a:xfrm>
          <a:off x="2213412" y="671207"/>
          <a:ext cx="5326774" cy="5326774"/>
        </a:xfrm>
        <a:custGeom>
          <a:avLst/>
          <a:gdLst/>
          <a:ahLst/>
          <a:cxnLst/>
          <a:rect l="0" t="0" r="0" b="0"/>
          <a:pathLst>
            <a:path>
              <a:moveTo>
                <a:pt x="282408" y="3856942"/>
              </a:moveTo>
              <a:arcTo wR="2663387" hR="2663387" stAng="9202558" swAng="1358949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62DD46-E2EC-4AB1-AFC5-86B5622DAFD2}">
      <dsp:nvSpPr>
        <dsp:cNvPr id="0" name=""/>
        <dsp:cNvSpPr/>
      </dsp:nvSpPr>
      <dsp:spPr>
        <a:xfrm>
          <a:off x="1317449" y="1844455"/>
          <a:ext cx="2052637" cy="1334214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56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হজ</a:t>
          </a:r>
          <a:endParaRPr lang="en-US" sz="56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382580" y="1909586"/>
        <a:ext cx="1922375" cy="1203952"/>
      </dsp:txXfrm>
    </dsp:sp>
    <dsp:sp modelId="{83E68F97-D67B-4DE8-8179-ABB60ABC8C1F}">
      <dsp:nvSpPr>
        <dsp:cNvPr id="0" name=""/>
        <dsp:cNvSpPr/>
      </dsp:nvSpPr>
      <dsp:spPr>
        <a:xfrm>
          <a:off x="2213412" y="671207"/>
          <a:ext cx="5326774" cy="5326774"/>
        </a:xfrm>
        <a:custGeom>
          <a:avLst/>
          <a:gdLst/>
          <a:ahLst/>
          <a:cxnLst/>
          <a:rect l="0" t="0" r="0" b="0"/>
          <a:pathLst>
            <a:path>
              <a:moveTo>
                <a:pt x="640850" y="930477"/>
              </a:moveTo>
              <a:arcTo wR="2663387" hR="2663387" stAng="13235398" swAng="1210533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71EA88-31B1-4674-8FEC-6864ACB92FDB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685800"/>
            <a:ext cx="48736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7B3A6-E6D5-484C-8AF5-39B64A582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52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সংশ্লিষ্ট ছবি (সালাত) দ্বারা শিক্ষার্থীদের স্বাগতম জানানো যেতে পারে।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B3A6-E6D5-484C-8AF5-39B64A582FC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5378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সালাত আদায়ের </a:t>
            </a:r>
            <a:r>
              <a:rPr lang="en-US" sz="1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</a:t>
            </a:r>
            <a:r>
              <a:rPr lang="as-IN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as-IN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en-US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য় </a:t>
            </a:r>
            <a:r>
              <a:rPr lang="bn-BD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গুরুত্ব ও ফজিলত</a:t>
            </a:r>
            <a:r>
              <a:rPr lang="bn-BD" sz="1200" baseline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শিক্ষার্থীদের বুঝিয়ে বলতে পারেন।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B3A6-E6D5-484C-8AF5-39B64A582FC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6633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সালাত আদায়ের </a:t>
            </a:r>
            <a:r>
              <a:rPr lang="en-US" sz="1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</a:t>
            </a:r>
            <a:r>
              <a:rPr lang="as-IN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as-IN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en-US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য় </a:t>
            </a:r>
            <a:r>
              <a:rPr lang="bn-BD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গুরুত্ব ও ফজিলত</a:t>
            </a:r>
            <a:r>
              <a:rPr lang="bn-BD" sz="1200" baseline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শিক্ষার্থীদের বুঝিয়ে বলতে পারেন।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B3A6-E6D5-484C-8AF5-39B64A582FC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1387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সালাতের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ধর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bn-IN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ফজিলত বুঝিয়ে</a:t>
            </a:r>
            <a:r>
              <a:rPr lang="bn-IN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বলতে পা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baseline="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baseline="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7B3A6-E6D5-484C-8AF5-39B64A582FC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9889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err="1"/>
              <a:t>শিক্</a:t>
            </a:r>
            <a:r>
              <a:rPr lang="as-IN" b="0" dirty="0"/>
              <a:t>ষ</a:t>
            </a:r>
            <a:r>
              <a:rPr lang="en-US" b="0" dirty="0"/>
              <a:t>ক </a:t>
            </a:r>
            <a:r>
              <a:rPr lang="as-IN" b="0" dirty="0"/>
              <a:t>ম</a:t>
            </a:r>
            <a:r>
              <a:rPr lang="en-US" b="0" dirty="0"/>
              <a:t>হ</a:t>
            </a:r>
            <a:r>
              <a:rPr lang="as-IN" b="0" dirty="0"/>
              <a:t>ো</a:t>
            </a:r>
            <a:r>
              <a:rPr lang="en-US" b="0" dirty="0"/>
              <a:t>দ</a:t>
            </a:r>
            <a:r>
              <a:rPr lang="as-IN" b="0" dirty="0"/>
              <a:t>য়</a:t>
            </a:r>
            <a:r>
              <a:rPr lang="en-US" b="0" dirty="0"/>
              <a:t> </a:t>
            </a:r>
            <a:r>
              <a:rPr lang="en-US" b="0" dirty="0" err="1"/>
              <a:t>শিক্</a:t>
            </a:r>
            <a:r>
              <a:rPr lang="as-IN" b="0" dirty="0"/>
              <a:t>ষ</a:t>
            </a:r>
            <a:r>
              <a:rPr lang="en-US" b="0" dirty="0"/>
              <a:t>া</a:t>
            </a:r>
            <a:r>
              <a:rPr lang="as-IN" b="0" dirty="0"/>
              <a:t>র</a:t>
            </a:r>
            <a:r>
              <a:rPr lang="en-US" b="0" dirty="0"/>
              <a:t>্</a:t>
            </a:r>
            <a:r>
              <a:rPr lang="as-IN" b="0" dirty="0"/>
              <a:t>থ</a:t>
            </a:r>
            <a:r>
              <a:rPr lang="en-US" b="0" dirty="0"/>
              <a:t>ী</a:t>
            </a:r>
            <a:r>
              <a:rPr lang="as-IN" b="0" dirty="0"/>
              <a:t>দ</a:t>
            </a:r>
            <a:r>
              <a:rPr lang="en-US" b="0" dirty="0"/>
              <a:t>ে</a:t>
            </a:r>
            <a:r>
              <a:rPr lang="as-IN" b="0" dirty="0"/>
              <a:t>র</a:t>
            </a:r>
            <a:r>
              <a:rPr lang="en-US" b="0" dirty="0"/>
              <a:t>ক</a:t>
            </a:r>
            <a:r>
              <a:rPr lang="as-IN" b="0" dirty="0"/>
              <a:t>ে</a:t>
            </a:r>
            <a:r>
              <a:rPr lang="en-US" b="0" dirty="0"/>
              <a:t> </a:t>
            </a:r>
            <a:r>
              <a:rPr lang="as-IN" b="0" dirty="0"/>
              <a:t>দ</a:t>
            </a:r>
            <a:r>
              <a:rPr lang="en-US" b="0" dirty="0"/>
              <a:t>ু</a:t>
            </a:r>
            <a:r>
              <a:rPr lang="as-IN" b="0" dirty="0"/>
              <a:t>ই</a:t>
            </a:r>
            <a:r>
              <a:rPr lang="en-US" b="0" dirty="0"/>
              <a:t>জ</a:t>
            </a:r>
            <a:r>
              <a:rPr lang="as-IN" b="0" dirty="0"/>
              <a:t>ন</a:t>
            </a:r>
            <a:r>
              <a:rPr lang="en-US" b="0" dirty="0"/>
              <a:t> </a:t>
            </a:r>
            <a:r>
              <a:rPr lang="as-IN" b="0" dirty="0"/>
              <a:t>ক</a:t>
            </a:r>
            <a:r>
              <a:rPr lang="en-US" b="0" dirty="0" err="1"/>
              <a:t>রে</a:t>
            </a:r>
            <a:r>
              <a:rPr lang="en-US" b="0" dirty="0"/>
              <a:t> </a:t>
            </a:r>
            <a:r>
              <a:rPr lang="en-US" b="0" dirty="0" err="1"/>
              <a:t>জোড়া</a:t>
            </a:r>
            <a:r>
              <a:rPr lang="en-US" b="0" dirty="0"/>
              <a:t> ত</a:t>
            </a:r>
            <a:r>
              <a:rPr lang="as-IN" b="0" dirty="0"/>
              <a:t>ৈ</a:t>
            </a:r>
            <a:r>
              <a:rPr lang="en-US" b="0" dirty="0"/>
              <a:t>র</a:t>
            </a:r>
            <a:r>
              <a:rPr lang="as-IN" b="0" dirty="0"/>
              <a:t>ি</a:t>
            </a:r>
            <a:r>
              <a:rPr lang="en-US" b="0" dirty="0"/>
              <a:t> </a:t>
            </a:r>
            <a:r>
              <a:rPr lang="as-IN" b="0" dirty="0"/>
              <a:t>ক</a:t>
            </a:r>
            <a:r>
              <a:rPr lang="en-US" b="0" dirty="0" err="1"/>
              <a:t>রে</a:t>
            </a:r>
            <a:r>
              <a:rPr lang="en-US" b="0" dirty="0"/>
              <a:t> </a:t>
            </a:r>
            <a:r>
              <a:rPr lang="en-US" b="0" dirty="0" err="1"/>
              <a:t>দিতে</a:t>
            </a:r>
            <a:r>
              <a:rPr lang="en-US" b="0" dirty="0"/>
              <a:t> </a:t>
            </a:r>
            <a:r>
              <a:rPr lang="en-US" b="0" dirty="0" err="1"/>
              <a:t>পারেন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B3A6-E6D5-484C-8AF5-39B64A582FC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165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সালাতের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গুরুত্ব</a:t>
            </a:r>
            <a:r>
              <a:rPr lang="bn-IN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ফজিলত বুঝিয়ে</a:t>
            </a:r>
            <a:r>
              <a:rPr lang="bn-IN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বলতে পা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baseline="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baseline="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B3A6-E6D5-484C-8AF5-39B64A582FC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6359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সালাতের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গুরুত্ব</a:t>
            </a:r>
            <a:r>
              <a:rPr lang="bn-IN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ফজিলত বুঝিয়ে</a:t>
            </a:r>
            <a:r>
              <a:rPr lang="bn-IN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বলতে পা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baseline="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baseline="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7B3A6-E6D5-484C-8AF5-39B64A582FC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4564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</a:t>
            </a:r>
            <a:r>
              <a:rPr lang="as-IN" sz="1200" b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ষ</a:t>
            </a:r>
            <a:r>
              <a:rPr lang="en-US" sz="1200" b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 </a:t>
            </a:r>
            <a:r>
              <a:rPr lang="as-IN" sz="1200" b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1200" b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</a:t>
            </a:r>
            <a:r>
              <a:rPr lang="as-IN" sz="1200" b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1200" b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as-IN" sz="1200" b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en-US" sz="1200" b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</a:t>
            </a:r>
            <a:r>
              <a:rPr lang="as-IN" sz="1200" b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ষ</a:t>
            </a:r>
            <a:r>
              <a:rPr lang="en-US" sz="1200" b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1200" b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1200" b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1200" b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</a:t>
            </a:r>
            <a:r>
              <a:rPr lang="en-US" sz="1200" b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ীদেরকে</a:t>
            </a:r>
            <a:r>
              <a:rPr lang="en-US" sz="1200" b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1200" b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1200" b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1200" b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</a:t>
            </a:r>
            <a:r>
              <a:rPr lang="as-IN" sz="1200" b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1200" b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as-IN" sz="1200" b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1200" b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ন।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n-BD" sz="1200" b="0" dirty="0">
              <a:ln w="12700">
                <a:solidFill>
                  <a:schemeClr val="accent5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B3A6-E6D5-484C-8AF5-39B64A582FC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0306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শিক্</a:t>
            </a:r>
            <a:r>
              <a:rPr lang="as-IN" dirty="0"/>
              <a:t>ষ</a:t>
            </a:r>
            <a:r>
              <a:rPr lang="en-US" dirty="0"/>
              <a:t>ক </a:t>
            </a:r>
            <a:r>
              <a:rPr lang="as-IN" dirty="0"/>
              <a:t>ম</a:t>
            </a:r>
            <a:r>
              <a:rPr lang="en-US" dirty="0"/>
              <a:t>হ</a:t>
            </a:r>
            <a:r>
              <a:rPr lang="as-IN" dirty="0"/>
              <a:t>ো</a:t>
            </a:r>
            <a:r>
              <a:rPr lang="en-US" dirty="0"/>
              <a:t>দ</a:t>
            </a:r>
            <a:r>
              <a:rPr lang="as-IN" dirty="0"/>
              <a:t>য়</a:t>
            </a:r>
            <a:r>
              <a:rPr lang="en-US" dirty="0"/>
              <a:t> </a:t>
            </a:r>
            <a:r>
              <a:rPr lang="as-IN" dirty="0"/>
              <a:t>এ</a:t>
            </a:r>
            <a:r>
              <a:rPr lang="en-US" dirty="0"/>
              <a:t>ক</a:t>
            </a:r>
            <a:r>
              <a:rPr lang="as-IN" dirty="0"/>
              <a:t>ে</a:t>
            </a:r>
            <a:r>
              <a:rPr lang="en-US" dirty="0"/>
              <a:t> </a:t>
            </a:r>
            <a:r>
              <a:rPr lang="as-IN" dirty="0"/>
              <a:t>এ</a:t>
            </a:r>
            <a:r>
              <a:rPr lang="en-US" dirty="0"/>
              <a:t>ক</a:t>
            </a:r>
            <a:r>
              <a:rPr lang="as-IN" dirty="0"/>
              <a:t>ে</a:t>
            </a:r>
            <a:r>
              <a:rPr lang="en-US" dirty="0"/>
              <a:t> </a:t>
            </a:r>
            <a:r>
              <a:rPr lang="as-IN" dirty="0"/>
              <a:t>স</a:t>
            </a:r>
            <a:r>
              <a:rPr lang="en-US" dirty="0"/>
              <a:t>ক</a:t>
            </a:r>
            <a:r>
              <a:rPr lang="as-IN" dirty="0"/>
              <a:t>ল</a:t>
            </a:r>
            <a:r>
              <a:rPr lang="en-US" dirty="0"/>
              <a:t> </a:t>
            </a:r>
            <a:r>
              <a:rPr lang="en-US" dirty="0" err="1"/>
              <a:t>শিক্</a:t>
            </a:r>
            <a:r>
              <a:rPr lang="as-IN" dirty="0"/>
              <a:t>ষ</a:t>
            </a:r>
            <a:r>
              <a:rPr lang="en-US" dirty="0"/>
              <a:t>া</a:t>
            </a:r>
            <a:r>
              <a:rPr lang="as-IN" dirty="0"/>
              <a:t>র</a:t>
            </a:r>
            <a:r>
              <a:rPr lang="en-US" dirty="0"/>
              <a:t>্</a:t>
            </a:r>
            <a:r>
              <a:rPr lang="as-IN" dirty="0"/>
              <a:t>থ</a:t>
            </a:r>
            <a:r>
              <a:rPr lang="en-US" dirty="0"/>
              <a:t>ী</a:t>
            </a:r>
            <a:r>
              <a:rPr lang="as-IN" dirty="0"/>
              <a:t>ক</a:t>
            </a:r>
            <a:r>
              <a:rPr lang="en-US" dirty="0"/>
              <a:t>ে </a:t>
            </a:r>
            <a:r>
              <a:rPr lang="as-IN" dirty="0"/>
              <a:t>প</a:t>
            </a:r>
            <a:r>
              <a:rPr lang="en-US" dirty="0"/>
              <a:t>্</a:t>
            </a:r>
            <a:r>
              <a:rPr lang="as-IN" dirty="0"/>
              <a:t>র</a:t>
            </a:r>
            <a:r>
              <a:rPr lang="en-US" dirty="0" err="1"/>
              <a:t>শ্ন</a:t>
            </a:r>
            <a:r>
              <a:rPr lang="en-US" dirty="0"/>
              <a:t> ক</a:t>
            </a:r>
            <a:r>
              <a:rPr lang="as-IN" dirty="0"/>
              <a:t>র</a:t>
            </a:r>
            <a:r>
              <a:rPr lang="en-US" dirty="0"/>
              <a:t>ত</a:t>
            </a:r>
            <a:r>
              <a:rPr lang="as-IN" dirty="0"/>
              <a:t>ে</a:t>
            </a:r>
            <a:r>
              <a:rPr lang="en-US" dirty="0"/>
              <a:t> </a:t>
            </a:r>
            <a:r>
              <a:rPr lang="as-IN" dirty="0"/>
              <a:t>প</a:t>
            </a:r>
            <a:r>
              <a:rPr lang="en-US" dirty="0"/>
              <a:t>া</a:t>
            </a:r>
            <a:r>
              <a:rPr lang="as-IN" dirty="0"/>
              <a:t>র</a:t>
            </a:r>
            <a:r>
              <a:rPr lang="en-US" dirty="0"/>
              <a:t>ে</a:t>
            </a:r>
            <a:r>
              <a:rPr lang="as-IN" dirty="0"/>
              <a:t>ন</a:t>
            </a:r>
            <a:r>
              <a:rPr lang="en-US" dirty="0"/>
              <a:t>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B3A6-E6D5-484C-8AF5-39B64A582FC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2231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/>
              <a:t>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B3A6-E6D5-484C-8AF5-39B64A582FC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562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সবাইকে ধন্যবাদ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জানিয়ে শিক্ষক মহোদয় পাঠ শেষ করতে পারেন।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B3A6-E6D5-484C-8AF5-39B64A582FC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966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মহোদয়- নিজ বিদ্যালয়ের ক্ষেত্রে এই স্লাইডটি চাইলে </a:t>
            </a:r>
            <a:r>
              <a:rPr lang="en-US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Hide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করেও রাখতে পারেন।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B3A6-E6D5-484C-8AF5-39B64A582FC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774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ঘোষনায় সহায়ক হিসেবে এই স্লাইড। ছবিতে কী দেখতে পাচ্ছো? তারা কী করছেন? ইত্যাদি প্রশ্ন করা যেতে পারে।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B3A6-E6D5-484C-8AF5-39B64A582F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11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এ ছবিটিও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দেখিয়ে পাঠ ঘোষণা করতে পারেন। এক্ষেত্রে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ঘোষণা করে শিক্ষক মহোদয় তা বোর্ডে লিখে দিবেন।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B3A6-E6D5-484C-8AF5-39B64A582FC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96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মহোদয় চাইলে- শিখনফল শিক্ষার্থীদের দেখাতেও পারেন আবার নাও দেখাতে পারেন।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baseline="0" dirty="0">
                <a:latin typeface="NikoshBAN" pitchFamily="2" charset="0"/>
                <a:cs typeface="NikoshBAN" pitchFamily="2" charset="0"/>
              </a:rPr>
              <a:t>ত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ব</a:t>
            </a:r>
            <a:r>
              <a:rPr lang="as-IN" baseline="0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baseline="0" dirty="0">
                <a:latin typeface="NikoshBAN" pitchFamily="2" charset="0"/>
                <a:cs typeface="NikoshBAN" pitchFamily="2" charset="0"/>
              </a:rPr>
              <a:t>হ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baseline="0" dirty="0">
                <a:latin typeface="NikoshBAN" pitchFamily="2" charset="0"/>
                <a:cs typeface="NikoshBAN" pitchFamily="2" charset="0"/>
              </a:rPr>
              <a:t>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ড </a:t>
            </a:r>
            <a:r>
              <a:rPr lang="as-IN" baseline="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রে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রা</a:t>
            </a:r>
            <a:r>
              <a:rPr lang="as-IN" baseline="0" dirty="0">
                <a:latin typeface="NikoshBAN" pitchFamily="2" charset="0"/>
                <a:cs typeface="NikoshBAN" pitchFamily="2" charset="0"/>
              </a:rPr>
              <a:t>খ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baseline="0" dirty="0">
                <a:latin typeface="NikoshBAN" pitchFamily="2" charset="0"/>
                <a:cs typeface="NikoshBAN" pitchFamily="2" charset="0"/>
              </a:rPr>
              <a:t>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baseline="0" dirty="0">
                <a:latin typeface="NikoshBAN" pitchFamily="2" charset="0"/>
                <a:cs typeface="NikoshBAN" pitchFamily="2" charset="0"/>
              </a:rPr>
              <a:t>ভ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baseline="0" dirty="0">
                <a:latin typeface="NikoshBAN" pitchFamily="2" charset="0"/>
                <a:cs typeface="NikoshBAN" pitchFamily="2" charset="0"/>
              </a:rPr>
              <a:t>ল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B3A6-E6D5-484C-8AF5-39B64A582F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200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শিক্</a:t>
            </a:r>
            <a:r>
              <a:rPr lang="as-IN" dirty="0"/>
              <a:t>ষ</a:t>
            </a:r>
            <a:r>
              <a:rPr lang="en-US" dirty="0"/>
              <a:t>া</a:t>
            </a:r>
            <a:r>
              <a:rPr lang="as-IN" dirty="0"/>
              <a:t>র</a:t>
            </a:r>
            <a:r>
              <a:rPr lang="en-US" dirty="0"/>
              <a:t>্</a:t>
            </a:r>
            <a:r>
              <a:rPr lang="as-IN" dirty="0"/>
              <a:t>থ</a:t>
            </a:r>
            <a:r>
              <a:rPr lang="en-US" dirty="0"/>
              <a:t>ী</a:t>
            </a:r>
            <a:r>
              <a:rPr lang="as-IN" dirty="0"/>
              <a:t>গ</a:t>
            </a:r>
            <a:r>
              <a:rPr lang="en-US" dirty="0"/>
              <a:t>ণ </a:t>
            </a:r>
            <a:r>
              <a:rPr lang="as-IN" dirty="0"/>
              <a:t>ন</a:t>
            </a:r>
            <a:r>
              <a:rPr lang="en-US" dirty="0"/>
              <a:t>ি</a:t>
            </a:r>
            <a:r>
              <a:rPr lang="as-IN" dirty="0"/>
              <a:t>জ</a:t>
            </a:r>
            <a:r>
              <a:rPr lang="en-US" dirty="0"/>
              <a:t> </a:t>
            </a:r>
            <a:r>
              <a:rPr lang="as-IN" dirty="0"/>
              <a:t>ন</a:t>
            </a:r>
            <a:r>
              <a:rPr lang="en-US" dirty="0"/>
              <a:t>ি</a:t>
            </a:r>
            <a:r>
              <a:rPr lang="as-IN" dirty="0"/>
              <a:t>জ</a:t>
            </a:r>
            <a:r>
              <a:rPr lang="en-US" dirty="0"/>
              <a:t> </a:t>
            </a:r>
            <a:r>
              <a:rPr lang="as-IN" dirty="0"/>
              <a:t>প</a:t>
            </a:r>
            <a:r>
              <a:rPr lang="en-US" dirty="0"/>
              <a:t>া</a:t>
            </a:r>
            <a:r>
              <a:rPr lang="as-IN" dirty="0"/>
              <a:t>ঠ</a:t>
            </a:r>
            <a:r>
              <a:rPr lang="en-US" dirty="0"/>
              <a:t>্</a:t>
            </a:r>
            <a:r>
              <a:rPr lang="as-IN" dirty="0"/>
              <a:t>য</a:t>
            </a:r>
            <a:r>
              <a:rPr lang="en-US" dirty="0"/>
              <a:t> </a:t>
            </a:r>
            <a:r>
              <a:rPr lang="as-IN" dirty="0"/>
              <a:t>ব</a:t>
            </a:r>
            <a:r>
              <a:rPr lang="en-US" dirty="0"/>
              <a:t>ই</a:t>
            </a:r>
            <a:r>
              <a:rPr lang="as-IN" dirty="0"/>
              <a:t>য়</a:t>
            </a:r>
            <a:r>
              <a:rPr lang="en-US" dirty="0"/>
              <a:t>ে</a:t>
            </a:r>
            <a:r>
              <a:rPr lang="as-IN" dirty="0"/>
              <a:t>র</a:t>
            </a:r>
            <a:r>
              <a:rPr lang="en-US" dirty="0"/>
              <a:t> </a:t>
            </a:r>
            <a:r>
              <a:rPr lang="as-IN" dirty="0"/>
              <a:t>স</a:t>
            </a:r>
            <a:r>
              <a:rPr lang="en-US" dirty="0"/>
              <a:t>া</a:t>
            </a:r>
            <a:r>
              <a:rPr lang="as-IN" dirty="0"/>
              <a:t>ল</a:t>
            </a:r>
            <a:r>
              <a:rPr lang="en-US" dirty="0"/>
              <a:t>া</a:t>
            </a:r>
            <a:r>
              <a:rPr lang="as-IN" dirty="0"/>
              <a:t>ত</a:t>
            </a:r>
            <a:r>
              <a:rPr lang="en-US" dirty="0"/>
              <a:t> </a:t>
            </a:r>
            <a:r>
              <a:rPr lang="as-IN" dirty="0"/>
              <a:t>অ</a:t>
            </a:r>
            <a:r>
              <a:rPr lang="en-US" dirty="0"/>
              <a:t>ং</a:t>
            </a:r>
            <a:r>
              <a:rPr lang="as-IN" dirty="0"/>
              <a:t>শ</a:t>
            </a:r>
            <a:r>
              <a:rPr lang="en-US" dirty="0"/>
              <a:t> </a:t>
            </a:r>
            <a:r>
              <a:rPr lang="as-IN" dirty="0"/>
              <a:t>প</a:t>
            </a:r>
            <a:r>
              <a:rPr lang="en-US" dirty="0" err="1"/>
              <a:t>াঠ</a:t>
            </a:r>
            <a:r>
              <a:rPr lang="en-US" dirty="0"/>
              <a:t> ক</a:t>
            </a:r>
            <a:r>
              <a:rPr lang="as-IN" dirty="0"/>
              <a:t>র</a:t>
            </a:r>
            <a:r>
              <a:rPr lang="en-US" dirty="0"/>
              <a:t>ব</a:t>
            </a:r>
            <a:r>
              <a:rPr lang="as-IN" dirty="0"/>
              <a:t>ে</a:t>
            </a:r>
            <a:r>
              <a:rPr lang="en-US" dirty="0"/>
              <a:t>। </a:t>
            </a:r>
            <a:r>
              <a:rPr lang="en-US" dirty="0" err="1"/>
              <a:t>শিক্</a:t>
            </a:r>
            <a:r>
              <a:rPr lang="as-IN" dirty="0"/>
              <a:t>ষ</a:t>
            </a:r>
            <a:r>
              <a:rPr lang="en-US" dirty="0"/>
              <a:t>ক </a:t>
            </a:r>
            <a:r>
              <a:rPr lang="as-IN" dirty="0"/>
              <a:t>ম</a:t>
            </a:r>
            <a:r>
              <a:rPr lang="en-US" dirty="0"/>
              <a:t>হ</a:t>
            </a:r>
            <a:r>
              <a:rPr lang="as-IN" dirty="0"/>
              <a:t>ো</a:t>
            </a:r>
            <a:r>
              <a:rPr lang="en-US" dirty="0"/>
              <a:t>দ</a:t>
            </a:r>
            <a:r>
              <a:rPr lang="as-IN" dirty="0"/>
              <a:t>য়</a:t>
            </a:r>
            <a:r>
              <a:rPr lang="en-US" dirty="0"/>
              <a:t> </a:t>
            </a:r>
            <a:r>
              <a:rPr lang="as-IN" dirty="0"/>
              <a:t>ত</a:t>
            </a:r>
            <a:r>
              <a:rPr lang="en-US" dirty="0"/>
              <a:t>া </a:t>
            </a:r>
            <a:r>
              <a:rPr lang="as-IN" dirty="0"/>
              <a:t>ত</a:t>
            </a:r>
            <a:r>
              <a:rPr lang="en-US" dirty="0"/>
              <a:t>দ</a:t>
            </a:r>
            <a:r>
              <a:rPr lang="as-IN" dirty="0"/>
              <a:t>া</a:t>
            </a:r>
            <a:r>
              <a:rPr lang="en-US" dirty="0"/>
              <a:t>র</a:t>
            </a:r>
            <a:r>
              <a:rPr lang="as-IN" dirty="0"/>
              <a:t>ক</a:t>
            </a:r>
            <a:r>
              <a:rPr lang="en-US" dirty="0"/>
              <a:t>ি </a:t>
            </a:r>
            <a:r>
              <a:rPr lang="as-IN" dirty="0"/>
              <a:t>ক</a:t>
            </a:r>
            <a:r>
              <a:rPr lang="en-US" dirty="0" err="1"/>
              <a:t>রবেন</a:t>
            </a:r>
            <a:r>
              <a:rPr lang="en-US" dirty="0"/>
              <a:t>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B3A6-E6D5-484C-8AF5-39B64A582FC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285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প</a:t>
            </a:r>
            <a:r>
              <a:rPr lang="as-IN" dirty="0"/>
              <a:t>্</a:t>
            </a:r>
            <a:r>
              <a:rPr lang="en-US" dirty="0"/>
              <a:t>র</a:t>
            </a:r>
            <a:r>
              <a:rPr lang="as-IN" dirty="0"/>
              <a:t>ত</a:t>
            </a:r>
            <a:r>
              <a:rPr lang="en-US" dirty="0"/>
              <a:t>্</a:t>
            </a:r>
            <a:r>
              <a:rPr lang="as-IN" dirty="0"/>
              <a:t>য</a:t>
            </a:r>
            <a:r>
              <a:rPr lang="en-US" dirty="0"/>
              <a:t>ে</a:t>
            </a:r>
            <a:r>
              <a:rPr lang="as-IN" dirty="0"/>
              <a:t>ক</a:t>
            </a:r>
            <a:r>
              <a:rPr lang="en-US" dirty="0"/>
              <a:t> </a:t>
            </a:r>
            <a:r>
              <a:rPr lang="en-US" dirty="0" err="1"/>
              <a:t>শিক্</a:t>
            </a:r>
            <a:r>
              <a:rPr lang="as-IN" dirty="0"/>
              <a:t>ষ</a:t>
            </a:r>
            <a:r>
              <a:rPr lang="en-US" dirty="0"/>
              <a:t>া</a:t>
            </a:r>
            <a:r>
              <a:rPr lang="as-IN" dirty="0"/>
              <a:t>র</a:t>
            </a:r>
            <a:r>
              <a:rPr lang="en-US" dirty="0"/>
              <a:t>্</a:t>
            </a:r>
            <a:r>
              <a:rPr lang="as-IN" dirty="0"/>
              <a:t>থ</a:t>
            </a:r>
            <a:r>
              <a:rPr lang="en-US" dirty="0"/>
              <a:t>ী </a:t>
            </a:r>
            <a:r>
              <a:rPr lang="as-IN" dirty="0"/>
              <a:t>ন</a:t>
            </a:r>
            <a:r>
              <a:rPr lang="en-US" dirty="0"/>
              <a:t>ি</a:t>
            </a:r>
            <a:r>
              <a:rPr lang="as-IN" dirty="0"/>
              <a:t>জ</a:t>
            </a:r>
            <a:r>
              <a:rPr lang="en-US" dirty="0"/>
              <a:t> </a:t>
            </a:r>
            <a:r>
              <a:rPr lang="as-IN" dirty="0"/>
              <a:t>ন</a:t>
            </a:r>
            <a:r>
              <a:rPr lang="en-US" dirty="0"/>
              <a:t>ি</a:t>
            </a:r>
            <a:r>
              <a:rPr lang="as-IN" dirty="0"/>
              <a:t>জ</a:t>
            </a:r>
            <a:r>
              <a:rPr lang="en-US" dirty="0"/>
              <a:t> </a:t>
            </a:r>
            <a:r>
              <a:rPr lang="en-US" dirty="0" err="1"/>
              <a:t>খাতায়</a:t>
            </a:r>
            <a:r>
              <a:rPr lang="en-US" dirty="0"/>
              <a:t> </a:t>
            </a:r>
            <a:r>
              <a:rPr lang="en-US" dirty="0" err="1"/>
              <a:t>উত্তর</a:t>
            </a:r>
            <a:r>
              <a:rPr lang="en-US" dirty="0"/>
              <a:t> </a:t>
            </a:r>
            <a:r>
              <a:rPr lang="en-US" dirty="0" err="1"/>
              <a:t>লিখবে</a:t>
            </a:r>
            <a:r>
              <a:rPr lang="en-US" dirty="0"/>
              <a:t>। </a:t>
            </a:r>
            <a:r>
              <a:rPr lang="as-IN" dirty="0"/>
              <a:t>শ</a:t>
            </a:r>
            <a:r>
              <a:rPr lang="en-US" dirty="0"/>
              <a:t>ি</a:t>
            </a:r>
            <a:r>
              <a:rPr lang="as-IN" dirty="0"/>
              <a:t>ক</a:t>
            </a:r>
            <a:r>
              <a:rPr lang="en-US" dirty="0" err="1"/>
              <a:t>্ষক</a:t>
            </a:r>
            <a:r>
              <a:rPr lang="en-US" dirty="0"/>
              <a:t> </a:t>
            </a:r>
            <a:r>
              <a:rPr lang="en-US" dirty="0" err="1"/>
              <a:t>মহোদয়</a:t>
            </a:r>
            <a:r>
              <a:rPr lang="en-US" dirty="0"/>
              <a:t> </a:t>
            </a:r>
            <a:r>
              <a:rPr lang="en-US" dirty="0" err="1"/>
              <a:t>নিজে</a:t>
            </a:r>
            <a:r>
              <a:rPr lang="en-US" dirty="0"/>
              <a:t> অ</a:t>
            </a:r>
            <a:r>
              <a:rPr lang="as-IN" dirty="0"/>
              <a:t>থ</a:t>
            </a:r>
            <a:r>
              <a:rPr lang="en-US" dirty="0"/>
              <a:t>ব</a:t>
            </a:r>
            <a:r>
              <a:rPr lang="as-IN" dirty="0"/>
              <a:t>া</a:t>
            </a:r>
            <a:r>
              <a:rPr lang="en-US" dirty="0"/>
              <a:t> </a:t>
            </a:r>
            <a:r>
              <a:rPr lang="en-US" dirty="0" err="1"/>
              <a:t>শিক্</a:t>
            </a:r>
            <a:r>
              <a:rPr lang="as-IN" dirty="0"/>
              <a:t>ষ</a:t>
            </a:r>
            <a:r>
              <a:rPr lang="en-US" dirty="0"/>
              <a:t>া</a:t>
            </a:r>
            <a:r>
              <a:rPr lang="as-IN" dirty="0"/>
              <a:t>র</a:t>
            </a:r>
            <a:r>
              <a:rPr lang="en-US" dirty="0"/>
              <a:t>্</a:t>
            </a:r>
            <a:r>
              <a:rPr lang="as-IN" dirty="0"/>
              <a:t>থ</a:t>
            </a:r>
            <a:r>
              <a:rPr lang="en-US" dirty="0"/>
              <a:t>ী</a:t>
            </a:r>
            <a:r>
              <a:rPr lang="as-IN" dirty="0"/>
              <a:t>দ</a:t>
            </a:r>
            <a:r>
              <a:rPr lang="en-US" dirty="0"/>
              <a:t>ে</a:t>
            </a:r>
            <a:r>
              <a:rPr lang="as-IN" dirty="0"/>
              <a:t>র</a:t>
            </a:r>
            <a:r>
              <a:rPr lang="en-US" dirty="0"/>
              <a:t> </a:t>
            </a:r>
            <a:r>
              <a:rPr lang="as-IN" dirty="0"/>
              <a:t>দ</a:t>
            </a:r>
            <a:r>
              <a:rPr lang="en-US" dirty="0"/>
              <a:t>্</a:t>
            </a:r>
            <a:r>
              <a:rPr lang="as-IN" dirty="0"/>
              <a:t>ব</a:t>
            </a:r>
            <a:r>
              <a:rPr lang="en-US" dirty="0"/>
              <a:t>া</a:t>
            </a:r>
            <a:r>
              <a:rPr lang="as-IN" dirty="0"/>
              <a:t>র</a:t>
            </a:r>
            <a:r>
              <a:rPr lang="en-US" dirty="0"/>
              <a:t>া </a:t>
            </a:r>
            <a:r>
              <a:rPr lang="as-IN" dirty="0"/>
              <a:t>ত</a:t>
            </a:r>
            <a:r>
              <a:rPr lang="en-US" dirty="0"/>
              <a:t>া </a:t>
            </a:r>
            <a:r>
              <a:rPr lang="en-US" dirty="0" err="1"/>
              <a:t>মূল্যায়ণ</a:t>
            </a:r>
            <a:r>
              <a:rPr lang="en-US" dirty="0"/>
              <a:t> ক</a:t>
            </a:r>
            <a:r>
              <a:rPr lang="as-IN" dirty="0"/>
              <a:t>র</a:t>
            </a:r>
            <a:r>
              <a:rPr lang="en-US" dirty="0"/>
              <a:t>ব</a:t>
            </a:r>
            <a:r>
              <a:rPr lang="as-IN" dirty="0"/>
              <a:t>ে</a:t>
            </a:r>
            <a:r>
              <a:rPr lang="en-US" dirty="0"/>
              <a:t>ন।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7B3A6-E6D5-484C-8AF5-39B64A582F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31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>
                <a:latin typeface="NikoshBAN" pitchFamily="2" charset="0"/>
                <a:cs typeface="NikoshBAN" pitchFamily="2" charset="0"/>
              </a:rPr>
              <a:t>ইসলামের পাঁচটি স্তম্ভ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 </a:t>
            </a:r>
            <a:r>
              <a:rPr lang="as-IN" dirty="0">
                <a:latin typeface="NikoshBAN" pitchFamily="2" charset="0"/>
                <a:cs typeface="NikoshBAN" pitchFamily="2" charset="0"/>
              </a:rPr>
              <a:t>এ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বং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/>
              <a:t>সালাত</a:t>
            </a:r>
            <a:r>
              <a:rPr lang="bn-IN" baseline="0" dirty="0"/>
              <a:t> ইসলামের একটি অন্যতম স্তম্ভ</a:t>
            </a:r>
            <a:r>
              <a:rPr lang="en-US" baseline="0" dirty="0">
                <a:latin typeface="+mn-lt"/>
                <a:cs typeface="+mn-cs"/>
              </a:rPr>
              <a:t> </a:t>
            </a:r>
            <a:r>
              <a:rPr lang="en-US" baseline="0" dirty="0" err="1">
                <a:latin typeface="+mn-lt"/>
                <a:cs typeface="+mn-cs"/>
              </a:rPr>
              <a:t>তা</a:t>
            </a:r>
            <a:r>
              <a:rPr lang="en-US" baseline="0" dirty="0">
                <a:latin typeface="+mn-lt"/>
                <a:cs typeface="+mn-cs"/>
              </a:rPr>
              <a:t>-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 </a:t>
            </a:r>
            <a:r>
              <a:rPr lang="as-IN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ুঝিয়ে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পারেন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B3A6-E6D5-484C-8AF5-39B64A582FC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887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সালা</a:t>
            </a:r>
            <a:r>
              <a:rPr lang="en-US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as-IN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গুরুত্ব </a:t>
            </a:r>
            <a:r>
              <a:rPr lang="bn-BD" sz="1200" baseline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শিক্ষার্থীদের বুঝিয়ে বলতে পারেন।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B3A6-E6D5-484C-8AF5-39B64A582FC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209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711" y="6827520"/>
            <a:ext cx="10400179" cy="48768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6260" y="809549"/>
            <a:ext cx="8582383" cy="3803904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534" spc="-53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8624" y="4752662"/>
            <a:ext cx="8582383" cy="12192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560" cap="all" spc="213" baseline="0">
                <a:solidFill>
                  <a:schemeClr val="tx2"/>
                </a:solidFill>
                <a:latin typeface="+mj-lt"/>
              </a:defRPr>
            </a:lvl1pPr>
            <a:lvl2pPr marL="487695" indent="0" algn="ctr">
              <a:buNone/>
              <a:defRPr sz="2560"/>
            </a:lvl2pPr>
            <a:lvl3pPr marL="975390" indent="0" algn="ctr">
              <a:buNone/>
              <a:defRPr sz="2560"/>
            </a:lvl3pPr>
            <a:lvl4pPr marL="1463086" indent="0" algn="ctr">
              <a:buNone/>
              <a:defRPr sz="2133"/>
            </a:lvl4pPr>
            <a:lvl5pPr marL="1950781" indent="0" algn="ctr">
              <a:buNone/>
              <a:defRPr sz="2133"/>
            </a:lvl5pPr>
            <a:lvl6pPr marL="2438476" indent="0" algn="ctr">
              <a:buNone/>
              <a:defRPr sz="2133"/>
            </a:lvl6pPr>
            <a:lvl7pPr marL="2926171" indent="0" algn="ctr">
              <a:buNone/>
              <a:defRPr sz="2133"/>
            </a:lvl7pPr>
            <a:lvl8pPr marL="3413867" indent="0" algn="ctr">
              <a:buNone/>
              <a:defRPr sz="2133"/>
            </a:lvl8pPr>
            <a:lvl9pPr marL="3901562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F40FD-F6FC-43DD-8EF3-D2B3021AED9D}" type="datetime2">
              <a:rPr lang="en-US" smtClean="0"/>
              <a:t>Monday, March 16,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ABDUL AHAD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030441" y="4632960"/>
            <a:ext cx="8426339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" y="6756603"/>
            <a:ext cx="10402889" cy="703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02014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1E1A3-3ACD-4B83-A3D3-44949B2DA02E}" type="datetime2">
              <a:rPr lang="en-US" smtClean="0"/>
              <a:t>Monday, March 16,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ABDUL AHAD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090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711" y="6827520"/>
            <a:ext cx="10400179" cy="48768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756604"/>
            <a:ext cx="10402875" cy="682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44567" y="439789"/>
            <a:ext cx="2243123" cy="614389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5199" y="439789"/>
            <a:ext cx="6599332" cy="6143891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6A8A6-76DA-41CB-85FD-BD4BC7483DD9}" type="datetime2">
              <a:rPr lang="en-US" smtClean="0"/>
              <a:t>Monday, March 16,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ABDUL AHAD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1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E2F9-659B-4E16-B1EA-505C89D33A1B}" type="datetime2">
              <a:rPr lang="en-US" smtClean="0"/>
              <a:t>Monday, March 16,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ABDUL AHAD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963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711" y="6827520"/>
            <a:ext cx="10400179" cy="48768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260" y="809549"/>
            <a:ext cx="8582383" cy="3803904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534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6260" y="4750003"/>
            <a:ext cx="8582383" cy="12192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560" cap="all" spc="213" baseline="0">
                <a:solidFill>
                  <a:schemeClr val="tx2"/>
                </a:solidFill>
                <a:latin typeface="+mj-lt"/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7E03C-CA4E-4E98-91BC-1E8FC2630B35}" type="datetime2">
              <a:rPr lang="en-US" smtClean="0"/>
              <a:t>Monday, March 16,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ABDUL AHAD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030441" y="4632960"/>
            <a:ext cx="8426339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" y="6756603"/>
            <a:ext cx="10402889" cy="703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96951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36260" y="305712"/>
            <a:ext cx="8582383" cy="154747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6260" y="1968783"/>
            <a:ext cx="4213170" cy="42915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05473" y="1968784"/>
            <a:ext cx="4213170" cy="42915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BE4D-30AC-45F1-8F26-7509CAEBFC6E}" type="datetime2">
              <a:rPr lang="en-US" smtClean="0"/>
              <a:t>Monday, March 16,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ABDUL AHAD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963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36260" y="305712"/>
            <a:ext cx="8582383" cy="154747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6260" y="1969122"/>
            <a:ext cx="4213170" cy="785367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133" b="0" cap="all" baseline="0">
                <a:solidFill>
                  <a:schemeClr val="tx2"/>
                </a:solidFill>
              </a:defRPr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6260" y="2754490"/>
            <a:ext cx="4213170" cy="36034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05473" y="1969122"/>
            <a:ext cx="4213170" cy="785367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133" b="0" cap="all" baseline="0">
                <a:solidFill>
                  <a:schemeClr val="tx2"/>
                </a:solidFill>
              </a:defRPr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05473" y="2754490"/>
            <a:ext cx="4213170" cy="36034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B5A5-DAE1-4F3D-B29E-B011FFC46F01}" type="datetime2">
              <a:rPr lang="en-US" smtClean="0"/>
              <a:t>Monday, March 16,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ABDUL AHAD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748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BD129-3E36-4783-9096-D2925C820DB7}" type="datetime2">
              <a:rPr lang="en-US" smtClean="0"/>
              <a:t>Monday, March 16,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ABDUL AHAD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30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11" y="6827520"/>
            <a:ext cx="10400179" cy="48768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4" y="6756604"/>
            <a:ext cx="10400179" cy="682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FD764-BCBE-40E9-854D-915FF5C055A3}" type="datetime2">
              <a:rPr lang="en-US" smtClean="0"/>
              <a:t>Monday, March 16,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MD. ABDUL AHAD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893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3456358" cy="7315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447212" y="0"/>
            <a:ext cx="54615" cy="7315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108" y="633983"/>
            <a:ext cx="2730758" cy="2438400"/>
          </a:xfrm>
        </p:spPr>
        <p:txBody>
          <a:bodyPr anchor="b">
            <a:normAutofit/>
          </a:bodyPr>
          <a:lstStyle>
            <a:lvl1pPr>
              <a:defRPr sz="384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6137" y="780288"/>
            <a:ext cx="5539538" cy="56083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0108" y="3121152"/>
            <a:ext cx="2730758" cy="3604399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97201" y="6890439"/>
            <a:ext cx="2234258" cy="389467"/>
          </a:xfrm>
        </p:spPr>
        <p:txBody>
          <a:bodyPr/>
          <a:lstStyle>
            <a:lvl1pPr algn="l">
              <a:defRPr/>
            </a:lvl1pPr>
          </a:lstStyle>
          <a:p>
            <a:fld id="{08D1C784-521A-412B-BBD8-CEB26FF2FE46}" type="datetime2">
              <a:rPr lang="en-US" smtClean="0"/>
              <a:t>Monday, March 16,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96137" y="6890439"/>
            <a:ext cx="3966101" cy="389467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MD. ABDUL AHAD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228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5283200"/>
            <a:ext cx="10400179" cy="2032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4" y="5242748"/>
            <a:ext cx="10400179" cy="682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260" y="5413248"/>
            <a:ext cx="8629521" cy="877824"/>
          </a:xfrm>
        </p:spPr>
        <p:txBody>
          <a:bodyPr tIns="0" bIns="0" anchor="b">
            <a:noAutofit/>
          </a:bodyPr>
          <a:lstStyle>
            <a:lvl1pPr>
              <a:defRPr sz="384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" y="0"/>
            <a:ext cx="10402875" cy="5242748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413"/>
            </a:lvl1pPr>
            <a:lvl2pPr marL="487695" indent="0">
              <a:buNone/>
              <a:defRPr sz="2987"/>
            </a:lvl2pPr>
            <a:lvl3pPr marL="975390" indent="0">
              <a:buNone/>
              <a:defRPr sz="2560"/>
            </a:lvl3pPr>
            <a:lvl4pPr marL="1463086" indent="0">
              <a:buNone/>
              <a:defRPr sz="2133"/>
            </a:lvl4pPr>
            <a:lvl5pPr marL="1950781" indent="0">
              <a:buNone/>
              <a:defRPr sz="2133"/>
            </a:lvl5pPr>
            <a:lvl6pPr marL="2438476" indent="0">
              <a:buNone/>
              <a:defRPr sz="2133"/>
            </a:lvl6pPr>
            <a:lvl7pPr marL="2926171" indent="0">
              <a:buNone/>
              <a:defRPr sz="2133"/>
            </a:lvl7pPr>
            <a:lvl8pPr marL="3413867" indent="0">
              <a:buNone/>
              <a:defRPr sz="2133"/>
            </a:lvl8pPr>
            <a:lvl9pPr marL="3901562" indent="0">
              <a:buNone/>
              <a:defRPr sz="21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6260" y="6300826"/>
            <a:ext cx="8634397" cy="633984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40"/>
              </a:spcAft>
              <a:buNone/>
              <a:defRPr sz="1600">
                <a:solidFill>
                  <a:srgbClr val="FFFFFF"/>
                </a:solidFill>
              </a:defRPr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75837-F50F-486A-AD1E-FFF5BBE90BFF}" type="datetime2">
              <a:rPr lang="en-US" smtClean="0"/>
              <a:t>Monday, March 16,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ABDUL AHAD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535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827520"/>
            <a:ext cx="10402889" cy="48768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756603"/>
            <a:ext cx="10402889" cy="703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6260" y="305712"/>
            <a:ext cx="8582383" cy="15474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6259" y="1968783"/>
            <a:ext cx="8582384" cy="429158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6262" y="6890439"/>
            <a:ext cx="2109478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rgbClr val="FFFFFF"/>
                </a:solidFill>
              </a:defRPr>
            </a:lvl1pPr>
          </a:lstStyle>
          <a:p>
            <a:fld id="{388C0BD6-AF11-43CD-80E6-AF6B1D36D2C7}" type="datetime2">
              <a:rPr lang="en-US" smtClean="0"/>
              <a:t>Monday, March 16,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45257" y="6890439"/>
            <a:ext cx="4115083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MD. ABDUL AHAD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7619" y="6890439"/>
            <a:ext cx="1119493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018387" y="1853701"/>
            <a:ext cx="8504361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5295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hdr="0"/>
  <p:txStyles>
    <p:titleStyle>
      <a:lvl1pPr algn="l" defTabSz="975390" rtl="0" eaLnBrk="1" latinLnBrk="0" hangingPunct="1">
        <a:lnSpc>
          <a:spcPct val="85000"/>
        </a:lnSpc>
        <a:spcBef>
          <a:spcPct val="0"/>
        </a:spcBef>
        <a:buNone/>
        <a:defRPr sz="5120" kern="1200" spc="-53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7539" indent="-97539" algn="l" defTabSz="975390" rtl="0" eaLnBrk="1" latinLnBrk="0" hangingPunct="1">
        <a:lnSpc>
          <a:spcPct val="90000"/>
        </a:lnSpc>
        <a:spcBef>
          <a:spcPts val="1280"/>
        </a:spcBef>
        <a:spcAft>
          <a:spcPts val="213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13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09664" indent="-195078" algn="l" defTabSz="975390" rtl="0" eaLnBrk="1" latinLnBrk="0" hangingPunct="1">
        <a:lnSpc>
          <a:spcPct val="90000"/>
        </a:lnSpc>
        <a:spcBef>
          <a:spcPts val="213"/>
        </a:spcBef>
        <a:spcAft>
          <a:spcPts val="427"/>
        </a:spcAft>
        <a:buClr>
          <a:schemeClr val="accent1"/>
        </a:buClr>
        <a:buFont typeface="Calibri" pitchFamily="34" charset="0"/>
        <a:buChar char="◦"/>
        <a:defRPr sz="19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04742" indent="-195078" algn="l" defTabSz="975390" rtl="0" eaLnBrk="1" latinLnBrk="0" hangingPunct="1">
        <a:lnSpc>
          <a:spcPct val="90000"/>
        </a:lnSpc>
        <a:spcBef>
          <a:spcPts val="213"/>
        </a:spcBef>
        <a:spcAft>
          <a:spcPts val="427"/>
        </a:spcAft>
        <a:buClr>
          <a:schemeClr val="accent1"/>
        </a:buClr>
        <a:buFont typeface="Calibri" pitchFamily="34" charset="0"/>
        <a:buChar char="◦"/>
        <a:defRPr sz="149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99820" indent="-195078" algn="l" defTabSz="975390" rtl="0" eaLnBrk="1" latinLnBrk="0" hangingPunct="1">
        <a:lnSpc>
          <a:spcPct val="90000"/>
        </a:lnSpc>
        <a:spcBef>
          <a:spcPts val="213"/>
        </a:spcBef>
        <a:spcAft>
          <a:spcPts val="427"/>
        </a:spcAft>
        <a:buClr>
          <a:schemeClr val="accent1"/>
        </a:buClr>
        <a:buFont typeface="Calibri" pitchFamily="34" charset="0"/>
        <a:buChar char="◦"/>
        <a:defRPr sz="149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94898" indent="-195078" algn="l" defTabSz="975390" rtl="0" eaLnBrk="1" latinLnBrk="0" hangingPunct="1">
        <a:lnSpc>
          <a:spcPct val="90000"/>
        </a:lnSpc>
        <a:spcBef>
          <a:spcPts val="213"/>
        </a:spcBef>
        <a:spcAft>
          <a:spcPts val="427"/>
        </a:spcAft>
        <a:buClr>
          <a:schemeClr val="accent1"/>
        </a:buClr>
        <a:buFont typeface="Calibri" pitchFamily="34" charset="0"/>
        <a:buChar char="◦"/>
        <a:defRPr sz="149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73370" indent="-243848" algn="l" defTabSz="975390" rtl="0" eaLnBrk="1" latinLnBrk="0" hangingPunct="1">
        <a:lnSpc>
          <a:spcPct val="90000"/>
        </a:lnSpc>
        <a:spcBef>
          <a:spcPts val="213"/>
        </a:spcBef>
        <a:spcAft>
          <a:spcPts val="427"/>
        </a:spcAft>
        <a:buClr>
          <a:schemeClr val="accent1"/>
        </a:buClr>
        <a:buFont typeface="Calibri" pitchFamily="34" charset="0"/>
        <a:buChar char="◦"/>
        <a:defRPr sz="149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86710" indent="-243848" algn="l" defTabSz="975390" rtl="0" eaLnBrk="1" latinLnBrk="0" hangingPunct="1">
        <a:lnSpc>
          <a:spcPct val="90000"/>
        </a:lnSpc>
        <a:spcBef>
          <a:spcPts val="213"/>
        </a:spcBef>
        <a:spcAft>
          <a:spcPts val="427"/>
        </a:spcAft>
        <a:buClr>
          <a:schemeClr val="accent1"/>
        </a:buClr>
        <a:buFont typeface="Calibri" pitchFamily="34" charset="0"/>
        <a:buChar char="◦"/>
        <a:defRPr sz="149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050" indent="-243848" algn="l" defTabSz="975390" rtl="0" eaLnBrk="1" latinLnBrk="0" hangingPunct="1">
        <a:lnSpc>
          <a:spcPct val="90000"/>
        </a:lnSpc>
        <a:spcBef>
          <a:spcPts val="213"/>
        </a:spcBef>
        <a:spcAft>
          <a:spcPts val="427"/>
        </a:spcAft>
        <a:buClr>
          <a:schemeClr val="accent1"/>
        </a:buClr>
        <a:buFont typeface="Calibri" pitchFamily="34" charset="0"/>
        <a:buChar char="◦"/>
        <a:defRPr sz="149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813390" indent="-243848" algn="l" defTabSz="975390" rtl="0" eaLnBrk="1" latinLnBrk="0" hangingPunct="1">
        <a:lnSpc>
          <a:spcPct val="90000"/>
        </a:lnSpc>
        <a:spcBef>
          <a:spcPts val="213"/>
        </a:spcBef>
        <a:spcAft>
          <a:spcPts val="427"/>
        </a:spcAft>
        <a:buClr>
          <a:schemeClr val="accent1"/>
        </a:buClr>
        <a:buFont typeface="Calibri" pitchFamily="34" charset="0"/>
        <a:buChar char="◦"/>
        <a:defRPr sz="149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3.jp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istrator\Desktop\111\muslims-offering-namaz-at1109090946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772" y="304800"/>
            <a:ext cx="9758471" cy="6248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885924" y="338380"/>
            <a:ext cx="8630851" cy="2472110"/>
          </a:xfrm>
          <a:prstGeom prst="rect">
            <a:avLst/>
          </a:prstGeom>
          <a:noFill/>
        </p:spPr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1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E2827D-5A3E-43B2-BFCF-8D8B8C70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9444" y="6890439"/>
            <a:ext cx="2416296" cy="389467"/>
          </a:xfrm>
        </p:spPr>
        <p:txBody>
          <a:bodyPr/>
          <a:lstStyle/>
          <a:p>
            <a:fld id="{FC88C9DD-5324-4322-A296-25F2220653D2}" type="datetime2">
              <a:rPr lang="en-US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Monday, March 16, 2020</a:t>
            </a:fld>
            <a:endParaRPr lang="en-US" sz="16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BD397A-6755-4D6A-9CF4-7455FBDD6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46729" y="6890439"/>
            <a:ext cx="4713611" cy="389467"/>
          </a:xfrm>
        </p:spPr>
        <p:txBody>
          <a:bodyPr/>
          <a:lstStyle/>
          <a:p>
            <a:r>
              <a:rPr lang="en-US" sz="1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ABDUL AHAD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E26ADB-84AC-4B2C-A051-981089298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4793" y="6890439"/>
            <a:ext cx="1282320" cy="389467"/>
          </a:xfrm>
        </p:spPr>
        <p:txBody>
          <a:bodyPr/>
          <a:lstStyle/>
          <a:p>
            <a:fld id="{B6F15528-21DE-4FAA-801E-634DDDAF4B2B}" type="slidenum">
              <a:rPr lang="en-US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</a:t>
            </a:fld>
            <a:endParaRPr lang="en-US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3F9BB7-A206-4BBE-98C3-1C45530E1D81}"/>
              </a:ext>
            </a:extLst>
          </p:cNvPr>
          <p:cNvSpPr/>
          <p:nvPr/>
        </p:nvSpPr>
        <p:spPr>
          <a:xfrm>
            <a:off x="172244" y="152400"/>
            <a:ext cx="10058400" cy="65532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5307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19" y="1447800"/>
            <a:ext cx="1981200" cy="2209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0844" y="381000"/>
            <a:ext cx="9677400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আদায়ের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as-IN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ূত্ব</a:t>
            </a:r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8126" y="2531734"/>
            <a:ext cx="7539452" cy="107721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“নিশ্চয় সালাত মানুষকে অশ্লীল ও খারাপ কাজ থেকে বিরত রাখে।”(সূরা ‘আল-আনকাবুত, আয়াত ৪৫)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E851A9-9478-4CE0-AAD2-1DB292912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6E3AB-AC72-4C49-9EF4-F85A46B356E1}" type="datetime2">
              <a:rPr lang="en-US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Monday, March 16, 2020</a:t>
            </a:fld>
            <a:endParaRPr lang="en-US" sz="1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7AA422-FBBA-4351-9D0C-AE7DB09C6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ABDUL AHAD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A4B602-ADBB-4238-B9DF-1EE96DB56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10</a:t>
            </a:fld>
            <a:endParaRPr lang="en-US" sz="1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1300AA-4A48-4E7A-B3C7-2AEE643C38A3}"/>
              </a:ext>
            </a:extLst>
          </p:cNvPr>
          <p:cNvSpPr/>
          <p:nvPr/>
        </p:nvSpPr>
        <p:spPr>
          <a:xfrm>
            <a:off x="172244" y="152400"/>
            <a:ext cx="10058400" cy="65532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2A5631-4351-4707-91B3-4C8D9D8E36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792" y="1912523"/>
            <a:ext cx="7539452" cy="6192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B301360-CD81-41E6-8954-13FD05E4FB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61" y="4076700"/>
            <a:ext cx="1987658" cy="2324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4677527-6619-4BDC-A00E-2F0515A72927}"/>
              </a:ext>
            </a:extLst>
          </p:cNvPr>
          <p:cNvSpPr txBox="1"/>
          <p:nvPr/>
        </p:nvSpPr>
        <p:spPr>
          <a:xfrm>
            <a:off x="2549594" y="4239980"/>
            <a:ext cx="7476517" cy="193899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“যে ব্যক্তি মনোযোগসহ সালাত আদায় করে, কিয়ামতের দিন ঐ সালাত তার জন্য নুর হবে।” (তাবারানি)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EE6691-8CDC-43A6-85BB-57B45822F290}"/>
              </a:ext>
            </a:extLst>
          </p:cNvPr>
          <p:cNvSpPr txBox="1"/>
          <p:nvPr/>
        </p:nvSpPr>
        <p:spPr>
          <a:xfrm>
            <a:off x="2538792" y="1313581"/>
            <a:ext cx="7539452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ন-</a:t>
            </a:r>
          </a:p>
        </p:txBody>
      </p:sp>
    </p:spTree>
    <p:extLst>
      <p:ext uri="{BB962C8B-B14F-4D97-AF65-F5344CB8AC3E}">
        <p14:creationId xmlns:p14="http://schemas.microsoft.com/office/powerpoint/2010/main" val="9903504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29644" y="1310730"/>
            <a:ext cx="7848600" cy="12003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3600" b="1" dirty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আল্লাহ পাকের </a:t>
            </a:r>
            <a:r>
              <a:rPr lang="bn-IN" sz="3600" b="1" dirty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সন্তুষ্টি </a:t>
            </a:r>
            <a:r>
              <a:rPr lang="bn-BD" sz="3600" b="1" dirty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অর্জন ও </a:t>
            </a:r>
            <a:r>
              <a:rPr lang="bn-IN" sz="3600" b="1" dirty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তার সান্নিধ্য লাভ করা </a:t>
            </a:r>
            <a:r>
              <a:rPr lang="bn-BD" sz="3600" b="1" dirty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যায়।</a:t>
            </a:r>
            <a:r>
              <a:rPr lang="bn-IN" sz="3600" b="1" dirty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ঈমান মজবুত হয়, আত্না পরিশুদ্ধ হয়। </a:t>
            </a:r>
            <a:endParaRPr lang="bn-BD" sz="4000" b="1" dirty="0">
              <a:ln w="12700">
                <a:solidFill>
                  <a:schemeClr val="accent5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C:\Users\Md. Yunus Azad\Desktop\Mobile pic\IMG_498572811885575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44" y="1279952"/>
            <a:ext cx="1793270" cy="132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86164" y="239626"/>
            <a:ext cx="9692080" cy="886265"/>
          </a:xfrm>
          <a:prstGeom prst="roundRect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সালাত আদায়ের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ধর্মীয়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গুরুত্ব 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1072F2-7761-40D3-8DA5-98F511E5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F2875-2CF8-4C89-98F9-7A0921037C2C}" type="datetime2">
              <a:rPr lang="en-US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Monday, March 16, 2020</a:t>
            </a:fld>
            <a:endParaRPr lang="en-US" sz="1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93476F-ED33-4C8F-B44A-84C2FE0DD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ABDUL AHAD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BB7219-BC82-43FE-8D35-F4B49B355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11</a:t>
            </a:fld>
            <a:endParaRPr lang="en-US" sz="1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2F98C3-378F-4D90-8BA6-3F8FCC6D00D6}"/>
              </a:ext>
            </a:extLst>
          </p:cNvPr>
          <p:cNvSpPr/>
          <p:nvPr/>
        </p:nvSpPr>
        <p:spPr>
          <a:xfrm>
            <a:off x="172244" y="152400"/>
            <a:ext cx="10058400" cy="65532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F:\Desktop-2\Mobile pic\salat\151990041.jpg">
            <a:extLst>
              <a:ext uri="{FF2B5EF4-FFF2-40B4-BE49-F238E27FC236}">
                <a16:creationId xmlns:a16="http://schemas.microsoft.com/office/drawing/2014/main" id="{FC420277-973F-463C-9663-07C1F2330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09" y="2819095"/>
            <a:ext cx="1721605" cy="1323439"/>
          </a:xfrm>
          <a:prstGeom prst="rect">
            <a:avLst/>
          </a:prstGeom>
          <a:ln w="762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99AA105-73DA-4FD2-967F-D79D21BC5DB8}"/>
              </a:ext>
            </a:extLst>
          </p:cNvPr>
          <p:cNvSpPr/>
          <p:nvPr/>
        </p:nvSpPr>
        <p:spPr>
          <a:xfrm>
            <a:off x="2229642" y="2744450"/>
            <a:ext cx="7848601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4400" b="1" dirty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বান্দার আনুগত্য ও বিনয় প্রকাশের সর্বশ্রেষ্ঠ মাধ্যম।</a:t>
            </a:r>
            <a:endParaRPr lang="bn-BD" sz="4400" b="1" dirty="0">
              <a:ln w="12700">
                <a:solidFill>
                  <a:schemeClr val="accent5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C8007A-05C1-4D57-AC1C-05C93A345CE1}"/>
              </a:ext>
            </a:extLst>
          </p:cNvPr>
          <p:cNvSpPr/>
          <p:nvPr/>
        </p:nvSpPr>
        <p:spPr>
          <a:xfrm>
            <a:off x="2229642" y="3513891"/>
            <a:ext cx="7848601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4000" b="1" dirty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আল্লাহর সবচেয়ে বেশি নৈকট্য লাভের মাধ্যম।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9F15A8E-A14F-4063-8966-89D2C87272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47" y="4463529"/>
            <a:ext cx="1815467" cy="20587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C02A50B-98DD-42C0-808B-C620C90D5433}"/>
              </a:ext>
            </a:extLst>
          </p:cNvPr>
          <p:cNvSpPr txBox="1"/>
          <p:nvPr/>
        </p:nvSpPr>
        <p:spPr>
          <a:xfrm>
            <a:off x="2196933" y="4366736"/>
            <a:ext cx="7848601" cy="1938992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b="1" dirty="0">
                <a:latin typeface="Times New Roman" panose="02020603050405020304" pitchFamily="18" charset="0"/>
                <a:cs typeface="NikoshBAN" panose="02000000000000000000" pitchFamily="2" charset="0"/>
              </a:rPr>
              <a:t>একদা হযরত মুহাম্মদ (সাঃ) তাঁর সাথিদের লক্ষ্য করে বললেন, ‘যদি কারও বাড়ির পাশ দিয়ে একটি নদি প্রবাহিত হয় এবং কোন লোক দৈনিক পাঁচবার ঐ নদিতে গোসল করে, তাহলে কি তার শরীরে কোন ময়লা থাকবে?’ সাহাবিগণ উত্তরে বললেন, ‘না’ হে আল্লাহর রাসুল। তখন মহানবি (সাঃ) বললেন, পাঁচ ওয়াক্ত সালাত ঠিক তেমনি তার গুনাসমুহ দ</a:t>
            </a:r>
            <a:r>
              <a:rPr lang="en-US" sz="2400" b="1" dirty="0">
                <a:latin typeface="Times New Roman" panose="02020603050405020304" pitchFamily="18" charset="0"/>
                <a:cs typeface="NikoshBAN" panose="02000000000000000000" pitchFamily="2" charset="0"/>
              </a:rPr>
              <a:t>ও</a:t>
            </a:r>
            <a:r>
              <a:rPr lang="as-IN" sz="2400" b="1" dirty="0">
                <a:latin typeface="Times New Roman" panose="02020603050405020304" pitchFamily="18" charset="0"/>
                <a:cs typeface="NikoshBAN" panose="02000000000000000000" pitchFamily="2" charset="0"/>
              </a:rPr>
              <a:t>র</a:t>
            </a:r>
            <a:r>
              <a:rPr lang="bn-IN" sz="2400" b="1" dirty="0">
                <a:latin typeface="Times New Roman" panose="02020603050405020304" pitchFamily="18" charset="0"/>
                <a:cs typeface="NikoshBAN" panose="02000000000000000000" pitchFamily="2" charset="0"/>
              </a:rPr>
              <a:t>র করে দেয়।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0491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0" grpId="0" animBg="1"/>
      <p:bldP spid="11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A66002-5E15-41A8-85E4-A80AEB080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FD764-BCBE-40E9-854D-915FF5C055A3}" type="datetime2">
              <a:rPr lang="en-US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Monday, March 16, 2020</a:t>
            </a:fld>
            <a:endParaRPr lang="en-US" sz="1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E63902-EF36-4B1F-8754-5B2E50752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ABDUL AHAD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C3DD33-3B56-4501-B564-CEFB3195D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12</a:t>
            </a:fld>
            <a:endParaRPr lang="en-US" sz="1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433D1C-BF66-4057-971C-8EC76F3D7F82}"/>
              </a:ext>
            </a:extLst>
          </p:cNvPr>
          <p:cNvSpPr/>
          <p:nvPr/>
        </p:nvSpPr>
        <p:spPr>
          <a:xfrm>
            <a:off x="172244" y="152400"/>
            <a:ext cx="10058400" cy="65532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5B332822-16B6-46EB-B21B-760E3F550AA4}"/>
              </a:ext>
            </a:extLst>
          </p:cNvPr>
          <p:cNvSpPr/>
          <p:nvPr/>
        </p:nvSpPr>
        <p:spPr>
          <a:xfrm>
            <a:off x="386164" y="239626"/>
            <a:ext cx="9692080" cy="886265"/>
          </a:xfrm>
          <a:prstGeom prst="roundRect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সালাত আদায়ের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ধর্মীয়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গুরুত্ব 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13">
            <a:extLst>
              <a:ext uri="{FF2B5EF4-FFF2-40B4-BE49-F238E27FC236}">
                <a16:creationId xmlns:a16="http://schemas.microsoft.com/office/drawing/2014/main" id="{8ADC4060-8FC8-41B7-B52C-DE630FDEB99B}"/>
              </a:ext>
            </a:extLst>
          </p:cNvPr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234" y="1236765"/>
            <a:ext cx="2352010" cy="1752600"/>
          </a:xfrm>
          <a:prstGeom prst="rect">
            <a:avLst/>
          </a:prstGeom>
        </p:spPr>
      </p:pic>
      <p:pic>
        <p:nvPicPr>
          <p:cNvPr id="8" name="Picture 2" descr="C:\Users\Yunus\Desktop\Islamic Picture\3d Allah name.jpg">
            <a:extLst>
              <a:ext uri="{FF2B5EF4-FFF2-40B4-BE49-F238E27FC236}">
                <a16:creationId xmlns:a16="http://schemas.microsoft.com/office/drawing/2014/main" id="{6AF04DFC-62A5-4502-B05F-46AB8A9DD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44" y="1219200"/>
            <a:ext cx="191920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rrow: Left-Right 8">
            <a:extLst>
              <a:ext uri="{FF2B5EF4-FFF2-40B4-BE49-F238E27FC236}">
                <a16:creationId xmlns:a16="http://schemas.microsoft.com/office/drawing/2014/main" id="{8BA53830-DEED-430F-A7A3-43DC17416788}"/>
              </a:ext>
            </a:extLst>
          </p:cNvPr>
          <p:cNvSpPr/>
          <p:nvPr/>
        </p:nvSpPr>
        <p:spPr>
          <a:xfrm>
            <a:off x="2198646" y="1889004"/>
            <a:ext cx="619791" cy="412991"/>
          </a:xfrm>
          <a:prstGeom prst="leftRightArrow">
            <a:avLst/>
          </a:prstGeom>
          <a:ln w="28575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66F073-976E-4538-866B-B4408567CE73}"/>
              </a:ext>
            </a:extLst>
          </p:cNvPr>
          <p:cNvSpPr txBox="1"/>
          <p:nvPr/>
        </p:nvSpPr>
        <p:spPr>
          <a:xfrm>
            <a:off x="5201444" y="1238071"/>
            <a:ext cx="4878251" cy="175432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 (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ন-</a:t>
            </a:r>
          </a:p>
          <a:p>
            <a:r>
              <a:rPr lang="bn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“সালাত হলো ঈমান ও কুফরের মধ্যে পার্থক্যকারী।” (তিরমিযি)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 descr="2799838220_ba1ec0a9b4.jpg">
            <a:extLst>
              <a:ext uri="{FF2B5EF4-FFF2-40B4-BE49-F238E27FC236}">
                <a16:creationId xmlns:a16="http://schemas.microsoft.com/office/drawing/2014/main" id="{85E53525-FF76-451A-9F74-21246C4EB2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19" y="3241419"/>
            <a:ext cx="2861534" cy="33642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63EE8E8-5C58-463D-918B-CB9CAC04A8AD}"/>
              </a:ext>
            </a:extLst>
          </p:cNvPr>
          <p:cNvSpPr txBox="1"/>
          <p:nvPr/>
        </p:nvSpPr>
        <p:spPr>
          <a:xfrm>
            <a:off x="3279209" y="3241419"/>
            <a:ext cx="6775160" cy="175432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“জামাআতে সালাত আদায় করলে একাকী আদায় করার চাইতে সাতাশ গূণ বেশী সাওয়াব পাওয়া যায়।” (বুখারী ও মুসলিম)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27A963-684E-4C77-A4B6-0FF291D109DC}"/>
              </a:ext>
            </a:extLst>
          </p:cNvPr>
          <p:cNvSpPr txBox="1"/>
          <p:nvPr/>
        </p:nvSpPr>
        <p:spPr>
          <a:xfrm>
            <a:off x="3210052" y="5143798"/>
            <a:ext cx="6861851" cy="144655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bn-IN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রূকুকারীদের সাথে রূকু কর।” (সূরা আল- বাকারা, আয়াত ৪৩)</a:t>
            </a:r>
            <a:endParaRPr lang="en-US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3080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/>
        </p:nvSpPr>
        <p:spPr>
          <a:xfrm>
            <a:off x="2514030" y="1021080"/>
            <a:ext cx="5354746" cy="1112520"/>
          </a:xfrm>
          <a:prstGeom prst="round2Same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</a:t>
            </a:r>
            <a:r>
              <a:rPr lang="as-IN" sz="7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ো</a:t>
            </a:r>
            <a:r>
              <a:rPr lang="en-US" sz="7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</a:t>
            </a:r>
            <a:r>
              <a:rPr lang="as-IN" sz="7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7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bn-BD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 Same Side Corner Rectangle 3"/>
          <p:cNvSpPr/>
          <p:nvPr/>
        </p:nvSpPr>
        <p:spPr>
          <a:xfrm>
            <a:off x="285970" y="2519680"/>
            <a:ext cx="9683465" cy="2194560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সালাত আদায়ের</a:t>
            </a:r>
            <a:r>
              <a:rPr lang="en-US" sz="5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ধর্মীয়</a:t>
            </a:r>
            <a:r>
              <a:rPr lang="en-US" sz="5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গুরূত্ব</a:t>
            </a:r>
            <a:r>
              <a:rPr lang="en-US" sz="5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কুরআন</a:t>
            </a:r>
            <a:r>
              <a:rPr lang="en-US" sz="5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হাদীসের</a:t>
            </a:r>
            <a:r>
              <a:rPr lang="en-US" sz="5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আলোকে</a:t>
            </a:r>
            <a:r>
              <a:rPr lang="bn-BD" sz="5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5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5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উপস্থাপণ</a:t>
            </a:r>
            <a:r>
              <a:rPr lang="en-US" sz="5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5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5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C6B54F-1334-4896-B841-A19C898B7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FBF44-E2F4-4B80-AB52-956E2935D10F}" type="datetime2">
              <a:rPr lang="en-US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Monday, March 16, 2020</a:t>
            </a:fld>
            <a:endParaRPr lang="en-US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563EEAAF-F3B8-4B35-8D81-437FF0B44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ABDUL AHAD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55FA4845-9886-42E7-8AAC-AEBE0CBA8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13</a:t>
            </a:fld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E8B4C7-E4FF-4166-ABA3-262BF10E501D}"/>
              </a:ext>
            </a:extLst>
          </p:cNvPr>
          <p:cNvSpPr/>
          <p:nvPr/>
        </p:nvSpPr>
        <p:spPr>
          <a:xfrm>
            <a:off x="172244" y="152400"/>
            <a:ext cx="10058400" cy="65532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468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80" y="1402797"/>
            <a:ext cx="1934268" cy="17950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686842" y="1402797"/>
            <a:ext cx="7403362" cy="193899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সালাত মানুষকে খুব সকালে ঘুম থেকে উঠতে অভ্যস্ত করে তোলে, যা স্বাস্থের  জন্য অত্যন্ত উপকারী।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20B313-07FF-466E-AA67-1EB970662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601CC-4AA4-4A5D-80C6-B28AD357D4C4}" type="datetime2">
              <a:rPr lang="en-US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Monday, March 16, 2020</a:t>
            </a:fld>
            <a:endParaRPr lang="en-US" sz="1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0EBEC4-387A-43A2-A963-07906DBB5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ABDUL AHAD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76365A-034D-46A3-8E44-5AB469EE6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14</a:t>
            </a:fld>
            <a:endParaRPr lang="en-US" sz="1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234CF0-81D8-48EE-BDE6-235C5D86C4B4}"/>
              </a:ext>
            </a:extLst>
          </p:cNvPr>
          <p:cNvSpPr/>
          <p:nvPr/>
        </p:nvSpPr>
        <p:spPr>
          <a:xfrm>
            <a:off x="172244" y="152400"/>
            <a:ext cx="10058400" cy="65532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810DF1CD-845E-4FFF-B48B-73327427D32D}"/>
              </a:ext>
            </a:extLst>
          </p:cNvPr>
          <p:cNvSpPr/>
          <p:nvPr/>
        </p:nvSpPr>
        <p:spPr>
          <a:xfrm>
            <a:off x="386164" y="239626"/>
            <a:ext cx="9692080" cy="886265"/>
          </a:xfrm>
          <a:prstGeom prst="roundRect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সালাত আদায়ের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গুরুত্ব 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2" descr="C:\Users\Md. Yunus Azad\Desktop\file.jpg">
            <a:extLst>
              <a:ext uri="{FF2B5EF4-FFF2-40B4-BE49-F238E27FC236}">
                <a16:creationId xmlns:a16="http://schemas.microsoft.com/office/drawing/2014/main" id="{B0FF97ED-6E62-498B-994D-705AA42D6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76" y="3480375"/>
            <a:ext cx="1934268" cy="1269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0C6C57C-8233-41EE-89EC-A19B5C46A10C}"/>
              </a:ext>
            </a:extLst>
          </p:cNvPr>
          <p:cNvSpPr txBox="1"/>
          <p:nvPr/>
        </p:nvSpPr>
        <p:spPr>
          <a:xfrm>
            <a:off x="2686842" y="3586761"/>
            <a:ext cx="7344469" cy="107721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সালাত আমাদেরকে সময়ের গুরুত্ব ও শৃঙ্খলাবোধ শিক্ষা দেয়।</a:t>
            </a:r>
            <a:endParaRPr lang="en-US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7E80B83B-CBF7-428A-BA27-E30CBA5F6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750" y="5032061"/>
            <a:ext cx="1959094" cy="16112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5C044A0-66C3-4382-8CE2-1BCA224702EF}"/>
              </a:ext>
            </a:extLst>
          </p:cNvPr>
          <p:cNvSpPr/>
          <p:nvPr/>
        </p:nvSpPr>
        <p:spPr>
          <a:xfrm>
            <a:off x="2686843" y="5043560"/>
            <a:ext cx="7403361" cy="120032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3600" b="1" dirty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নেতার অনুসরন করতে এবং নিয়মতান্ত্রিক ও পরিচ্ছন্ন জীবনযাপনে উদ্ধুদ্ধ করে।</a:t>
            </a:r>
            <a:endParaRPr lang="bn-BD" sz="3600" b="1" dirty="0">
              <a:ln w="12700">
                <a:solidFill>
                  <a:schemeClr val="accent5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861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A19516-7B1D-45F3-90AB-EB133FD97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FD764-BCBE-40E9-854D-915FF5C055A3}" type="datetime2">
              <a:rPr lang="en-US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Monday, March 16, 2020</a:t>
            </a:fld>
            <a:endParaRPr lang="en-US" sz="1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80CBD9-2D75-4471-A9DF-959E1A6E1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ABDUL AHAD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59442B-8248-40EF-833E-81DBCA3AD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15</a:t>
            </a:fld>
            <a:endParaRPr lang="en-US" sz="1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089A8B-9D3B-4B19-9E95-EAFA568D2EA9}"/>
              </a:ext>
            </a:extLst>
          </p:cNvPr>
          <p:cNvSpPr/>
          <p:nvPr/>
        </p:nvSpPr>
        <p:spPr>
          <a:xfrm>
            <a:off x="172244" y="152400"/>
            <a:ext cx="10058400" cy="65532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C41A87-1994-420D-A53F-744C9295A5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97" y="1236765"/>
            <a:ext cx="2217875" cy="27392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71BAA4E3-664A-4BB3-8902-FBD716AD83D3}"/>
              </a:ext>
            </a:extLst>
          </p:cNvPr>
          <p:cNvSpPr/>
          <p:nvPr/>
        </p:nvSpPr>
        <p:spPr>
          <a:xfrm>
            <a:off x="386164" y="239626"/>
            <a:ext cx="9692080" cy="886265"/>
          </a:xfrm>
          <a:prstGeom prst="roundRect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সালাত আদায়ের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গুরুত্ব 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507473-A2C5-447C-A3CC-4DE6DED13455}"/>
              </a:ext>
            </a:extLst>
          </p:cNvPr>
          <p:cNvSpPr/>
          <p:nvPr/>
        </p:nvSpPr>
        <p:spPr>
          <a:xfrm>
            <a:off x="2802425" y="1219200"/>
            <a:ext cx="7222067" cy="273921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IN" sz="3200" b="1" dirty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জামাআতে সালাত আদায়ের ক্ষেত্রে</a:t>
            </a:r>
            <a:r>
              <a:rPr lang="en-US" sz="3200" b="1" dirty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n-IN" sz="28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সালাতের সারিতে দাঁড়াতে গিয়ে উঁচু-নিচু কোনো ভেদাভেদ থাকে না। </a:t>
            </a:r>
            <a:endParaRPr lang="en-US" sz="2800" b="1" dirty="0">
              <a:ln w="1270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n-IN" sz="2800" b="1" dirty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ফলে সালাত আদায়কারীদের মধ্যে সাম্য সৃষ্টি হয়।</a:t>
            </a:r>
            <a:endParaRPr lang="en-US" sz="2800" b="1" dirty="0">
              <a:ln w="12700">
                <a:solidFill>
                  <a:schemeClr val="accent5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n-IN" sz="2000" b="1" dirty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মানুষ পারষ্পরিক সকল মতপার্থক্য ভুলে একসাথে কাজ করার শিক্ষা পায়।</a:t>
            </a:r>
            <a:endParaRPr lang="bn-BD" sz="2000" b="1" dirty="0">
              <a:ln w="12700">
                <a:solidFill>
                  <a:schemeClr val="accent5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028674-7E8A-4D83-A2EA-1B21BF3851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82" y="4071039"/>
            <a:ext cx="2210108" cy="24821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10AB66D-9007-44B4-8178-950D7FE3FFC7}"/>
              </a:ext>
            </a:extLst>
          </p:cNvPr>
          <p:cNvSpPr/>
          <p:nvPr/>
        </p:nvSpPr>
        <p:spPr>
          <a:xfrm>
            <a:off x="2827639" y="4038600"/>
            <a:ext cx="7222067" cy="255454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err="1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দৈনিক</a:t>
            </a:r>
            <a:r>
              <a:rPr lang="en-US" sz="3200" b="1" dirty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3200" b="1" dirty="0" err="1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3200" b="1" dirty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একসাথে</a:t>
            </a:r>
            <a:r>
              <a:rPr lang="en-US" sz="3200" b="1" dirty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মিলিত</a:t>
            </a:r>
            <a:r>
              <a:rPr lang="en-US" sz="3200" b="1" dirty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3200" b="1" dirty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r>
              <a:rPr lang="en-US" sz="3200" b="1" dirty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200" b="1" dirty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b="1" dirty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 err="1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3200" b="1" dirty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অপরের</a:t>
            </a:r>
            <a:r>
              <a:rPr lang="en-US" sz="3200" b="1" dirty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খোজ-খবর</a:t>
            </a:r>
            <a:r>
              <a:rPr lang="en-US" sz="3200" b="1" dirty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3200" b="1" dirty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b="1" dirty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 err="1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সুখে</a:t>
            </a:r>
            <a:r>
              <a:rPr lang="en-US" sz="3200" b="1" dirty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দুখে</a:t>
            </a:r>
            <a:r>
              <a:rPr lang="en-US" sz="3200" b="1" dirty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3200" b="1" dirty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অপরকে</a:t>
            </a:r>
            <a:r>
              <a:rPr lang="en-US" sz="3200" b="1" dirty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সহযোগিতা</a:t>
            </a:r>
            <a:r>
              <a:rPr lang="en-US" sz="3200" b="1" dirty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b="1" dirty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 err="1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b="1" dirty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US" sz="3200" b="1" dirty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3200" b="1" dirty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সুদৃঢ়</a:t>
            </a:r>
            <a:r>
              <a:rPr lang="en-US" sz="3200" b="1" dirty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000" b="1" dirty="0">
              <a:ln w="12700">
                <a:solidFill>
                  <a:schemeClr val="accent5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5767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build="p" autoUpdateAnimBg="0"/>
      <p:bldP spid="11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/>
        </p:nvSpPr>
        <p:spPr>
          <a:xfrm>
            <a:off x="2524071" y="807632"/>
            <a:ext cx="5354746" cy="1112520"/>
          </a:xfrm>
          <a:prstGeom prst="round2Same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as-IN" sz="7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en-US" sz="7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as-IN" sz="7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bn-BD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 Same Side Corner Rectangle 3"/>
          <p:cNvSpPr/>
          <p:nvPr/>
        </p:nvSpPr>
        <p:spPr>
          <a:xfrm>
            <a:off x="972344" y="2209800"/>
            <a:ext cx="8458200" cy="3774440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সালাতের সামাজিক গুরুত্ব </a:t>
            </a:r>
            <a:r>
              <a:rPr lang="en-US" sz="60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পোষ্টার</a:t>
            </a:r>
            <a:r>
              <a:rPr lang="en-US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পেপারে</a:t>
            </a:r>
            <a:r>
              <a:rPr lang="en-US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উপস্থাপণ</a:t>
            </a:r>
            <a:r>
              <a:rPr lang="en-US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6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518408-F810-4178-B987-25FBF46F3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B8D2D-6AFC-423A-9303-2EB76F6C635E}" type="datetime2">
              <a:rPr lang="en-US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Monday, March 16, 2020</a:t>
            </a:fld>
            <a:endParaRPr lang="en-US" sz="1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2F40AF3E-54C4-43DB-A0DB-91D14BE71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ABDUL AHAD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0B53F2B-7FFA-4C67-A736-91DE16ABA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16</a:t>
            </a:fld>
            <a:endParaRPr lang="en-US" sz="1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6D1F8D-83EF-448B-8EE9-3C31968AC8AB}"/>
              </a:ext>
            </a:extLst>
          </p:cNvPr>
          <p:cNvSpPr/>
          <p:nvPr/>
        </p:nvSpPr>
        <p:spPr>
          <a:xfrm>
            <a:off x="172244" y="152400"/>
            <a:ext cx="10058400" cy="65532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9980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3642134" y="238162"/>
            <a:ext cx="3294248" cy="447638"/>
          </a:xfrm>
          <a:prstGeom prst="round2Diag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effectLst>
            <a:glow rad="228600">
              <a:schemeClr val="accent6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 বলি</a:t>
            </a:r>
            <a:endParaRPr lang="en-US" sz="4800" b="1" dirty="0">
              <a:ln w="11430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F796A73-F57F-4EF6-BC29-E51F7CE9F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58B46-7629-43BF-B74C-DBB171A37543}" type="datetime2">
              <a:rPr lang="en-US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Monday, March 16, 2020</a:t>
            </a:fld>
            <a:endParaRPr lang="en-US" sz="1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EA4FBD5F-9935-4232-9F40-92B29E073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ABDUL AHAD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AB1746-34B3-4283-8C80-BB34F5E78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17</a:t>
            </a:fld>
            <a:endParaRPr lang="en-US" sz="1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E1B13C-89DF-40D7-A6BE-E960734D09A3}"/>
              </a:ext>
            </a:extLst>
          </p:cNvPr>
          <p:cNvSpPr/>
          <p:nvPr/>
        </p:nvSpPr>
        <p:spPr>
          <a:xfrm>
            <a:off x="172244" y="152400"/>
            <a:ext cx="10058400" cy="65532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73A151-D049-4951-87AE-5D189F4CF140}"/>
              </a:ext>
            </a:extLst>
          </p:cNvPr>
          <p:cNvSpPr txBox="1"/>
          <p:nvPr/>
        </p:nvSpPr>
        <p:spPr>
          <a:xfrm>
            <a:off x="2992138" y="1351158"/>
            <a:ext cx="190125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</a:pP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4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মিলিত</a:t>
            </a: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2FB86B-E1BF-41F7-B2BB-65000007AC5C}"/>
              </a:ext>
            </a:extLst>
          </p:cNvPr>
          <p:cNvSpPr txBox="1"/>
          <p:nvPr/>
        </p:nvSpPr>
        <p:spPr>
          <a:xfrm>
            <a:off x="806117" y="1351158"/>
            <a:ext cx="161181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4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দান</a:t>
            </a: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732DA3-A08E-4216-B76C-6DE7EAF9F35E}"/>
              </a:ext>
            </a:extLst>
          </p:cNvPr>
          <p:cNvSpPr txBox="1"/>
          <p:nvPr/>
        </p:nvSpPr>
        <p:spPr>
          <a:xfrm>
            <a:off x="5216186" y="1368884"/>
            <a:ext cx="173493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</a:pP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as-IN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as-IN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ো</a:t>
            </a:r>
            <a:r>
              <a:rPr lang="as-IN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endParaRPr lang="bn-BD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16AA59-2F8A-4A4B-9D8B-DD3D5D5A866F}"/>
              </a:ext>
            </a:extLst>
          </p:cNvPr>
          <p:cNvSpPr txBox="1"/>
          <p:nvPr/>
        </p:nvSpPr>
        <p:spPr>
          <a:xfrm>
            <a:off x="7645735" y="1351158"/>
            <a:ext cx="1997223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</a:pP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(ঘ)প</a:t>
            </a:r>
            <a:r>
              <a:rPr lang="as-IN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as-IN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</a:t>
            </a: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as-IN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endParaRPr lang="bn-BD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985AAF-7264-468E-96D3-4C9022F9C03E}"/>
              </a:ext>
            </a:extLst>
          </p:cNvPr>
          <p:cNvSpPr txBox="1"/>
          <p:nvPr/>
        </p:nvSpPr>
        <p:spPr>
          <a:xfrm>
            <a:off x="7684841" y="2510135"/>
            <a:ext cx="198746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</a:pP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২</a:t>
            </a:r>
            <a:endParaRPr lang="bn-BD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875B44-5B51-414D-BF0F-354328794851}"/>
              </a:ext>
            </a:extLst>
          </p:cNvPr>
          <p:cNvSpPr txBox="1"/>
          <p:nvPr/>
        </p:nvSpPr>
        <p:spPr>
          <a:xfrm>
            <a:off x="5201444" y="2494406"/>
            <a:ext cx="173493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</a:pP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as-IN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as-IN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endParaRPr lang="bn-BD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EED95B-B274-4A0F-90F5-BDE6A74698A8}"/>
              </a:ext>
            </a:extLst>
          </p:cNvPr>
          <p:cNvSpPr txBox="1"/>
          <p:nvPr/>
        </p:nvSpPr>
        <p:spPr>
          <a:xfrm>
            <a:off x="2975815" y="2489290"/>
            <a:ext cx="1898011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</a:pP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৫</a:t>
            </a:r>
            <a:endParaRPr lang="bn-BD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907FD5-8530-4C84-A126-8D7633786181}"/>
              </a:ext>
            </a:extLst>
          </p:cNvPr>
          <p:cNvSpPr txBox="1"/>
          <p:nvPr/>
        </p:nvSpPr>
        <p:spPr>
          <a:xfrm>
            <a:off x="797646" y="2487724"/>
            <a:ext cx="161181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</a:pP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as-IN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৪</a:t>
            </a:r>
            <a:endParaRPr lang="bn-BD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EBB8FC4-BA6E-4E66-9A1B-5B1575C5C900}"/>
              </a:ext>
            </a:extLst>
          </p:cNvPr>
          <p:cNvSpPr txBox="1"/>
          <p:nvPr/>
        </p:nvSpPr>
        <p:spPr>
          <a:xfrm>
            <a:off x="785236" y="3698611"/>
            <a:ext cx="161181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as-IN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</a:t>
            </a: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as-IN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as-IN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C22AED4-ABB5-4FE7-A1C3-74E7C33053AB}"/>
              </a:ext>
            </a:extLst>
          </p:cNvPr>
          <p:cNvSpPr txBox="1"/>
          <p:nvPr/>
        </p:nvSpPr>
        <p:spPr>
          <a:xfrm>
            <a:off x="2910527" y="3679386"/>
            <a:ext cx="190125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</a:pP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as-IN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</a:t>
            </a: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endParaRPr lang="bn-BD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097B782-AFCF-4184-9C3D-C6362B152519}"/>
              </a:ext>
            </a:extLst>
          </p:cNvPr>
          <p:cNvSpPr txBox="1"/>
          <p:nvPr/>
        </p:nvSpPr>
        <p:spPr>
          <a:xfrm>
            <a:off x="5274995" y="3686471"/>
            <a:ext cx="173493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</a:pP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as-IN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স</a:t>
            </a:r>
            <a:r>
              <a:rPr lang="as-IN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as-IN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bn-BD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6E0336C-3EBB-4D18-A8EA-14550CE296D0}"/>
              </a:ext>
            </a:extLst>
          </p:cNvPr>
          <p:cNvSpPr txBox="1"/>
          <p:nvPr/>
        </p:nvSpPr>
        <p:spPr>
          <a:xfrm>
            <a:off x="7558930" y="3729335"/>
            <a:ext cx="1997223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</a:pP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(ঘ)স</a:t>
            </a:r>
            <a:r>
              <a:rPr lang="as-IN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as-IN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endParaRPr lang="bn-BD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F15DE54-2B7E-4AED-A0E5-FE966BEE7797}"/>
              </a:ext>
            </a:extLst>
          </p:cNvPr>
          <p:cNvSpPr txBox="1"/>
          <p:nvPr/>
        </p:nvSpPr>
        <p:spPr>
          <a:xfrm>
            <a:off x="797671" y="4876801"/>
            <a:ext cx="161181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</a:pP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as-IN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as-IN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48EB3E6-0339-4050-9226-D14987F28BAC}"/>
              </a:ext>
            </a:extLst>
          </p:cNvPr>
          <p:cNvSpPr txBox="1"/>
          <p:nvPr/>
        </p:nvSpPr>
        <p:spPr>
          <a:xfrm>
            <a:off x="2910527" y="4892442"/>
            <a:ext cx="1898011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</a:pP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as-IN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endParaRPr lang="bn-BD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AB0770F-C076-4AE2-8A28-D15861045B1E}"/>
              </a:ext>
            </a:extLst>
          </p:cNvPr>
          <p:cNvSpPr txBox="1"/>
          <p:nvPr/>
        </p:nvSpPr>
        <p:spPr>
          <a:xfrm>
            <a:off x="5173428" y="4887177"/>
            <a:ext cx="173493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</a:pP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as-IN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২৯</a:t>
            </a:r>
            <a:endParaRPr lang="bn-BD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311931B-212A-4018-AC64-5754AE40E099}"/>
              </a:ext>
            </a:extLst>
          </p:cNvPr>
          <p:cNvSpPr txBox="1"/>
          <p:nvPr/>
        </p:nvSpPr>
        <p:spPr>
          <a:xfrm>
            <a:off x="7684841" y="4876800"/>
            <a:ext cx="198746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</a:pP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২</a:t>
            </a:r>
            <a:r>
              <a:rPr lang="as-IN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</a:t>
            </a:r>
            <a:endParaRPr lang="bn-BD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A88518D-EAC1-4A10-A4AA-F5C43A8CCC30}"/>
              </a:ext>
            </a:extLst>
          </p:cNvPr>
          <p:cNvSpPr txBox="1"/>
          <p:nvPr/>
        </p:nvSpPr>
        <p:spPr>
          <a:xfrm>
            <a:off x="799097" y="6058198"/>
            <a:ext cx="161181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হ</a:t>
            </a:r>
            <a:r>
              <a:rPr lang="as-IN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</a:t>
            </a: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95B0E5C-3D50-4BEF-85CE-BEEB3DE707FD}"/>
              </a:ext>
            </a:extLst>
          </p:cNvPr>
          <p:cNvSpPr txBox="1"/>
          <p:nvPr/>
        </p:nvSpPr>
        <p:spPr>
          <a:xfrm>
            <a:off x="2997270" y="6065589"/>
            <a:ext cx="190125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</a:pP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স</a:t>
            </a:r>
            <a:r>
              <a:rPr lang="as-IN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as-IN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endParaRPr lang="bn-BD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06EAE47-219F-448A-8A7B-B35A454CC62B}"/>
              </a:ext>
            </a:extLst>
          </p:cNvPr>
          <p:cNvSpPr txBox="1"/>
          <p:nvPr/>
        </p:nvSpPr>
        <p:spPr>
          <a:xfrm>
            <a:off x="5272627" y="6016043"/>
            <a:ext cx="166091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</a:pP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as-IN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ক</a:t>
            </a:r>
            <a:r>
              <a:rPr lang="as-IN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ু</a:t>
            </a: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as-IN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endParaRPr lang="bn-BD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9CF89F9-A4EA-457D-8500-3A015EF161B1}"/>
              </a:ext>
            </a:extLst>
          </p:cNvPr>
          <p:cNvSpPr txBox="1"/>
          <p:nvPr/>
        </p:nvSpPr>
        <p:spPr>
          <a:xfrm>
            <a:off x="7330436" y="6063471"/>
            <a:ext cx="262781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</a:pP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ক</a:t>
            </a:r>
            <a:r>
              <a:rPr lang="as-IN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ু</a:t>
            </a: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as-IN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 </a:t>
            </a:r>
            <a:r>
              <a:rPr lang="as-IN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as-IN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as-IN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endParaRPr lang="bn-BD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5E02008-A01E-4A21-9CA0-3DAAB4F1F80A}"/>
              </a:ext>
            </a:extLst>
          </p:cNvPr>
          <p:cNvSpPr txBox="1"/>
          <p:nvPr/>
        </p:nvSpPr>
        <p:spPr>
          <a:xfrm>
            <a:off x="7064495" y="6705600"/>
            <a:ext cx="1997223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</a:pP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</a:t>
            </a:r>
            <a:r>
              <a:rPr lang="as-IN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as-IN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24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endParaRPr lang="bn-BD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DAEBD4A-8EAA-41F6-87A1-10765436A288}"/>
              </a:ext>
            </a:extLst>
          </p:cNvPr>
          <p:cNvSpPr txBox="1"/>
          <p:nvPr/>
        </p:nvSpPr>
        <p:spPr>
          <a:xfrm>
            <a:off x="7151030" y="6709592"/>
            <a:ext cx="1997223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</a:pP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</a:t>
            </a:r>
            <a:r>
              <a:rPr lang="as-IN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as-IN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24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endParaRPr lang="bn-BD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1E78C48-C87E-46ED-9EA0-C97DE6F1B6CF}"/>
              </a:ext>
            </a:extLst>
          </p:cNvPr>
          <p:cNvSpPr txBox="1"/>
          <p:nvPr/>
        </p:nvSpPr>
        <p:spPr>
          <a:xfrm>
            <a:off x="7087400" y="6744468"/>
            <a:ext cx="1997223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</a:pP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</a:t>
            </a:r>
            <a:r>
              <a:rPr lang="as-IN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as-IN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24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endParaRPr lang="bn-BD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BF2488F-E848-4236-BF65-2E9ED32560B9}"/>
              </a:ext>
            </a:extLst>
          </p:cNvPr>
          <p:cNvSpPr txBox="1"/>
          <p:nvPr/>
        </p:nvSpPr>
        <p:spPr>
          <a:xfrm>
            <a:off x="7063122" y="6741987"/>
            <a:ext cx="1997223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</a:pP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</a:t>
            </a:r>
            <a:r>
              <a:rPr lang="as-IN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as-IN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24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endParaRPr lang="bn-BD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FD20353-D91C-4039-83D1-CBD951E50C0F}"/>
              </a:ext>
            </a:extLst>
          </p:cNvPr>
          <p:cNvSpPr txBox="1"/>
          <p:nvPr/>
        </p:nvSpPr>
        <p:spPr>
          <a:xfrm>
            <a:off x="7126752" y="6723794"/>
            <a:ext cx="1997223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</a:pPr>
            <a:r>
              <a:rPr lang="en-US" sz="24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endParaRPr lang="bn-BD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3A9A2CF-7CF0-43A8-93AA-45ACFCAF6364}"/>
              </a:ext>
            </a:extLst>
          </p:cNvPr>
          <p:cNvSpPr txBox="1"/>
          <p:nvPr/>
        </p:nvSpPr>
        <p:spPr>
          <a:xfrm>
            <a:off x="7185948" y="6737996"/>
            <a:ext cx="1997223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</a:pPr>
            <a:r>
              <a:rPr lang="en-US" sz="24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</a:t>
            </a:r>
            <a:r>
              <a:rPr lang="as-IN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endParaRPr lang="bn-BD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7CCE613-D250-49F7-A14E-8C902F0DD2FD}"/>
              </a:ext>
            </a:extLst>
          </p:cNvPr>
          <p:cNvSpPr txBox="1"/>
          <p:nvPr/>
        </p:nvSpPr>
        <p:spPr>
          <a:xfrm>
            <a:off x="7087400" y="6741988"/>
            <a:ext cx="1997223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</a:pPr>
            <a:r>
              <a:rPr lang="en-US" sz="24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</a:t>
            </a:r>
            <a:r>
              <a:rPr lang="as-IN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endParaRPr lang="bn-BD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47ECDFF-28D4-4FD9-B394-30DAF84EAC24}"/>
              </a:ext>
            </a:extLst>
          </p:cNvPr>
          <p:cNvSpPr txBox="1"/>
          <p:nvPr/>
        </p:nvSpPr>
        <p:spPr>
          <a:xfrm>
            <a:off x="7155861" y="6805986"/>
            <a:ext cx="1997223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</a:pPr>
            <a:r>
              <a:rPr lang="en-US" sz="24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</a:t>
            </a:r>
            <a:r>
              <a:rPr lang="as-IN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endParaRPr lang="bn-BD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4E745F0-FF43-44AD-8A0F-0DE1875B13BD}"/>
              </a:ext>
            </a:extLst>
          </p:cNvPr>
          <p:cNvSpPr txBox="1"/>
          <p:nvPr/>
        </p:nvSpPr>
        <p:spPr>
          <a:xfrm>
            <a:off x="7110305" y="6761060"/>
            <a:ext cx="1997223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</a:pPr>
            <a:r>
              <a:rPr lang="en-US" sz="24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</a:t>
            </a:r>
            <a:r>
              <a:rPr lang="as-IN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endParaRPr lang="bn-BD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D3FB253-E11F-4BB3-8A4B-04771D5D40E9}"/>
              </a:ext>
            </a:extLst>
          </p:cNvPr>
          <p:cNvSpPr txBox="1"/>
          <p:nvPr/>
        </p:nvSpPr>
        <p:spPr>
          <a:xfrm>
            <a:off x="7071345" y="6788652"/>
            <a:ext cx="1997223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</a:pPr>
            <a:r>
              <a:rPr lang="en-US" sz="24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</a:t>
            </a:r>
            <a:r>
              <a:rPr lang="as-IN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endParaRPr lang="bn-BD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89A04E1-18D1-416E-9756-1BDC20404FFC}"/>
              </a:ext>
            </a:extLst>
          </p:cNvPr>
          <p:cNvSpPr txBox="1"/>
          <p:nvPr/>
        </p:nvSpPr>
        <p:spPr>
          <a:xfrm>
            <a:off x="7147638" y="6800963"/>
            <a:ext cx="1997223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</a:pPr>
            <a:r>
              <a:rPr lang="en-US" sz="24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</a:t>
            </a:r>
            <a:r>
              <a:rPr lang="as-IN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endParaRPr lang="bn-BD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677FF2E-0028-4AB0-8672-C510F11D1D52}"/>
              </a:ext>
            </a:extLst>
          </p:cNvPr>
          <p:cNvSpPr txBox="1"/>
          <p:nvPr/>
        </p:nvSpPr>
        <p:spPr>
          <a:xfrm>
            <a:off x="7073134" y="6770392"/>
            <a:ext cx="1997223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</a:pPr>
            <a:r>
              <a:rPr lang="en-US" sz="24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</a:t>
            </a:r>
            <a:r>
              <a:rPr lang="as-IN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endParaRPr lang="bn-BD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64FDBDB-10C0-4A12-AC90-E2B3A6B29AA4}"/>
              </a:ext>
            </a:extLst>
          </p:cNvPr>
          <p:cNvSpPr txBox="1"/>
          <p:nvPr/>
        </p:nvSpPr>
        <p:spPr>
          <a:xfrm>
            <a:off x="7054483" y="6777582"/>
            <a:ext cx="1997223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</a:pPr>
            <a:r>
              <a:rPr lang="en-US" sz="24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</a:t>
            </a:r>
            <a:r>
              <a:rPr lang="as-IN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endParaRPr lang="bn-BD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6E07A44-EFA9-4023-BB28-83E950C264F2}"/>
              </a:ext>
            </a:extLst>
          </p:cNvPr>
          <p:cNvSpPr txBox="1"/>
          <p:nvPr/>
        </p:nvSpPr>
        <p:spPr>
          <a:xfrm>
            <a:off x="7187851" y="6732090"/>
            <a:ext cx="1997223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</a:pPr>
            <a:r>
              <a:rPr lang="en-US" sz="24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</a:t>
            </a:r>
            <a:r>
              <a:rPr lang="as-IN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endParaRPr lang="bn-BD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7C9FDDB-8CAA-4650-9436-AF66D855142D}"/>
              </a:ext>
            </a:extLst>
          </p:cNvPr>
          <p:cNvSpPr txBox="1"/>
          <p:nvPr/>
        </p:nvSpPr>
        <p:spPr>
          <a:xfrm>
            <a:off x="7023770" y="6823385"/>
            <a:ext cx="1997223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</a:pPr>
            <a:r>
              <a:rPr lang="en-US" sz="24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</a:t>
            </a:r>
            <a:r>
              <a:rPr lang="as-IN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endParaRPr lang="bn-BD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AE02550-4A92-4E89-8BB8-849C068C24D9}"/>
              </a:ext>
            </a:extLst>
          </p:cNvPr>
          <p:cNvSpPr txBox="1"/>
          <p:nvPr/>
        </p:nvSpPr>
        <p:spPr>
          <a:xfrm>
            <a:off x="7009933" y="6779031"/>
            <a:ext cx="1997223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</a:pPr>
            <a:r>
              <a:rPr lang="en-US" sz="24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</a:t>
            </a:r>
            <a:r>
              <a:rPr lang="as-IN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endParaRPr lang="bn-BD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4D68B10-A19D-4E1B-83C4-766A8F9DD0BE}"/>
              </a:ext>
            </a:extLst>
          </p:cNvPr>
          <p:cNvSpPr txBox="1"/>
          <p:nvPr/>
        </p:nvSpPr>
        <p:spPr>
          <a:xfrm>
            <a:off x="7074085" y="6796536"/>
            <a:ext cx="1997223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</a:pPr>
            <a:r>
              <a:rPr lang="en-US" sz="24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</a:t>
            </a:r>
            <a:r>
              <a:rPr lang="as-IN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endParaRPr lang="bn-BD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83EA930-ADF6-410B-A582-AEE6B0256817}"/>
              </a:ext>
            </a:extLst>
          </p:cNvPr>
          <p:cNvSpPr txBox="1"/>
          <p:nvPr/>
        </p:nvSpPr>
        <p:spPr>
          <a:xfrm>
            <a:off x="7102279" y="6853535"/>
            <a:ext cx="1997223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</a:pPr>
            <a:r>
              <a:rPr lang="en-US" sz="24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</a:t>
            </a:r>
            <a:r>
              <a:rPr lang="as-IN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endParaRPr lang="bn-BD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20ADA22-8850-467A-88EB-115992F0B2E5}"/>
              </a:ext>
            </a:extLst>
          </p:cNvPr>
          <p:cNvSpPr txBox="1"/>
          <p:nvPr/>
        </p:nvSpPr>
        <p:spPr>
          <a:xfrm>
            <a:off x="7111418" y="6829123"/>
            <a:ext cx="1997223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</a:pPr>
            <a:r>
              <a:rPr lang="en-US" sz="24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</a:t>
            </a:r>
            <a:r>
              <a:rPr lang="as-IN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endParaRPr lang="bn-BD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C9B129C-BE7E-4AEE-A2D7-3F64E205FDBF}"/>
              </a:ext>
            </a:extLst>
          </p:cNvPr>
          <p:cNvSpPr txBox="1"/>
          <p:nvPr/>
        </p:nvSpPr>
        <p:spPr>
          <a:xfrm>
            <a:off x="283971" y="762000"/>
            <a:ext cx="9834945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2">
              <a:buClr>
                <a:srgbClr val="0070C0"/>
              </a:buClr>
            </a:pPr>
            <a:r>
              <a:rPr lang="en-US" sz="2800" b="1" spc="50" dirty="0">
                <a:ln w="11430"/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2800" b="1" spc="5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সালাত</a:t>
            </a:r>
            <a:r>
              <a:rPr lang="bn-BD" sz="2800" b="1" spc="5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শব্দের অর্থ কী?</a:t>
            </a:r>
            <a:endParaRPr lang="en-US" sz="2800" b="1" spc="50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885C763-7B82-4379-A9D0-176E5A7499D8}"/>
              </a:ext>
            </a:extLst>
          </p:cNvPr>
          <p:cNvSpPr txBox="1"/>
          <p:nvPr/>
        </p:nvSpPr>
        <p:spPr>
          <a:xfrm>
            <a:off x="243298" y="1878124"/>
            <a:ext cx="9834945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</a:pPr>
            <a:r>
              <a:rPr lang="en-US" sz="3200" b="1" spc="5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bn-IN" sz="3200" b="1" spc="5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সালাত ইসলামের কত</a:t>
            </a:r>
            <a:r>
              <a:rPr lang="en-US" sz="3200" b="1" spc="5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spc="5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তম স্তম্ভ?</a:t>
            </a:r>
            <a:endParaRPr lang="en-US" sz="3200" b="1" spc="50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D906951-1E1C-4886-90A5-6317077E89BB}"/>
              </a:ext>
            </a:extLst>
          </p:cNvPr>
          <p:cNvSpPr txBox="1"/>
          <p:nvPr/>
        </p:nvSpPr>
        <p:spPr>
          <a:xfrm>
            <a:off x="267253" y="3037435"/>
            <a:ext cx="979858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</a:pPr>
            <a:r>
              <a:rPr lang="en-US" sz="3200" b="1" spc="5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</a:t>
            </a:r>
            <a:r>
              <a:rPr lang="bn-BD" sz="3200" b="1" spc="5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আল্লাহর নৈকট্য লাভের শ্রেষ্ঠ মাধ্যম কোনটি?</a:t>
            </a:r>
            <a:endParaRPr lang="en-US" sz="3200" b="1" spc="50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9C15C9A-5AAC-4991-BC93-25C1CED83ED1}"/>
              </a:ext>
            </a:extLst>
          </p:cNvPr>
          <p:cNvSpPr txBox="1"/>
          <p:nvPr/>
        </p:nvSpPr>
        <p:spPr>
          <a:xfrm>
            <a:off x="279663" y="4255261"/>
            <a:ext cx="9834945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</a:pPr>
            <a:r>
              <a:rPr lang="en-US" sz="2800" b="1" spc="5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৪।</a:t>
            </a:r>
            <a:r>
              <a:rPr lang="bn-IN" sz="2800" b="1" spc="5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জামাআতে সালাত আদায় করলে কতগূণ বেশী সাওয়াব পাওয়া যায়?</a:t>
            </a:r>
            <a:endParaRPr lang="en-US" sz="2800" b="1" spc="50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F526E81-D08D-4FBF-B5A5-2476CFB7AB16}"/>
              </a:ext>
            </a:extLst>
          </p:cNvPr>
          <p:cNvSpPr txBox="1"/>
          <p:nvPr/>
        </p:nvSpPr>
        <p:spPr>
          <a:xfrm>
            <a:off x="279663" y="5405880"/>
            <a:ext cx="979858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</a:pPr>
            <a:r>
              <a:rPr lang="en-US" sz="3200" b="1" spc="5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৫।কোন </a:t>
            </a:r>
            <a:r>
              <a:rPr lang="en-US" sz="3200" b="1" spc="50" dirty="0" err="1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ইবাদত</a:t>
            </a:r>
            <a:r>
              <a:rPr lang="en-US" sz="3200" b="1" spc="5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মানূষকে</a:t>
            </a:r>
            <a:r>
              <a:rPr lang="en-US" sz="3200" b="1" spc="5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অশ্লীল</a:t>
            </a:r>
            <a:r>
              <a:rPr lang="en-US" sz="3200" b="1" spc="5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spc="50" dirty="0" err="1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খারাপ</a:t>
            </a:r>
            <a:r>
              <a:rPr lang="en-US" sz="3200" b="1" spc="5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b="1" spc="5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spc="5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বিরত</a:t>
            </a:r>
            <a:r>
              <a:rPr lang="en-US" sz="3200" b="1" spc="5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রাখে</a:t>
            </a:r>
            <a:r>
              <a:rPr lang="en-US" sz="3200" b="1" spc="5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1C262DF-368D-43CB-9A44-C85592B0C242}"/>
              </a:ext>
            </a:extLst>
          </p:cNvPr>
          <p:cNvSpPr txBox="1"/>
          <p:nvPr/>
        </p:nvSpPr>
        <p:spPr>
          <a:xfrm>
            <a:off x="7102278" y="6827687"/>
            <a:ext cx="1997223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</a:pPr>
            <a:r>
              <a:rPr lang="en-US" sz="24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</a:t>
            </a:r>
            <a:r>
              <a:rPr lang="as-IN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endParaRPr lang="bn-BD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845949"/>
      </p:ext>
    </p:extLst>
  </p:cSld>
  <p:clrMapOvr>
    <a:masterClrMapping/>
  </p:clrMapOvr>
  <p:transition spd="slow">
    <p:cover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9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9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" presetClass="entr" presetSubtype="9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2" presetClass="entr" presetSubtype="9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2" presetClass="entr" presetSubtype="9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3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7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1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4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19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0" fill="hold">
                          <p:stCondLst>
                            <p:cond delay="0"/>
                          </p:stCondLst>
                          <p:childTnLst>
                            <p:par>
                              <p:cTn id="1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2" presetID="2" presetClass="entr" presetSubtype="3" repeatCount="2000" accel="6000" fill="hold" grpId="0" nodeType="clickEffect" p14:presetBounceEnd="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">
                                          <p:cBhvr additive="base">
                                            <p:cTn id="124" dur="2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">
                                          <p:cBhvr additive="base">
                                            <p:cTn id="125" dur="2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sameClick" afterEffect="1">
                                              <p:stCondLst>
                                                <p:cond evt="end" delay="0">
                                                  <p:tn val="122"/>
                                                </p:cond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seq concurrent="1" nextAc="seek">
                  <p:cTn id="126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7" fill="hold">
                          <p:stCondLst>
                            <p:cond delay="0"/>
                          </p:stCondLst>
                          <p:childTnLst>
                            <p:par>
                              <p:cTn id="1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9" presetID="2" presetClass="entr" presetSubtype="3" repeatCount="2000" accel="6000" fill="hold" grpId="0" nodeType="clickEffect" p14:presetBounceEnd="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">
                                          <p:cBhvr additive="base">
                                            <p:cTn id="131" dur="2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">
                                          <p:cBhvr additive="base">
                                            <p:cTn id="132" dur="2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sameClick" afterEffect="1">
                                              <p:stCondLst>
                                                <p:cond evt="end" delay="0">
                                                  <p:tn val="129"/>
                                                </p:cond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133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4" fill="hold">
                          <p:stCondLst>
                            <p:cond delay="0"/>
                          </p:stCondLst>
                          <p:childTnLst>
                            <p:par>
                              <p:cTn id="1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6" presetID="2" presetClass="entr" presetSubtype="9" repeatCount="2000" accel="6000" fill="hold" grpId="0" nodeType="clickEffect" p14:presetBounceEnd="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">
                                          <p:cBhvr additive="base">
                                            <p:cTn id="138" dur="2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">
                                          <p:cBhvr additive="base">
                                            <p:cTn id="139" dur="2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sameClick" afterEffect="1">
                                              <p:stCondLst>
                                                <p:cond evt="end" delay="0">
                                                  <p:tn val="136"/>
                                                </p:cond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140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1" fill="hold">
                          <p:stCondLst>
                            <p:cond delay="0"/>
                          </p:stCondLst>
                          <p:childTnLst>
                            <p:par>
                              <p:cTn id="1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3" presetID="2" presetClass="entr" presetSubtype="9" repeatCount="2000" accel="6000" fill="hold" grpId="0" nodeType="clickEffect" p14:presetBounceEnd="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">
                                          <p:cBhvr additive="base">
                                            <p:cTn id="145" dur="2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">
                                          <p:cBhvr additive="base">
                                            <p:cTn id="146" dur="2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sameClick" afterEffect="1">
                                              <p:stCondLst>
                                                <p:cond evt="end" delay="0">
                                                  <p:tn val="143"/>
                                                </p:cond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147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8" fill="hold">
                          <p:stCondLst>
                            <p:cond delay="0"/>
                          </p:stCondLst>
                          <p:childTnLst>
                            <p:par>
                              <p:cTn id="1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0" presetID="2" presetClass="entr" presetSubtype="8" repeatCount="2000" accel="6000" fill="hold" grpId="0" nodeType="clickEffect" p14:presetBounceEnd="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">
                                          <p:cBhvr additive="base">
                                            <p:cTn id="152" dur="2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">
                                          <p:cBhvr additive="base">
                                            <p:cTn id="153" dur="2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sameClick" afterEffect="1">
                                              <p:stCondLst>
                                                <p:cond evt="end" delay="0">
                                                  <p:tn val="150"/>
                                                </p:cond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154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55" fill="hold">
                          <p:stCondLst>
                            <p:cond delay="0"/>
                          </p:stCondLst>
                          <p:childTnLst>
                            <p:par>
                              <p:cTn id="1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7" presetID="2" presetClass="entr" presetSubtype="9" repeatCount="2000" accel="6000" fill="hold" grpId="0" nodeType="clickEffect" p14:presetBounceEnd="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">
                                          <p:cBhvr additive="base">
                                            <p:cTn id="159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">
                                          <p:cBhvr additive="base">
                                            <p:cTn id="160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sameClick" afterEffect="1">
                                              <p:stCondLst>
                                                <p:cond evt="end" delay="0">
                                                  <p:tn val="157"/>
                                                </p:cond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161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2" fill="hold">
                          <p:stCondLst>
                            <p:cond delay="0"/>
                          </p:stCondLst>
                          <p:childTnLst>
                            <p:par>
                              <p:cTn id="1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4" presetID="2" presetClass="entr" presetSubtype="3" repeatCount="2000" accel="6000" fill="hold" grpId="0" nodeType="clickEffect" p14:presetBounceEnd="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">
                                          <p:cBhvr additive="base">
                                            <p:cTn id="166" dur="2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">
                                          <p:cBhvr additive="base">
                                            <p:cTn id="167" dur="2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sameClick" afterEffect="1">
                                              <p:stCondLst>
                                                <p:cond evt="end" delay="0">
                                                  <p:tn val="164"/>
                                                </p:cond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seq concurrent="1" nextAc="seek">
                  <p:cTn id="168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9" fill="hold">
                          <p:stCondLst>
                            <p:cond delay="0"/>
                          </p:stCondLst>
                          <p:childTnLst>
                            <p:par>
                              <p:cTn id="1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1" presetID="2" presetClass="entr" presetSubtype="3" repeatCount="2000" accel="6000" fill="hold" grpId="0" nodeType="clickEffect" p14:presetBounceEnd="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">
                                          <p:cBhvr additive="base">
                                            <p:cTn id="173" dur="2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">
                                          <p:cBhvr additive="base">
                                            <p:cTn id="174" dur="2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sameClick" afterEffect="1">
                                              <p:stCondLst>
                                                <p:cond evt="end" delay="0">
                                                  <p:tn val="171"/>
                                                </p:cond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175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6" fill="hold">
                          <p:stCondLst>
                            <p:cond delay="0"/>
                          </p:stCondLst>
                          <p:childTnLst>
                            <p:par>
                              <p:cTn id="1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8" presetID="2" presetClass="entr" presetSubtype="3" repeatCount="2000" accel="6000" fill="hold" grpId="0" nodeType="clickEffect" p14:presetBounceEnd="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">
                                          <p:cBhvr additive="base">
                                            <p:cTn id="180" dur="2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">
                                          <p:cBhvr additive="base">
                                            <p:cTn id="181" dur="2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sameClick" afterEffect="1">
                                              <p:stCondLst>
                                                <p:cond evt="end" delay="0">
                                                  <p:tn val="178"/>
                                                </p:cond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seq concurrent="1" nextAc="seek">
                  <p:cTn id="182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3" fill="hold">
                          <p:stCondLst>
                            <p:cond delay="0"/>
                          </p:stCondLst>
                          <p:childTnLst>
                            <p:par>
                              <p:cTn id="1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5" presetID="2" presetClass="entr" presetSubtype="3" repeatCount="2000" accel="6000" fill="hold" grpId="0" nodeType="clickEffect" p14:presetBounceEnd="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">
                                          <p:cBhvr additive="base">
                                            <p:cTn id="187" dur="2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">
                                          <p:cBhvr additive="base">
                                            <p:cTn id="188" dur="2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sameClick" afterEffect="1">
                                              <p:stCondLst>
                                                <p:cond evt="end" delay="0">
                                                  <p:tn val="185"/>
                                                </p:cond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189" restart="whenNotActive" fill="hold" evtFilter="cancelBubble" nodeType="interactiveSeq">
                    <p:stCondLst>
                      <p:cond evt="onClick" delay="0">
                        <p:tgtEl>
                          <p:spTgt spid="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90" fill="hold">
                          <p:stCondLst>
                            <p:cond delay="0"/>
                          </p:stCondLst>
                          <p:childTnLst>
                            <p:par>
                              <p:cTn id="1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2" presetID="2" presetClass="entr" presetSubtype="4" repeatCount="2000" accel="6000" fill="hold" grpId="0" nodeType="clickEffect" p14:presetBounceEnd="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">
                                          <p:cBhvr additive="base">
                                            <p:cTn id="194" dur="2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">
                                          <p:cBhvr additive="base">
                                            <p:cTn id="195" dur="2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sameClick" afterEffect="1">
                                              <p:stCondLst>
                                                <p:cond evt="end" delay="0">
                                                  <p:tn val="192"/>
                                                </p:cond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2"/>
                      </p:tgtEl>
                    </p:cond>
                  </p:nextCondLst>
                </p:seq>
                <p:seq concurrent="1" nextAc="seek">
                  <p:cTn id="196" restart="whenNotActive" fill="hold" evtFilter="cancelBubble" nodeType="interactiveSeq">
                    <p:stCondLst>
                      <p:cond evt="onClick" delay="0">
                        <p:tgtEl>
                          <p:spTgt spid="2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97" fill="hold">
                          <p:stCondLst>
                            <p:cond delay="0"/>
                          </p:stCondLst>
                          <p:childTnLst>
                            <p:par>
                              <p:cTn id="1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9" presetID="2" presetClass="entr" presetSubtype="3" repeatCount="2000" accel="6000" fill="hold" grpId="0" nodeType="clickEffect" p14:presetBounceEnd="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">
                                          <p:cBhvr additive="base">
                                            <p:cTn id="201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">
                                          <p:cBhvr additive="base">
                                            <p:cTn id="202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sameClick" afterEffect="1">
                                              <p:stCondLst>
                                                <p:cond evt="end" delay="0">
                                                  <p:tn val="199"/>
                                                </p:cond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8"/>
                      </p:tgtEl>
                    </p:cond>
                  </p:nextCondLst>
                </p:seq>
                <p:seq concurrent="1" nextAc="seek">
                  <p:cTn id="203" restart="whenNotActive" fill="hold" evtFilter="cancelBubble" nodeType="interactiveSeq">
                    <p:stCondLst>
                      <p:cond evt="onClick" delay="0">
                        <p:tgtEl>
                          <p:spTgt spid="2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04" fill="hold">
                          <p:stCondLst>
                            <p:cond delay="0"/>
                          </p:stCondLst>
                          <p:childTnLst>
                            <p:par>
                              <p:cTn id="20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6" presetID="2" presetClass="entr" presetSubtype="3" repeatCount="2000" accel="6000" fill="hold" grpId="0" nodeType="clickEffect" p14:presetBounceEnd="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">
                                          <p:cBhvr additive="base">
                                            <p:cTn id="208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">
                                          <p:cBhvr additive="base">
                                            <p:cTn id="209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sameClick" afterEffect="1">
                                              <p:stCondLst>
                                                <p:cond evt="end" delay="0">
                                                  <p:tn val="206"/>
                                                </p:cond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9"/>
                      </p:tgtEl>
                    </p:cond>
                  </p:nextCondLst>
                </p:seq>
                <p:seq concurrent="1" nextAc="seek">
                  <p:cTn id="210" restart="whenNotActive" fill="hold" evtFilter="cancelBubble" nodeType="interactiveSeq">
                    <p:stCondLst>
                      <p:cond evt="onClick" delay="0">
                        <p:tgtEl>
                          <p:spTgt spid="3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11" fill="hold">
                          <p:stCondLst>
                            <p:cond delay="0"/>
                          </p:stCondLst>
                          <p:childTnLst>
                            <p:par>
                              <p:cTn id="2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3" presetID="2" presetClass="entr" presetSubtype="3" repeatCount="2000" accel="6000" fill="hold" grpId="0" nodeType="clickEffect" p14:presetBounceEnd="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">
                                          <p:cBhvr additive="base">
                                            <p:cTn id="215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">
                                          <p:cBhvr additive="base">
                                            <p:cTn id="216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sameClick" afterEffect="1">
                                              <p:stCondLst>
                                                <p:cond evt="end" delay="0">
                                                  <p:tn val="213"/>
                                                </p:cond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0"/>
                      </p:tgtEl>
                    </p:cond>
                  </p:nextCondLst>
                </p:seq>
                <p:seq concurrent="1" nextAc="seek">
                  <p:cTn id="217" restart="whenNotActive" fill="hold" evtFilter="cancelBubble" nodeType="interactiveSeq">
                    <p:stCondLst>
                      <p:cond evt="onClick" delay="0">
                        <p:tgtEl>
                          <p:spTgt spid="3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18" fill="hold">
                          <p:stCondLst>
                            <p:cond delay="0"/>
                          </p:stCondLst>
                          <p:childTnLst>
                            <p:par>
                              <p:cTn id="2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0" presetID="2" presetClass="entr" presetSubtype="3" repeatCount="2000" accel="6000" fill="hold" grpId="0" nodeType="clickEffect" p14:presetBounceEnd="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">
                                          <p:cBhvr additive="base">
                                            <p:cTn id="222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">
                                          <p:cBhvr additive="base">
                                            <p:cTn id="223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sameClick" afterEffect="1">
                                              <p:stCondLst>
                                                <p:cond evt="end" delay="0">
                                                  <p:tn val="220"/>
                                                </p:cond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1"/>
                      </p:tgtEl>
                    </p:cond>
                  </p:nextCondLst>
                </p:seq>
                <p:seq concurrent="1" nextAc="seek">
                  <p:cTn id="224" restart="whenNotActive" fill="hold" evtFilter="cancelBubble" nodeType="interactiveSeq">
                    <p:stCondLst>
                      <p:cond evt="onClick" delay="0">
                        <p:tgtEl>
                          <p:spTgt spid="3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5" fill="hold">
                          <p:stCondLst>
                            <p:cond delay="0"/>
                          </p:stCondLst>
                          <p:childTnLst>
                            <p:par>
                              <p:cTn id="2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7" presetID="2" presetClass="entr" presetSubtype="3" repeatCount="2000" accel="6000" fill="hold" grpId="0" nodeType="clickEffect" p14:presetBounceEnd="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">
                                          <p:cBhvr additive="base">
                                            <p:cTn id="229" dur="2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">
                                          <p:cBhvr additive="base">
                                            <p:cTn id="230" dur="2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sameClick" afterEffect="1">
                                              <p:stCondLst>
                                                <p:cond evt="end" delay="0">
                                                  <p:tn val="227"/>
                                                </p:cond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2"/>
                      </p:tgtEl>
                    </p:cond>
                  </p:nextCondLst>
                </p:seq>
                <p:seq concurrent="1" nextAc="seek">
                  <p:cTn id="231" restart="whenNotActive" fill="hold" evtFilter="cancelBubble" nodeType="interactiveSeq">
                    <p:stCondLst>
                      <p:cond evt="onClick" delay="0">
                        <p:tgtEl>
                          <p:spTgt spid="3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32" fill="hold">
                          <p:stCondLst>
                            <p:cond delay="0"/>
                          </p:stCondLst>
                          <p:childTnLst>
                            <p:par>
                              <p:cTn id="2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4" presetID="2" presetClass="entr" presetSubtype="3" repeatCount="2000" accel="6000" fill="hold" grpId="0" nodeType="clickEffect" p14:presetBounceEnd="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">
                                          <p:cBhvr additive="base">
                                            <p:cTn id="236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">
                                          <p:cBhvr additive="base">
                                            <p:cTn id="237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sameClick" afterEffect="1">
                                              <p:stCondLst>
                                                <p:cond evt="end" delay="0">
                                                  <p:tn val="234"/>
                                                </p:cond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3"/>
                      </p:tgtEl>
                    </p:cond>
                  </p:nextCondLst>
                </p:seq>
                <p:seq concurrent="1" nextAc="seek">
                  <p:cTn id="238" restart="whenNotActive" fill="hold" evtFilter="cancelBubble" nodeType="interactiveSeq">
                    <p:stCondLst>
                      <p:cond evt="onClick" delay="0">
                        <p:tgtEl>
                          <p:spTgt spid="3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39" fill="hold">
                          <p:stCondLst>
                            <p:cond delay="0"/>
                          </p:stCondLst>
                          <p:childTnLst>
                            <p:par>
                              <p:cTn id="2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1" presetID="2" presetClass="entr" presetSubtype="3" repeatCount="2000" accel="6000" fill="hold" grpId="0" nodeType="clickEffect" p14:presetBounceEnd="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">
                                          <p:cBhvr additive="base">
                                            <p:cTn id="243" dur="2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">
                                          <p:cBhvr additive="base">
                                            <p:cTn id="244" dur="2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sameClick" afterEffect="1">
                                              <p:stCondLst>
                                                <p:cond evt="end" delay="0">
                                                  <p:tn val="241"/>
                                                </p:cond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4"/>
                      </p:tgtEl>
                    </p:cond>
                  </p:nextCondLst>
                </p:seq>
                <p:seq concurrent="1" nextAc="seek">
                  <p:cTn id="245" restart="whenNotActive" fill="hold" evtFilter="cancelBubble" nodeType="interactiveSeq">
                    <p:stCondLst>
                      <p:cond evt="onClick" delay="0">
                        <p:tgtEl>
                          <p:spTgt spid="3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6" fill="hold">
                          <p:stCondLst>
                            <p:cond delay="0"/>
                          </p:stCondLst>
                          <p:childTnLst>
                            <p:par>
                              <p:cTn id="2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8" presetID="2" presetClass="entr" presetSubtype="3" repeatCount="2000" accel="6000" fill="hold" grpId="0" nodeType="clickEffect" p14:presetBounceEnd="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">
                                          <p:cBhvr additive="base">
                                            <p:cTn id="250" dur="2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">
                                          <p:cBhvr additive="base">
                                            <p:cTn id="251" dur="2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sameClick" afterEffect="1">
                                              <p:stCondLst>
                                                <p:cond evt="end" delay="0">
                                                  <p:tn val="248"/>
                                                </p:cond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5"/>
                      </p:tgtEl>
                    </p:cond>
                  </p:nextCondLst>
                </p:seq>
                <p:seq concurrent="1" nextAc="seek">
                  <p:cTn id="252" restart="whenNotActive" fill="hold" evtFilter="cancelBubble" nodeType="interactiveSeq">
                    <p:stCondLst>
                      <p:cond evt="onClick" delay="0">
                        <p:tgtEl>
                          <p:spTgt spid="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3" fill="hold">
                          <p:stCondLst>
                            <p:cond delay="0"/>
                          </p:stCondLst>
                          <p:childTnLst>
                            <p:par>
                              <p:cTn id="2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5" presetID="2" presetClass="entr" presetSubtype="3" repeatCount="2000" accel="6000" fill="hold" grpId="0" nodeType="clickEffect" p14:presetBounceEnd="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">
                                          <p:cBhvr additive="base">
                                            <p:cTn id="257" dur="2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">
                                          <p:cBhvr additive="base">
                                            <p:cTn id="258" dur="2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sameClick" afterEffect="1">
                                              <p:stCondLst>
                                                <p:cond evt="end" delay="0">
                                                  <p:tn val="255"/>
                                                </p:cond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"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4" grpId="0" animBg="1"/>
          <p:bldP spid="9" grpId="0" animBg="1"/>
          <p:bldP spid="10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8" grpId="0" animBg="1"/>
          <p:bldP spid="29" grpId="0" animBg="1"/>
          <p:bldP spid="30" grpId="0" animBg="1"/>
          <p:bldP spid="31" grpId="0" animBg="1"/>
          <p:bldP spid="32" grpId="0" animBg="1"/>
          <p:bldP spid="33" grpId="0" animBg="1"/>
          <p:bldP spid="34" grpId="0" animBg="1"/>
          <p:bldP spid="35" grpId="0" animBg="1"/>
          <p:bldP spid="36" grpId="0" animBg="1"/>
          <p:bldP spid="47" grpId="0" animBg="1"/>
          <p:bldP spid="48" grpId="0" animBg="1"/>
          <p:bldP spid="49" grpId="0" animBg="1"/>
          <p:bldP spid="50" grpId="0" animBg="1"/>
          <p:bldP spid="51" grpId="0" animBg="1"/>
          <p:bldP spid="52" grpId="0" animBg="1"/>
          <p:bldP spid="53" grpId="0" animBg="1"/>
          <p:bldP spid="54" grpId="0" animBg="1"/>
          <p:bldP spid="55" grpId="0" animBg="1"/>
          <p:bldP spid="56" grpId="0" animBg="1"/>
          <p:bldP spid="57" grpId="0" animBg="1"/>
          <p:bldP spid="58" grpId="0" animBg="1"/>
          <p:bldP spid="59" grpId="0" animBg="1"/>
          <p:bldP spid="60" grpId="0" animBg="1"/>
          <p:bldP spid="61" grpId="0" animBg="1"/>
          <p:bldP spid="67" grpId="0" animBg="1"/>
          <p:bldP spid="68" grpId="0" animBg="1"/>
          <p:bldP spid="69" grpId="0" animBg="1"/>
          <p:bldP spid="62" grpId="0" animBg="1"/>
          <p:bldP spid="63" grpId="0" animBg="1"/>
          <p:bldP spid="64" grpId="0" animBg="1"/>
          <p:bldP spid="65" grpId="0" animBg="1"/>
          <p:bldP spid="66" grpId="0" animBg="1"/>
          <p:bldP spid="71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9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9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" presetClass="entr" presetSubtype="9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2" presetClass="entr" presetSubtype="9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2" presetClass="entr" presetSubtype="9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3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7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1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4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19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0" fill="hold">
                          <p:stCondLst>
                            <p:cond delay="0"/>
                          </p:stCondLst>
                          <p:childTnLst>
                            <p:par>
                              <p:cTn id="1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2" presetID="2" presetClass="entr" presetSubtype="3" repeatCount="2000" accel="6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4" dur="2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5" dur="2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sameClick" afterEffect="1">
                                              <p:stCondLst>
                                                <p:cond evt="end" delay="0">
                                                  <p:tn val="122"/>
                                                </p:cond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seq concurrent="1" nextAc="seek">
                  <p:cTn id="126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7" fill="hold">
                          <p:stCondLst>
                            <p:cond delay="0"/>
                          </p:stCondLst>
                          <p:childTnLst>
                            <p:par>
                              <p:cTn id="1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9" presetID="2" presetClass="entr" presetSubtype="3" repeatCount="2000" accel="6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1" dur="2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2" dur="2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sameClick" afterEffect="1">
                                              <p:stCondLst>
                                                <p:cond evt="end" delay="0">
                                                  <p:tn val="129"/>
                                                </p:cond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133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4" fill="hold">
                          <p:stCondLst>
                            <p:cond delay="0"/>
                          </p:stCondLst>
                          <p:childTnLst>
                            <p:par>
                              <p:cTn id="1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6" presetID="2" presetClass="entr" presetSubtype="9" repeatCount="2000" accel="6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8" dur="2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9" dur="2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sameClick" afterEffect="1">
                                              <p:stCondLst>
                                                <p:cond evt="end" delay="0">
                                                  <p:tn val="136"/>
                                                </p:cond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140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1" fill="hold">
                          <p:stCondLst>
                            <p:cond delay="0"/>
                          </p:stCondLst>
                          <p:childTnLst>
                            <p:par>
                              <p:cTn id="1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3" presetID="2" presetClass="entr" presetSubtype="9" repeatCount="2000" accel="6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5" dur="2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6" dur="2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sameClick" afterEffect="1">
                                              <p:stCondLst>
                                                <p:cond evt="end" delay="0">
                                                  <p:tn val="143"/>
                                                </p:cond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147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8" fill="hold">
                          <p:stCondLst>
                            <p:cond delay="0"/>
                          </p:stCondLst>
                          <p:childTnLst>
                            <p:par>
                              <p:cTn id="1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0" presetID="2" presetClass="entr" presetSubtype="8" repeatCount="2000" accel="6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2" dur="2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3" dur="2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sameClick" afterEffect="1">
                                              <p:stCondLst>
                                                <p:cond evt="end" delay="0">
                                                  <p:tn val="150"/>
                                                </p:cond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154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55" fill="hold">
                          <p:stCondLst>
                            <p:cond delay="0"/>
                          </p:stCondLst>
                          <p:childTnLst>
                            <p:par>
                              <p:cTn id="1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7" presetID="2" presetClass="entr" presetSubtype="9" repeatCount="2000" accel="6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9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0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sameClick" afterEffect="1">
                                              <p:stCondLst>
                                                <p:cond evt="end" delay="0">
                                                  <p:tn val="157"/>
                                                </p:cond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161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2" fill="hold">
                          <p:stCondLst>
                            <p:cond delay="0"/>
                          </p:stCondLst>
                          <p:childTnLst>
                            <p:par>
                              <p:cTn id="1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4" presetID="2" presetClass="entr" presetSubtype="3" repeatCount="2000" accel="6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6" dur="2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7" dur="2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sameClick" afterEffect="1">
                                              <p:stCondLst>
                                                <p:cond evt="end" delay="0">
                                                  <p:tn val="164"/>
                                                </p:cond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seq concurrent="1" nextAc="seek">
                  <p:cTn id="168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9" fill="hold">
                          <p:stCondLst>
                            <p:cond delay="0"/>
                          </p:stCondLst>
                          <p:childTnLst>
                            <p:par>
                              <p:cTn id="1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1" presetID="2" presetClass="entr" presetSubtype="3" repeatCount="2000" accel="6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3" dur="2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4" dur="2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sameClick" afterEffect="1">
                                              <p:stCondLst>
                                                <p:cond evt="end" delay="0">
                                                  <p:tn val="171"/>
                                                </p:cond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175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6" fill="hold">
                          <p:stCondLst>
                            <p:cond delay="0"/>
                          </p:stCondLst>
                          <p:childTnLst>
                            <p:par>
                              <p:cTn id="1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8" presetID="2" presetClass="entr" presetSubtype="3" repeatCount="2000" accel="6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0" dur="2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1" dur="2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sameClick" afterEffect="1">
                                              <p:stCondLst>
                                                <p:cond evt="end" delay="0">
                                                  <p:tn val="178"/>
                                                </p:cond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seq concurrent="1" nextAc="seek">
                  <p:cTn id="182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3" fill="hold">
                          <p:stCondLst>
                            <p:cond delay="0"/>
                          </p:stCondLst>
                          <p:childTnLst>
                            <p:par>
                              <p:cTn id="1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5" presetID="2" presetClass="entr" presetSubtype="3" repeatCount="2000" accel="6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7" dur="2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8" dur="2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sameClick" afterEffect="1">
                                              <p:stCondLst>
                                                <p:cond evt="end" delay="0">
                                                  <p:tn val="185"/>
                                                </p:cond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189" restart="whenNotActive" fill="hold" evtFilter="cancelBubble" nodeType="interactiveSeq">
                    <p:stCondLst>
                      <p:cond evt="onClick" delay="0">
                        <p:tgtEl>
                          <p:spTgt spid="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90" fill="hold">
                          <p:stCondLst>
                            <p:cond delay="0"/>
                          </p:stCondLst>
                          <p:childTnLst>
                            <p:par>
                              <p:cTn id="1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2" presetID="2" presetClass="entr" presetSubtype="4" repeatCount="2000" accel="6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4" dur="2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5" dur="2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sameClick" afterEffect="1">
                                              <p:stCondLst>
                                                <p:cond evt="end" delay="0">
                                                  <p:tn val="192"/>
                                                </p:cond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2"/>
                      </p:tgtEl>
                    </p:cond>
                  </p:nextCondLst>
                </p:seq>
                <p:seq concurrent="1" nextAc="seek">
                  <p:cTn id="196" restart="whenNotActive" fill="hold" evtFilter="cancelBubble" nodeType="interactiveSeq">
                    <p:stCondLst>
                      <p:cond evt="onClick" delay="0">
                        <p:tgtEl>
                          <p:spTgt spid="2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97" fill="hold">
                          <p:stCondLst>
                            <p:cond delay="0"/>
                          </p:stCondLst>
                          <p:childTnLst>
                            <p:par>
                              <p:cTn id="1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9" presetID="2" presetClass="entr" presetSubtype="3" repeatCount="2000" accel="6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1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2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sameClick" afterEffect="1">
                                              <p:stCondLst>
                                                <p:cond evt="end" delay="0">
                                                  <p:tn val="199"/>
                                                </p:cond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8"/>
                      </p:tgtEl>
                    </p:cond>
                  </p:nextCondLst>
                </p:seq>
                <p:seq concurrent="1" nextAc="seek">
                  <p:cTn id="203" restart="whenNotActive" fill="hold" evtFilter="cancelBubble" nodeType="interactiveSeq">
                    <p:stCondLst>
                      <p:cond evt="onClick" delay="0">
                        <p:tgtEl>
                          <p:spTgt spid="2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04" fill="hold">
                          <p:stCondLst>
                            <p:cond delay="0"/>
                          </p:stCondLst>
                          <p:childTnLst>
                            <p:par>
                              <p:cTn id="20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6" presetID="2" presetClass="entr" presetSubtype="3" repeatCount="2000" accel="6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8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9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sameClick" afterEffect="1">
                                              <p:stCondLst>
                                                <p:cond evt="end" delay="0">
                                                  <p:tn val="206"/>
                                                </p:cond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9"/>
                      </p:tgtEl>
                    </p:cond>
                  </p:nextCondLst>
                </p:seq>
                <p:seq concurrent="1" nextAc="seek">
                  <p:cTn id="210" restart="whenNotActive" fill="hold" evtFilter="cancelBubble" nodeType="interactiveSeq">
                    <p:stCondLst>
                      <p:cond evt="onClick" delay="0">
                        <p:tgtEl>
                          <p:spTgt spid="3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11" fill="hold">
                          <p:stCondLst>
                            <p:cond delay="0"/>
                          </p:stCondLst>
                          <p:childTnLst>
                            <p:par>
                              <p:cTn id="2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3" presetID="2" presetClass="entr" presetSubtype="3" repeatCount="2000" accel="6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5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6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sameClick" afterEffect="1">
                                              <p:stCondLst>
                                                <p:cond evt="end" delay="0">
                                                  <p:tn val="213"/>
                                                </p:cond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0"/>
                      </p:tgtEl>
                    </p:cond>
                  </p:nextCondLst>
                </p:seq>
                <p:seq concurrent="1" nextAc="seek">
                  <p:cTn id="217" restart="whenNotActive" fill="hold" evtFilter="cancelBubble" nodeType="interactiveSeq">
                    <p:stCondLst>
                      <p:cond evt="onClick" delay="0">
                        <p:tgtEl>
                          <p:spTgt spid="3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18" fill="hold">
                          <p:stCondLst>
                            <p:cond delay="0"/>
                          </p:stCondLst>
                          <p:childTnLst>
                            <p:par>
                              <p:cTn id="2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0" presetID="2" presetClass="entr" presetSubtype="3" repeatCount="2000" accel="6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2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3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sameClick" afterEffect="1">
                                              <p:stCondLst>
                                                <p:cond evt="end" delay="0">
                                                  <p:tn val="220"/>
                                                </p:cond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1"/>
                      </p:tgtEl>
                    </p:cond>
                  </p:nextCondLst>
                </p:seq>
                <p:seq concurrent="1" nextAc="seek">
                  <p:cTn id="224" restart="whenNotActive" fill="hold" evtFilter="cancelBubble" nodeType="interactiveSeq">
                    <p:stCondLst>
                      <p:cond evt="onClick" delay="0">
                        <p:tgtEl>
                          <p:spTgt spid="3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5" fill="hold">
                          <p:stCondLst>
                            <p:cond delay="0"/>
                          </p:stCondLst>
                          <p:childTnLst>
                            <p:par>
                              <p:cTn id="2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7" presetID="2" presetClass="entr" presetSubtype="3" repeatCount="2000" accel="6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9" dur="2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0" dur="2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sameClick" afterEffect="1">
                                              <p:stCondLst>
                                                <p:cond evt="end" delay="0">
                                                  <p:tn val="227"/>
                                                </p:cond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2"/>
                      </p:tgtEl>
                    </p:cond>
                  </p:nextCondLst>
                </p:seq>
                <p:seq concurrent="1" nextAc="seek">
                  <p:cTn id="231" restart="whenNotActive" fill="hold" evtFilter="cancelBubble" nodeType="interactiveSeq">
                    <p:stCondLst>
                      <p:cond evt="onClick" delay="0">
                        <p:tgtEl>
                          <p:spTgt spid="3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32" fill="hold">
                          <p:stCondLst>
                            <p:cond delay="0"/>
                          </p:stCondLst>
                          <p:childTnLst>
                            <p:par>
                              <p:cTn id="2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4" presetID="2" presetClass="entr" presetSubtype="3" repeatCount="2000" accel="6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6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7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sameClick" afterEffect="1">
                                              <p:stCondLst>
                                                <p:cond evt="end" delay="0">
                                                  <p:tn val="234"/>
                                                </p:cond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3"/>
                      </p:tgtEl>
                    </p:cond>
                  </p:nextCondLst>
                </p:seq>
                <p:seq concurrent="1" nextAc="seek">
                  <p:cTn id="238" restart="whenNotActive" fill="hold" evtFilter="cancelBubble" nodeType="interactiveSeq">
                    <p:stCondLst>
                      <p:cond evt="onClick" delay="0">
                        <p:tgtEl>
                          <p:spTgt spid="3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39" fill="hold">
                          <p:stCondLst>
                            <p:cond delay="0"/>
                          </p:stCondLst>
                          <p:childTnLst>
                            <p:par>
                              <p:cTn id="2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1" presetID="2" presetClass="entr" presetSubtype="3" repeatCount="2000" accel="6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3" dur="2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4" dur="2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sameClick" afterEffect="1">
                                              <p:stCondLst>
                                                <p:cond evt="end" delay="0">
                                                  <p:tn val="241"/>
                                                </p:cond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4"/>
                      </p:tgtEl>
                    </p:cond>
                  </p:nextCondLst>
                </p:seq>
                <p:seq concurrent="1" nextAc="seek">
                  <p:cTn id="245" restart="whenNotActive" fill="hold" evtFilter="cancelBubble" nodeType="interactiveSeq">
                    <p:stCondLst>
                      <p:cond evt="onClick" delay="0">
                        <p:tgtEl>
                          <p:spTgt spid="3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6" fill="hold">
                          <p:stCondLst>
                            <p:cond delay="0"/>
                          </p:stCondLst>
                          <p:childTnLst>
                            <p:par>
                              <p:cTn id="2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8" presetID="2" presetClass="entr" presetSubtype="3" repeatCount="2000" accel="6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0" dur="2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1" dur="2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sameClick" afterEffect="1">
                                              <p:stCondLst>
                                                <p:cond evt="end" delay="0">
                                                  <p:tn val="248"/>
                                                </p:cond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5"/>
                      </p:tgtEl>
                    </p:cond>
                  </p:nextCondLst>
                </p:seq>
                <p:seq concurrent="1" nextAc="seek">
                  <p:cTn id="252" restart="whenNotActive" fill="hold" evtFilter="cancelBubble" nodeType="interactiveSeq">
                    <p:stCondLst>
                      <p:cond evt="onClick" delay="0">
                        <p:tgtEl>
                          <p:spTgt spid="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3" fill="hold">
                          <p:stCondLst>
                            <p:cond delay="0"/>
                          </p:stCondLst>
                          <p:childTnLst>
                            <p:par>
                              <p:cTn id="2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5" presetID="2" presetClass="entr" presetSubtype="3" repeatCount="2000" accel="6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7" dur="2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8" dur="2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sameClick" afterEffect="1">
                                              <p:stCondLst>
                                                <p:cond evt="end" delay="0">
                                                  <p:tn val="255"/>
                                                </p:cond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"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4" grpId="0" animBg="1"/>
          <p:bldP spid="9" grpId="0" animBg="1"/>
          <p:bldP spid="10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8" grpId="0" animBg="1"/>
          <p:bldP spid="29" grpId="0" animBg="1"/>
          <p:bldP spid="30" grpId="0" animBg="1"/>
          <p:bldP spid="31" grpId="0" animBg="1"/>
          <p:bldP spid="32" grpId="0" animBg="1"/>
          <p:bldP spid="33" grpId="0" animBg="1"/>
          <p:bldP spid="34" grpId="0" animBg="1"/>
          <p:bldP spid="35" grpId="0" animBg="1"/>
          <p:bldP spid="36" grpId="0" animBg="1"/>
          <p:bldP spid="47" grpId="0" animBg="1"/>
          <p:bldP spid="48" grpId="0" animBg="1"/>
          <p:bldP spid="49" grpId="0" animBg="1"/>
          <p:bldP spid="50" grpId="0" animBg="1"/>
          <p:bldP spid="51" grpId="0" animBg="1"/>
          <p:bldP spid="52" grpId="0" animBg="1"/>
          <p:bldP spid="53" grpId="0" animBg="1"/>
          <p:bldP spid="54" grpId="0" animBg="1"/>
          <p:bldP spid="55" grpId="0" animBg="1"/>
          <p:bldP spid="56" grpId="0" animBg="1"/>
          <p:bldP spid="57" grpId="0" animBg="1"/>
          <p:bldP spid="58" grpId="0" animBg="1"/>
          <p:bldP spid="59" grpId="0" animBg="1"/>
          <p:bldP spid="60" grpId="0" animBg="1"/>
          <p:bldP spid="61" grpId="0" animBg="1"/>
          <p:bldP spid="67" grpId="0" animBg="1"/>
          <p:bldP spid="68" grpId="0" animBg="1"/>
          <p:bldP spid="69" grpId="0" animBg="1"/>
          <p:bldP spid="62" grpId="0" animBg="1"/>
          <p:bldP spid="63" grpId="0" animBg="1"/>
          <p:bldP spid="64" grpId="0" animBg="1"/>
          <p:bldP spid="65" grpId="0" animBg="1"/>
          <p:bldP spid="66" grpId="0" animBg="1"/>
          <p:bldP spid="71" grpId="0" animBg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/>
        </p:nvSpPr>
        <p:spPr>
          <a:xfrm>
            <a:off x="2514030" y="1021080"/>
            <a:ext cx="5354746" cy="1112520"/>
          </a:xfrm>
          <a:prstGeom prst="round2Same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7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 Same Side Corner Rectangle 3"/>
          <p:cNvSpPr/>
          <p:nvPr/>
        </p:nvSpPr>
        <p:spPr>
          <a:xfrm>
            <a:off x="629445" y="2519680"/>
            <a:ext cx="9221704" cy="2966720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 পাকের সন্তুষ্টি অর্জন ও </a:t>
            </a:r>
            <a:r>
              <a:rPr lang="bn-IN" sz="4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নৈকট্য লাভের</a:t>
            </a:r>
            <a:r>
              <a:rPr lang="bn-BD" sz="4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আশায় মুমিন বান্দাদের সালাত আদায়ের গুরুত্ব পাঠ্যবইয়ের আলোকে </a:t>
            </a:r>
            <a:r>
              <a:rPr lang="en-US" sz="48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নিয়া</a:t>
            </a:r>
            <a:r>
              <a:rPr lang="en-US" sz="4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আসবে</a:t>
            </a:r>
            <a:r>
              <a:rPr lang="bn-BD" sz="4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53DE48-D785-4E45-A74B-052799FBD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DA9DA-E651-45EB-95E5-B9122190241F}" type="datetime2">
              <a:rPr lang="en-US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Monday, March 16, 2020</a:t>
            </a:fld>
            <a:endParaRPr lang="en-US" sz="1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1CC7360-A40F-42FD-A1D7-45E0EC934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ABDUL AHAD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254AA4D-F643-41AD-B7AE-BAEBD58C7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18</a:t>
            </a:fld>
            <a:endParaRPr lang="en-US" sz="1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8C44EA-3363-427D-BE17-059F614C0B5A}"/>
              </a:ext>
            </a:extLst>
          </p:cNvPr>
          <p:cNvSpPr/>
          <p:nvPr/>
        </p:nvSpPr>
        <p:spPr>
          <a:xfrm>
            <a:off x="172244" y="152400"/>
            <a:ext cx="10058400" cy="65532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5622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55" y="457200"/>
            <a:ext cx="9446589" cy="5943600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6118" y="4551680"/>
            <a:ext cx="9446589" cy="2441333"/>
          </a:xfrm>
          <a:prstGeom prst="rect">
            <a:avLst/>
          </a:prstGeom>
          <a:noFill/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5200" b="1" spc="55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 হাফেজ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5F0AF0-2AD4-43A1-B628-C281049BE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01B9-650C-4596-9CFC-9F9E23EA20EE}" type="datetime2">
              <a:rPr lang="en-US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Monday, March 16, 2020</a:t>
            </a:fld>
            <a:endParaRPr lang="en-US" sz="1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1B6EC5-440B-403F-88EE-B6AF53A04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ABDUL AHAD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7DF819-B045-468E-A102-DEF0492C2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19</a:t>
            </a:fld>
            <a:endParaRPr lang="en-US" sz="1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484AEC-A482-4690-8C66-1006B17413CD}"/>
              </a:ext>
            </a:extLst>
          </p:cNvPr>
          <p:cNvSpPr/>
          <p:nvPr/>
        </p:nvSpPr>
        <p:spPr>
          <a:xfrm>
            <a:off x="172244" y="152400"/>
            <a:ext cx="10058400" cy="65532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182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:\Photos\Captured\Photo057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" r="3433" b="9220"/>
          <a:stretch/>
        </p:blipFill>
        <p:spPr bwMode="auto">
          <a:xfrm>
            <a:off x="5495754" y="304801"/>
            <a:ext cx="4582490" cy="629596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/>
          <p:cNvCxnSpPr>
            <a:cxnSpLocks/>
          </p:cNvCxnSpPr>
          <p:nvPr/>
        </p:nvCxnSpPr>
        <p:spPr>
          <a:xfrm>
            <a:off x="5353844" y="152400"/>
            <a:ext cx="0" cy="64379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15374" y="3447258"/>
            <a:ext cx="4620361" cy="286232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নামঃ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মোঃ আব্দুল আহাদ</a:t>
            </a:r>
          </a:p>
          <a:p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পদবীঃ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দলুয়া উচ্চ বিদ্যালয় ও মহাবিদ্যালয়</a:t>
            </a:r>
          </a:p>
          <a:p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বীরগঞ্জ,দিনাজপুর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Email:abdulahadaraf@gmail.com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Mobile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:01733159727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21319" y="2043235"/>
            <a:ext cx="3026482" cy="12003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তৃতীয়</a:t>
            </a:r>
          </a:p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পাঠঃ ০২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CC0A18-A96B-4FF2-9D5C-2D020F6021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244" y="306093"/>
            <a:ext cx="3130697" cy="29374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824451-B3DF-450C-8539-FB2F19820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FB114-1760-422A-913F-D494CF4AFD67}" type="datetime2">
              <a:rPr lang="en-US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Monday, March 16, 2020</a:t>
            </a:fld>
            <a:endParaRPr lang="en-US" sz="1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80CD99-C53E-4802-805D-CE31DE641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ABDUL AHAD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451BEEFF-B73A-4E78-AE14-1F914F933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</a:t>
            </a:fld>
            <a:endParaRPr lang="en-US" sz="2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7E8F33-3C06-4DF1-8893-12BA96E299AE}"/>
              </a:ext>
            </a:extLst>
          </p:cNvPr>
          <p:cNvSpPr/>
          <p:nvPr/>
        </p:nvSpPr>
        <p:spPr>
          <a:xfrm>
            <a:off x="172244" y="152400"/>
            <a:ext cx="10058400" cy="65532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FBFB7CE-5083-45BC-B0D1-AAAADF631148}"/>
              </a:ext>
            </a:extLst>
          </p:cNvPr>
          <p:cNvCxnSpPr>
            <a:cxnSpLocks/>
          </p:cNvCxnSpPr>
          <p:nvPr/>
        </p:nvCxnSpPr>
        <p:spPr>
          <a:xfrm>
            <a:off x="5285864" y="162820"/>
            <a:ext cx="0" cy="64379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2315039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Desktop-2\Mobile pic\salat\ab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4" y="1066800"/>
            <a:ext cx="9677400" cy="476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2777F8-0ABD-4C07-BE18-613ECF16C27C}"/>
              </a:ext>
            </a:extLst>
          </p:cNvPr>
          <p:cNvSpPr txBox="1"/>
          <p:nvPr/>
        </p:nvSpPr>
        <p:spPr>
          <a:xfrm>
            <a:off x="369449" y="255657"/>
            <a:ext cx="967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ভালোভাবে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2C3D98-C3A6-46FD-B96E-00762BEFD45A}"/>
              </a:ext>
            </a:extLst>
          </p:cNvPr>
          <p:cNvSpPr txBox="1"/>
          <p:nvPr/>
        </p:nvSpPr>
        <p:spPr>
          <a:xfrm>
            <a:off x="369449" y="5921514"/>
            <a:ext cx="9708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মানূষ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941F1E-884C-434E-8315-0E5C22B1D76D}"/>
              </a:ext>
            </a:extLst>
          </p:cNvPr>
          <p:cNvSpPr txBox="1"/>
          <p:nvPr/>
        </p:nvSpPr>
        <p:spPr>
          <a:xfrm>
            <a:off x="416541" y="5845314"/>
            <a:ext cx="9646005" cy="707886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রছে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AE1D3C-B6C8-4608-8002-DEDF6EE28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E7C57-BAD8-455C-AB64-D4156E31C8DC}" type="datetime2">
              <a:rPr lang="en-US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Monday, March 16, 2020</a:t>
            </a:fld>
            <a:endParaRPr lang="en-US" sz="1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C837ECC-1620-452B-A26E-A014B02F1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ABDUL AHAD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29BE789-4C2F-47E1-9564-7CBA4A80E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en-US" sz="1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E54A26-D4AC-4A74-AD0C-A14A2A29D59A}"/>
              </a:ext>
            </a:extLst>
          </p:cNvPr>
          <p:cNvSpPr/>
          <p:nvPr/>
        </p:nvSpPr>
        <p:spPr>
          <a:xfrm>
            <a:off x="178949" y="152400"/>
            <a:ext cx="10058400" cy="65532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8653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04" y="381000"/>
            <a:ext cx="9580480" cy="60960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ounded Rectangle 4"/>
          <p:cNvSpPr/>
          <p:nvPr/>
        </p:nvSpPr>
        <p:spPr>
          <a:xfrm>
            <a:off x="2153444" y="638502"/>
            <a:ext cx="6172200" cy="838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 পাঠ</a:t>
            </a:r>
            <a:endParaRPr lang="en-US" sz="72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1204" y="4495800"/>
            <a:ext cx="4790239" cy="1751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33F82C-3C17-45E7-B167-AB619DCD7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9681E-0097-46BC-B9D5-42A3D75B8594}" type="datetime2">
              <a:rPr lang="en-US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Monday, March 16, 2020</a:t>
            </a:fld>
            <a:endParaRPr lang="en-US" sz="1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1A25A1-0CB3-4D1A-8009-0EA6A7913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ABDUL AHAD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B3A0F9-6076-4183-A89B-C3830F582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lang="en-US" sz="1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F64F90-4A3E-4E2D-A94B-39F96DF078E0}"/>
              </a:ext>
            </a:extLst>
          </p:cNvPr>
          <p:cNvSpPr/>
          <p:nvPr/>
        </p:nvSpPr>
        <p:spPr>
          <a:xfrm>
            <a:off x="172244" y="152400"/>
            <a:ext cx="10058400" cy="65532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1919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4645" y="731521"/>
            <a:ext cx="9677400" cy="4503436"/>
          </a:xfrm>
          <a:prstGeom prst="rect">
            <a:avLst/>
          </a:prstGeom>
          <a:noFill/>
        </p:spPr>
        <p:txBody>
          <a:bodyPr wrap="square" lIns="101242" tIns="50621" rIns="101242" bIns="50621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600" b="1" u="sng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6000" b="1" u="sng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 শেষে শিক্ষার্থীরা-</a:t>
            </a:r>
          </a:p>
          <a:p>
            <a:endParaRPr lang="bn-BD" sz="16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69488" indent="-569488">
              <a:buFont typeface="+mj-lt"/>
              <a:buAutoNum type="arabicPeriod"/>
            </a:pPr>
            <a:r>
              <a:rPr lang="bn-IN" sz="4800" b="1" dirty="0">
                <a:ln w="11430"/>
                <a:latin typeface="NikoshBAN" pitchFamily="2" charset="0"/>
                <a:cs typeface="NikoshBAN" pitchFamily="2" charset="0"/>
              </a:rPr>
              <a:t>সালাত</a:t>
            </a:r>
            <a:r>
              <a:rPr lang="en-US" sz="48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ln w="11430"/>
                <a:latin typeface="NikoshBAN" pitchFamily="2" charset="0"/>
                <a:cs typeface="NikoshBAN" pitchFamily="2" charset="0"/>
              </a:rPr>
              <a:t>ক</a:t>
            </a:r>
            <a:r>
              <a:rPr lang="en-US" sz="4800" b="1" dirty="0">
                <a:ln w="11430"/>
                <a:latin typeface="NikoshBAN" pitchFamily="2" charset="0"/>
                <a:cs typeface="NikoshBAN" pitchFamily="2" charset="0"/>
              </a:rPr>
              <a:t>ী-</a:t>
            </a:r>
            <a:r>
              <a:rPr lang="bn-BD" sz="4800" b="1" dirty="0">
                <a:ln w="11430"/>
                <a:latin typeface="NikoshBAN" pitchFamily="2" charset="0"/>
                <a:cs typeface="NikoshBAN" pitchFamily="2" charset="0"/>
              </a:rPr>
              <a:t>ত</a:t>
            </a:r>
            <a:r>
              <a:rPr lang="en-US" sz="4800" b="1" dirty="0">
                <a:ln w="11430"/>
                <a:latin typeface="NikoshBAN" pitchFamily="2" charset="0"/>
                <a:cs typeface="NikoshBAN" pitchFamily="2" charset="0"/>
              </a:rPr>
              <a:t>া</a:t>
            </a:r>
            <a:r>
              <a:rPr lang="bn-IN" sz="48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ln w="11430"/>
                <a:latin typeface="NikoshBAN" pitchFamily="2" charset="0"/>
                <a:cs typeface="NikoshBAN" pitchFamily="2" charset="0"/>
              </a:rPr>
              <a:t>বলতে পারবে।</a:t>
            </a:r>
          </a:p>
          <a:p>
            <a:pPr marL="569488" indent="-569488">
              <a:buFont typeface="+mj-lt"/>
              <a:buAutoNum type="arabicPeriod"/>
            </a:pPr>
            <a:r>
              <a:rPr lang="bn-IN" sz="4800" b="1" dirty="0">
                <a:ln w="11430"/>
                <a:latin typeface="NikoshBAN" pitchFamily="2" charset="0"/>
                <a:cs typeface="NikoshBAN" pitchFamily="2" charset="0"/>
              </a:rPr>
              <a:t>সালাতের ধর্মীয় </a:t>
            </a:r>
            <a:r>
              <a:rPr lang="bn-BD" sz="4800" b="1" dirty="0">
                <a:ln w="11430"/>
                <a:latin typeface="NikoshBAN" pitchFamily="2" charset="0"/>
                <a:cs typeface="NikoshBAN" pitchFamily="2" charset="0"/>
              </a:rPr>
              <a:t>গুরুত্ব বর্ণনা করতে পারবে।</a:t>
            </a:r>
          </a:p>
          <a:p>
            <a:pPr marL="569488" indent="-569488">
              <a:buFont typeface="+mj-lt"/>
              <a:buAutoNum type="arabicPeriod"/>
            </a:pPr>
            <a:r>
              <a:rPr lang="bn-IN" sz="4800" b="1" dirty="0">
                <a:ln w="11430"/>
                <a:latin typeface="NikoshBAN" pitchFamily="2" charset="0"/>
                <a:cs typeface="NikoshBAN" pitchFamily="2" charset="0"/>
              </a:rPr>
              <a:t>সালাতের সামাজিক গুরুত্ব </a:t>
            </a:r>
            <a:r>
              <a:rPr lang="bn-BD" sz="4800" b="1" dirty="0">
                <a:ln w="11430"/>
                <a:latin typeface="NikoshBAN" pitchFamily="2" charset="0"/>
                <a:cs typeface="NikoshBAN" pitchFamily="2" charset="0"/>
              </a:rPr>
              <a:t>ব্যাখ্যা করতে পারবে।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BEA12A-21B3-4BD5-AC8B-82FDB4A8C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3E6A1-AE08-4F65-98DE-7DEB01617F80}" type="datetime2">
              <a:rPr lang="en-US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Monday, March 16, 2020</a:t>
            </a:fld>
            <a:endParaRPr lang="en-US" sz="1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4CBE342-0396-4B26-B5F0-C749E535A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ABDUL AHAD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2B22F49-E3E6-4A2A-BC28-839A5602B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5</a:t>
            </a:fld>
            <a:endParaRPr lang="en-US" sz="1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B897CF-C285-4FA7-9EF1-7F53F89EA2BE}"/>
              </a:ext>
            </a:extLst>
          </p:cNvPr>
          <p:cNvSpPr/>
          <p:nvPr/>
        </p:nvSpPr>
        <p:spPr>
          <a:xfrm>
            <a:off x="172244" y="152400"/>
            <a:ext cx="10058400" cy="65532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016798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8C34ADF-2BCE-4136-8EC4-487933FB7CE8}"/>
              </a:ext>
            </a:extLst>
          </p:cNvPr>
          <p:cNvGrpSpPr/>
          <p:nvPr/>
        </p:nvGrpSpPr>
        <p:grpSpPr>
          <a:xfrm>
            <a:off x="3677444" y="282301"/>
            <a:ext cx="6400797" cy="6270899"/>
            <a:chOff x="3601244" y="152400"/>
            <a:chExt cx="6562725" cy="751259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C41A672-4414-40C4-9A7E-BEDBCE74A0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1244" y="152400"/>
              <a:ext cx="6562725" cy="549592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A51E122-3BEE-4A28-AE85-11B5BA1D6A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1244" y="5645697"/>
              <a:ext cx="6562725" cy="2019300"/>
            </a:xfrm>
            <a:prstGeom prst="rect">
              <a:avLst/>
            </a:prstGeom>
          </p:spPr>
        </p:pic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EC69F56-0CFB-430B-9EE7-AF48461C7385}"/>
              </a:ext>
            </a:extLst>
          </p:cNvPr>
          <p:cNvCxnSpPr>
            <a:cxnSpLocks/>
          </p:cNvCxnSpPr>
          <p:nvPr/>
        </p:nvCxnSpPr>
        <p:spPr>
          <a:xfrm>
            <a:off x="3525044" y="206101"/>
            <a:ext cx="0" cy="649949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0A27511-2E53-4FE3-9407-90BE86083899}"/>
              </a:ext>
            </a:extLst>
          </p:cNvPr>
          <p:cNvSpPr txBox="1"/>
          <p:nvPr/>
        </p:nvSpPr>
        <p:spPr>
          <a:xfrm>
            <a:off x="248444" y="533400"/>
            <a:ext cx="312419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ৈতিক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ং প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ষ্ঠা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র।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9508726B-00F7-49EF-BBA7-785A0EE2D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0C483-85EB-4E40-92AB-AECAF77465AA}" type="datetime2">
              <a:rPr lang="en-US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Monday, March 16, 2020</a:t>
            </a:fld>
            <a:endParaRPr lang="en-US" sz="16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25C2251-03CE-4772-92A8-450D94C2A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ABDUL AHAD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0690E53-C6C5-42C3-ACB6-083C00227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en-US" sz="16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C91DA7-B8C5-4B22-9420-DB6FE559375E}"/>
              </a:ext>
            </a:extLst>
          </p:cNvPr>
          <p:cNvSpPr/>
          <p:nvPr/>
        </p:nvSpPr>
        <p:spPr>
          <a:xfrm>
            <a:off x="172244" y="152400"/>
            <a:ext cx="10058400" cy="65532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9634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D960E-C3FF-4C36-BB6C-B2B671B6D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FD764-BCBE-40E9-854D-915FF5C055A3}" type="datetime2">
              <a:rPr lang="en-US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Monday, March 16, 2020</a:t>
            </a:fld>
            <a:endParaRPr lang="en-US" sz="1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A04526-A25E-408C-A6DB-CECACB37B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ABDUL AHAD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92EF84-5421-4D96-8BA3-EA88E0816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endParaRPr lang="en-US" sz="1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3660C4-7C7D-46CC-BCE3-046C3E119757}"/>
              </a:ext>
            </a:extLst>
          </p:cNvPr>
          <p:cNvSpPr/>
          <p:nvPr/>
        </p:nvSpPr>
        <p:spPr>
          <a:xfrm>
            <a:off x="172244" y="152400"/>
            <a:ext cx="10058400" cy="64008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468D82-53AB-4C32-B3AC-C9D38F91C0F5}"/>
              </a:ext>
            </a:extLst>
          </p:cNvPr>
          <p:cNvSpPr txBox="1"/>
          <p:nvPr/>
        </p:nvSpPr>
        <p:spPr>
          <a:xfrm>
            <a:off x="617000" y="533400"/>
            <a:ext cx="91662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8F11C3-2EB6-47BB-87CF-46D30B9711E3}"/>
              </a:ext>
            </a:extLst>
          </p:cNvPr>
          <p:cNvSpPr txBox="1"/>
          <p:nvPr/>
        </p:nvSpPr>
        <p:spPr>
          <a:xfrm>
            <a:off x="582600" y="2971800"/>
            <a:ext cx="9166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as-IN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িখ</a:t>
            </a:r>
            <a:r>
              <a: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675160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53046805"/>
              </p:ext>
            </p:extLst>
          </p:nvPr>
        </p:nvGraphicFramePr>
        <p:xfrm>
          <a:off x="324644" y="304800"/>
          <a:ext cx="9753600" cy="6248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7320A8-E6AD-4271-A555-B1719A2CC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18148-F4BC-4510-9F49-AFCBEC21118B}" type="datetime2">
              <a:rPr lang="en-US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Monday, March 16, 2020</a:t>
            </a:fld>
            <a:endParaRPr lang="en-US" sz="1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EA363B-3D25-4DD2-A3BA-F3DDEB59A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ABDUL AHAD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C861B3-C4E0-4406-80CA-D417EAC5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8</a:t>
            </a:fld>
            <a:endParaRPr lang="en-US" sz="1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AEF388-659C-4080-8336-73F999AC8324}"/>
              </a:ext>
            </a:extLst>
          </p:cNvPr>
          <p:cNvSpPr/>
          <p:nvPr/>
        </p:nvSpPr>
        <p:spPr>
          <a:xfrm>
            <a:off x="172244" y="152400"/>
            <a:ext cx="10058400" cy="65532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4A9309-C4E6-430D-81E5-A2175D34B45D}"/>
              </a:ext>
            </a:extLst>
          </p:cNvPr>
          <p:cNvSpPr txBox="1"/>
          <p:nvPr/>
        </p:nvSpPr>
        <p:spPr>
          <a:xfrm>
            <a:off x="4058444" y="2514600"/>
            <a:ext cx="2286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ইসলামের স্তম্ভ</a:t>
            </a:r>
            <a:endParaRPr 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7018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75B55F-71D6-4E3F-9C3A-4F15BF855C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4275B55F-71D6-4E3F-9C3A-4F15BF855C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4275B55F-71D6-4E3F-9C3A-4F15BF855C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F4A05A-3279-4E00-971D-3D86CF54A0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BEF4A05A-3279-4E00-971D-3D86CF54A0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BEF4A05A-3279-4E00-971D-3D86CF54A0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F11AE3-BBDD-45CF-85AC-D390E0ACF0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6CF11AE3-BBDD-45CF-85AC-D390E0ACF0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6CF11AE3-BBDD-45CF-85AC-D390E0ACF0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E139D9-701B-409E-9C9C-179195AFE5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CDE139D9-701B-409E-9C9C-179195AFE5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CDE139D9-701B-409E-9C9C-179195AFE5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63C63E-2652-4336-8B08-3A5996D79E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DC63C63E-2652-4336-8B08-3A5996D79E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DC63C63E-2652-4336-8B08-3A5996D79E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C85247-794E-431C-90E5-FA1CC89362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BEC85247-794E-431C-90E5-FA1CC89362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BEC85247-794E-431C-90E5-FA1CC89362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9892B65-5793-4154-BEB0-EFC5FDA386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D9892B65-5793-4154-BEB0-EFC5FDA386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D9892B65-5793-4154-BEB0-EFC5FDA386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2C4799-A991-4D11-AD48-65B6D4C8D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A12C4799-A991-4D11-AD48-65B6D4C8D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A12C4799-A991-4D11-AD48-65B6D4C8D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62DD46-E2EC-4AB1-AFC5-86B5622DAF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7362DD46-E2EC-4AB1-AFC5-86B5622DAF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7362DD46-E2EC-4AB1-AFC5-86B5622DAF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E68F97-D67B-4DE8-8179-ABB60ABC8C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83E68F97-D67B-4DE8-8179-ABB60ABC8C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83E68F97-D67B-4DE8-8179-ABB60ABC8C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29" b="3195"/>
          <a:stretch/>
        </p:blipFill>
        <p:spPr bwMode="auto">
          <a:xfrm>
            <a:off x="314601" y="304801"/>
            <a:ext cx="2382284" cy="3033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839243" y="304800"/>
            <a:ext cx="7249043" cy="120032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itchFamily="2" charset="0"/>
                <a:cs typeface="NikoshBAN" pitchFamily="2" charset="0"/>
              </a:rPr>
              <a:t>ইসলাম যে পাঁচটি স্তম্ভের উপর প্রতিষ্ঠিত তার দ্বিতীয়টি হলো সালাত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F32F13-47C4-48F3-A38D-0ABE44E83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69DFA-7B79-4644-B53B-EA4F29F4AAEC}" type="datetime2">
              <a:rPr lang="en-US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Monday, March 16, 2020</a:t>
            </a:fld>
            <a:endParaRPr lang="en-US" sz="1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25ECFE-A79E-43C4-80EC-4873B6624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ABDUL AHAD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190539-6017-4EF4-BD32-D6C22016C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9</a:t>
            </a:fld>
            <a:endParaRPr lang="en-US" sz="1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94C164-B6B6-4DC7-BA68-D952D091471F}"/>
              </a:ext>
            </a:extLst>
          </p:cNvPr>
          <p:cNvSpPr/>
          <p:nvPr/>
        </p:nvSpPr>
        <p:spPr>
          <a:xfrm>
            <a:off x="172244" y="152400"/>
            <a:ext cx="10058400" cy="65532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29D509-CA55-44E3-8C8D-84B2F6255B78}"/>
              </a:ext>
            </a:extLst>
          </p:cNvPr>
          <p:cNvSpPr txBox="1"/>
          <p:nvPr/>
        </p:nvSpPr>
        <p:spPr>
          <a:xfrm>
            <a:off x="2850046" y="1524000"/>
            <a:ext cx="7249043" cy="175432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মহান আল্লাহ মুমিনের উপর দৈনিক পাঁচবার সালাত ফরজ করেছেন। তা হলো-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endParaRPr lang="en-US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28189D-419A-4822-9F6C-FEE7AAF74153}"/>
              </a:ext>
            </a:extLst>
          </p:cNvPr>
          <p:cNvSpPr txBox="1"/>
          <p:nvPr/>
        </p:nvSpPr>
        <p:spPr>
          <a:xfrm>
            <a:off x="6574540" y="2092643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3EE4AF-7E07-4C73-8C96-0AFC2EE6FC82}"/>
              </a:ext>
            </a:extLst>
          </p:cNvPr>
          <p:cNvSpPr txBox="1"/>
          <p:nvPr/>
        </p:nvSpPr>
        <p:spPr>
          <a:xfrm>
            <a:off x="7635765" y="2087848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75DB72-4766-4FD5-AEE9-E2FF2BD3BE05}"/>
              </a:ext>
            </a:extLst>
          </p:cNvPr>
          <p:cNvSpPr txBox="1"/>
          <p:nvPr/>
        </p:nvSpPr>
        <p:spPr>
          <a:xfrm>
            <a:off x="8727489" y="2087848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আসর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8D5B15-E0FF-4201-A88B-40853899D6A9}"/>
              </a:ext>
            </a:extLst>
          </p:cNvPr>
          <p:cNvSpPr txBox="1"/>
          <p:nvPr/>
        </p:nvSpPr>
        <p:spPr>
          <a:xfrm>
            <a:off x="2914262" y="2598986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C0B5FA-AD66-4329-AC7E-FDEC23109FB3}"/>
              </a:ext>
            </a:extLst>
          </p:cNvPr>
          <p:cNvSpPr txBox="1"/>
          <p:nvPr/>
        </p:nvSpPr>
        <p:spPr>
          <a:xfrm>
            <a:off x="4657078" y="2623736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এশা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0A05942-0BFB-4F18-B925-AEE2F27731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18" y="4036874"/>
            <a:ext cx="2275050" cy="237834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F977C93-0C59-41CA-B6F4-662FA91000D6}"/>
              </a:ext>
            </a:extLst>
          </p:cNvPr>
          <p:cNvSpPr txBox="1"/>
          <p:nvPr/>
        </p:nvSpPr>
        <p:spPr>
          <a:xfrm>
            <a:off x="2785627" y="4036874"/>
            <a:ext cx="7313462" cy="187743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4000" b="1" dirty="0">
                <a:latin typeface="NikoshBAN" pitchFamily="2" charset="0"/>
                <a:cs typeface="NikoshBAN" pitchFamily="2" charset="0"/>
              </a:rPr>
              <a:t>“</a:t>
            </a:r>
            <a:r>
              <a:rPr lang="bn-IN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কিয়ামতের দিন বান্দার কাছ থেকে সর্বপ্রথম সালাতের হিসাব নেওয়া হবে।” (তিরমিযি)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4040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6" grpId="0"/>
      <p:bldP spid="12" grpId="0"/>
      <p:bldP spid="13" grpId="0"/>
      <p:bldP spid="14" grpId="0"/>
      <p:bldP spid="15" grpId="0"/>
      <p:bldP spid="17" grpId="0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46464A"/>
      </a:dk2>
      <a:lt2>
        <a:srgbClr val="D1D9E1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BAB94BD4-5D6D-4148-AB57-A4CCF1FD4E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1641</TotalTime>
  <Words>1471</Words>
  <Application>Microsoft Office PowerPoint</Application>
  <PresentationFormat>Custom</PresentationFormat>
  <Paragraphs>211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Calibri</vt:lpstr>
      <vt:lpstr>Calibri Light</vt:lpstr>
      <vt:lpstr>NikoshBAN</vt:lpstr>
      <vt:lpstr>Times New Roman</vt:lpstr>
      <vt:lpstr>Vrinda</vt:lpstr>
      <vt:lpstr>Wingdings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Yunus Azad</dc:creator>
  <cp:lastModifiedBy>M.A. AHAD</cp:lastModifiedBy>
  <cp:revision>525</cp:revision>
  <dcterms:created xsi:type="dcterms:W3CDTF">2006-08-16T00:00:00Z</dcterms:created>
  <dcterms:modified xsi:type="dcterms:W3CDTF">2020-03-17T04:34:18Z</dcterms:modified>
</cp:coreProperties>
</file>