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58" r:id="rId4"/>
    <p:sldId id="275" r:id="rId5"/>
    <p:sldId id="261" r:id="rId6"/>
    <p:sldId id="260" r:id="rId7"/>
    <p:sldId id="273" r:id="rId8"/>
    <p:sldId id="263" r:id="rId9"/>
    <p:sldId id="274" r:id="rId10"/>
    <p:sldId id="280" r:id="rId11"/>
    <p:sldId id="276" r:id="rId12"/>
    <p:sldId id="277" r:id="rId13"/>
    <p:sldId id="278" r:id="rId14"/>
    <p:sldId id="282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4B5E7-7521-40F0-BF01-852DE7E4B36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E9A64-0D50-4D82-9856-9F7A94102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0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E9A64-0D50-4D82-9856-9F7A941027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8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-25788" y="-43801"/>
            <a:ext cx="12201539" cy="6858000"/>
          </a:xfrm>
          <a:prstGeom prst="frame">
            <a:avLst>
              <a:gd name="adj1" fmla="val 3406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03" y="2087365"/>
            <a:ext cx="3215241" cy="351541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2596471" y="850269"/>
            <a:ext cx="57567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69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269" y="268468"/>
            <a:ext cx="2012089" cy="646331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6740" y="5626486"/>
            <a:ext cx="5719148" cy="584775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9471" y="316393"/>
            <a:ext cx="1734536" cy="385245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4"/>
          <a:stretch/>
        </p:blipFill>
        <p:spPr>
          <a:xfrm>
            <a:off x="1370512" y="3587409"/>
            <a:ext cx="3852457" cy="173753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26" y="1376814"/>
            <a:ext cx="3852451" cy="176122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23" y="3606116"/>
            <a:ext cx="3852454" cy="174559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9348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7495" y="5331627"/>
            <a:ext cx="7570428" cy="1077218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কসংশ্লেষণ প্রক্রি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খাদ্য তৈরি করতে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 উদ্ভিদকে উৎপাদক বলে।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4468" y="419259"/>
            <a:ext cx="5636482" cy="707886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endParaRPr lang="en-US" sz="4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76533" y="1272584"/>
            <a:ext cx="9652693" cy="3834853"/>
            <a:chOff x="1054100" y="1369142"/>
            <a:chExt cx="9585619" cy="345112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" r="9524"/>
            <a:stretch/>
          </p:blipFill>
          <p:spPr>
            <a:xfrm>
              <a:off x="1054100" y="1369142"/>
              <a:ext cx="9048544" cy="3451124"/>
            </a:xfrm>
            <a:prstGeom prst="rect">
              <a:avLst/>
            </a:prstGeom>
            <a:ln w="5715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grpSp>
          <p:nvGrpSpPr>
            <p:cNvPr id="32" name="Group 31"/>
            <p:cNvGrpSpPr/>
            <p:nvPr/>
          </p:nvGrpSpPr>
          <p:grpSpPr>
            <a:xfrm>
              <a:off x="2841523" y="1898848"/>
              <a:ext cx="7798196" cy="719283"/>
              <a:chOff x="2841523" y="1898848"/>
              <a:chExt cx="7798196" cy="719283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2841523" y="1898848"/>
                <a:ext cx="7798196" cy="32813"/>
              </a:xfrm>
              <a:prstGeom prst="straightConnector1">
                <a:avLst/>
              </a:prstGeom>
              <a:ln w="28575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256206" y="2618131"/>
                <a:ext cx="3383513" cy="0"/>
              </a:xfrm>
              <a:prstGeom prst="straightConnector1">
                <a:avLst/>
              </a:prstGeom>
              <a:ln w="28575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77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4854" y="5053580"/>
            <a:ext cx="9400345" cy="1077218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 যে সব উপাদান উৎপাদকের তৈরি খাদ্য উপাদানের উপর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সেসব জীবকে খাদক বলে।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384" y="357909"/>
            <a:ext cx="5191283" cy="707886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খাদক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64854" y="1264204"/>
            <a:ext cx="9716082" cy="3545792"/>
            <a:chOff x="958645" y="1209369"/>
            <a:chExt cx="9984658" cy="36583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" r="9524"/>
            <a:stretch/>
          </p:blipFill>
          <p:spPr>
            <a:xfrm>
              <a:off x="958645" y="1209369"/>
              <a:ext cx="9660193" cy="3658356"/>
            </a:xfrm>
            <a:prstGeom prst="rect">
              <a:avLst/>
            </a:prstGeom>
            <a:ln w="5715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8465574" y="1607574"/>
              <a:ext cx="2477729" cy="1519083"/>
            </a:xfrm>
            <a:prstGeom prst="straightConnector1">
              <a:avLst/>
            </a:prstGeom>
            <a:ln w="57150">
              <a:noFill/>
              <a:tailEnd type="triangle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412658" y="1794143"/>
              <a:ext cx="5206181" cy="1553742"/>
            </a:xfrm>
            <a:prstGeom prst="line">
              <a:avLst/>
            </a:prstGeom>
            <a:ln w="5715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7860890" y="1794143"/>
              <a:ext cx="2757949" cy="2143676"/>
            </a:xfrm>
            <a:prstGeom prst="line">
              <a:avLst/>
            </a:prstGeom>
            <a:ln w="5715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2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3481" y="4854632"/>
            <a:ext cx="10851086" cy="1569660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বাস্তুতন্ত্রে মৃত জীবের কলাভুক্ত জটিল জৈব যৌগগুলোকে বিশ্লিষ্ট বা বি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জিত করে তা থেকে কিছু অংশ নিজেরা শোষণ করে এবং বাকি অংশের জটিল যৌগগুলোকে ভেঙে সরল জৈব যৌগে পরিণত করে পরিবেশে ফিরি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বি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 ব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4335" y="359099"/>
            <a:ext cx="5429377" cy="707886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043569" y="1202460"/>
            <a:ext cx="8270910" cy="3381222"/>
            <a:chOff x="796411" y="1259496"/>
            <a:chExt cx="9875842" cy="36183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2" r="9524"/>
            <a:stretch/>
          </p:blipFill>
          <p:spPr>
            <a:xfrm>
              <a:off x="796411" y="1259496"/>
              <a:ext cx="9433090" cy="3618328"/>
            </a:xfrm>
            <a:prstGeom prst="rect">
              <a:avLst/>
            </a:prstGeom>
            <a:ln w="5715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3537758" y="4390848"/>
              <a:ext cx="7134495" cy="33670"/>
            </a:xfrm>
            <a:prstGeom prst="straightConnector1">
              <a:avLst/>
            </a:prstGeom>
            <a:ln w="381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99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9277" y="258563"/>
            <a:ext cx="224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0667" y="5649163"/>
            <a:ext cx="6482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সচিত্র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46" y="1145836"/>
            <a:ext cx="7374709" cy="415768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91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130" y="2350686"/>
            <a:ext cx="3788217" cy="646331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5130" y="3487616"/>
            <a:ext cx="6518131" cy="646331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5130" y="4523451"/>
            <a:ext cx="6450805" cy="646331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বিয়োজকের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5596" y="541620"/>
            <a:ext cx="1398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2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4105" y="407647"/>
            <a:ext cx="1975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8556" y="5824739"/>
            <a:ext cx="832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44" y="1393143"/>
            <a:ext cx="6172942" cy="415938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84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6217" y="445471"/>
            <a:ext cx="5816555" cy="707886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33" y="1442722"/>
            <a:ext cx="6869321" cy="420993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97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57" y="1050143"/>
            <a:ext cx="1899789" cy="218393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730" y="981533"/>
            <a:ext cx="1793563" cy="2252545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9" name="Rectangle 8"/>
          <p:cNvSpPr/>
          <p:nvPr/>
        </p:nvSpPr>
        <p:spPr>
          <a:xfrm>
            <a:off x="7681495" y="3902746"/>
            <a:ext cx="3642034" cy="2185214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 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৩০-১২-২০১৯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322" y="3865168"/>
            <a:ext cx="5106443" cy="2246769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(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mmislam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NikoshBAN" panose="02000000000000000000" pitchFamily="2" charset="0"/>
              </a:rPr>
              <a:t>686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7240" y="762762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6247335" y="1294639"/>
            <a:ext cx="762001" cy="52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7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47" y="1291667"/>
            <a:ext cx="7371323" cy="332131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494825" y="4779461"/>
            <a:ext cx="6819970" cy="584775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746" y="417297"/>
            <a:ext cx="5662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242607" y="5364236"/>
            <a:ext cx="132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3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27" y="1474523"/>
            <a:ext cx="7451185" cy="329244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13391" y="5010058"/>
            <a:ext cx="6961060" cy="646331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9357" y="523548"/>
            <a:ext cx="5662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231720" y="5656389"/>
            <a:ext cx="1324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6" r="1164" b="12842"/>
          <a:stretch/>
        </p:blipFill>
        <p:spPr>
          <a:xfrm>
            <a:off x="1312009" y="1975499"/>
            <a:ext cx="7781190" cy="4129736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535452" y="2773280"/>
            <a:ext cx="1451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443807" y="868723"/>
            <a:ext cx="3634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3968" y="976965"/>
            <a:ext cx="1909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1911" y="1938503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8856" y="2786415"/>
            <a:ext cx="4004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8856" y="3546372"/>
            <a:ext cx="7058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0235" y="4306329"/>
            <a:ext cx="7176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সচিত্র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1738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48333" y="425428"/>
            <a:ext cx="1326004" cy="707886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48070" y="4749824"/>
            <a:ext cx="10186914" cy="1384995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জীবদেহ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আন্তঃসম্পর্ক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91" y="1362151"/>
            <a:ext cx="6937287" cy="315883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2553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464" y="377716"/>
            <a:ext cx="2521974" cy="707886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030" y="4887509"/>
            <a:ext cx="10092828" cy="646331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7" y="1964827"/>
            <a:ext cx="3072683" cy="204345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56" y="1964826"/>
            <a:ext cx="3072683" cy="204345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75" y="1988496"/>
            <a:ext cx="3072684" cy="201978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8040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5691" y="523498"/>
            <a:ext cx="4953490" cy="707886"/>
          </a:xfrm>
          <a:prstGeom prst="rect">
            <a:avLst/>
          </a:prstGeom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বাস্তুতন্ত্রের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2458" r="6153" b="5229"/>
          <a:stretch/>
        </p:blipFill>
        <p:spPr>
          <a:xfrm>
            <a:off x="1328205" y="1396539"/>
            <a:ext cx="9468463" cy="4329769"/>
          </a:xfrm>
          <a:prstGeom prst="rect">
            <a:avLst/>
          </a:prstGeom>
          <a:ln w="5715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351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326</Words>
  <Application>Microsoft Office PowerPoint</Application>
  <PresentationFormat>Widescreen</PresentationFormat>
  <Paragraphs>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246</cp:revision>
  <dcterms:created xsi:type="dcterms:W3CDTF">2019-10-07T08:47:51Z</dcterms:created>
  <dcterms:modified xsi:type="dcterms:W3CDTF">2020-03-15T18:52:52Z</dcterms:modified>
</cp:coreProperties>
</file>