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7" r:id="rId1"/>
  </p:sldMasterIdLst>
  <p:notesMasterIdLst>
    <p:notesMasterId r:id="rId23"/>
  </p:notesMasterIdLst>
  <p:sldIdLst>
    <p:sldId id="258" r:id="rId2"/>
    <p:sldId id="256" r:id="rId3"/>
    <p:sldId id="257" r:id="rId4"/>
    <p:sldId id="259" r:id="rId5"/>
    <p:sldId id="260" r:id="rId6"/>
    <p:sldId id="275" r:id="rId7"/>
    <p:sldId id="277" r:id="rId8"/>
    <p:sldId id="278" r:id="rId9"/>
    <p:sldId id="281" r:id="rId10"/>
    <p:sldId id="280" r:id="rId11"/>
    <p:sldId id="279" r:id="rId12"/>
    <p:sldId id="282" r:id="rId13"/>
    <p:sldId id="283" r:id="rId14"/>
    <p:sldId id="276" r:id="rId15"/>
    <p:sldId id="284" r:id="rId16"/>
    <p:sldId id="288" r:id="rId17"/>
    <p:sldId id="287" r:id="rId18"/>
    <p:sldId id="267" r:id="rId19"/>
    <p:sldId id="270" r:id="rId20"/>
    <p:sldId id="268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8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94373-6128-44AA-8347-A4C4D75F008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80431-F016-45C1-BC27-7C1D87206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42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80431-F016-45C1-BC27-7C1D872060D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8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9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71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62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1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47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08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5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6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3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5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4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628650" y="492332"/>
            <a:ext cx="7886700" cy="1031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676400"/>
            <a:ext cx="7315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পাপিয়া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শুক্লা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সহাকারী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2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সমিতিরহাট</a:t>
            </a:r>
            <a:r>
              <a:rPr lang="en-US" sz="44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44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4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ফটিকছড়ি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papiyadhar.shukla1987@gmail.com</a:t>
            </a: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আইডি-01050260764</a:t>
            </a:r>
          </a:p>
          <a:p>
            <a:pPr algn="ct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ব্যাচ-26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ভেন্যু-টিটিসি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আইসিটি’র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.মা.ও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মা.স্ত.শি.প্র.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প্রকল্প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(২য়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16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5562600"/>
            <a:ext cx="666750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শোনাসহ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04800"/>
            <a:ext cx="7543800" cy="468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85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495800"/>
            <a:ext cx="34290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রিডার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4495800"/>
            <a:ext cx="39624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9600"/>
            <a:ext cx="3471863" cy="34718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04800"/>
            <a:ext cx="3581400" cy="396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91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648200"/>
            <a:ext cx="37338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খাবার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অর্ডারে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4495800"/>
            <a:ext cx="39624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9600"/>
            <a:ext cx="3675529" cy="3124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762000"/>
            <a:ext cx="3372263" cy="323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42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4876800"/>
            <a:ext cx="34290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87" y="533400"/>
            <a:ext cx="4322813" cy="2667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73856"/>
            <a:ext cx="2895600" cy="298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41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066800"/>
            <a:ext cx="4611007" cy="259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0800" y="4876800"/>
            <a:ext cx="34290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আবহাওয়া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7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96516" y="331470"/>
            <a:ext cx="4408884" cy="1089660"/>
            <a:chOff x="696516" y="331470"/>
            <a:chExt cx="4408884" cy="108966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1532"/>
            <a:stretch/>
          </p:blipFill>
          <p:spPr>
            <a:xfrm>
              <a:off x="696516" y="331470"/>
              <a:ext cx="1440657" cy="108966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2057400" y="491579"/>
              <a:ext cx="3048000" cy="76944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4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Regetration</a:t>
              </a:r>
              <a:endParaRPr lang="en-US" sz="4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133600"/>
            <a:ext cx="2124075" cy="21621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33800" y="3214687"/>
            <a:ext cx="34290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ভর্তি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80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4267200"/>
            <a:ext cx="34290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EVM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85800"/>
            <a:ext cx="3758234" cy="2514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685800"/>
            <a:ext cx="3321424" cy="274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95800" y="4343400"/>
            <a:ext cx="34290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IVR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98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4925821"/>
            <a:ext cx="34290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ভার্চুয়াল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অফিস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0600" y="4955318"/>
            <a:ext cx="34290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ভার্চুয়াল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ক্লাসরুম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6800"/>
            <a:ext cx="4107835" cy="2819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961" y="1066800"/>
            <a:ext cx="32766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14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57200"/>
            <a:ext cx="2752725" cy="1657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664125"/>
            <a:ext cx="37338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438400"/>
            <a:ext cx="6629400" cy="3416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দল-১</a:t>
            </a: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ব্যাক্তিজীবনে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দল-২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কর্মক্ষেত্রে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ব্যবহারগুলো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</p:spTree>
    <p:extLst>
      <p:ext uri="{BB962C8B-B14F-4D97-AF65-F5344CB8AC3E}">
        <p14:creationId xmlns:p14="http://schemas.microsoft.com/office/powerpoint/2010/main" val="160879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28600"/>
            <a:ext cx="37338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133600"/>
            <a:ext cx="8763000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১।GPS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২।ভার্চুয়াল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ক্লাসরুম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5380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1981200"/>
            <a:ext cx="784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80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8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80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সময়-৫০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36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667000" cy="19735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24200" y="1338917"/>
            <a:ext cx="37338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4191000"/>
            <a:ext cx="8001000" cy="1938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সফল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উদ্যেগতা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করণীয়-লিপিব্দ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53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676400"/>
            <a:ext cx="5257800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44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4572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পারছ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8" y="1524000"/>
            <a:ext cx="4170968" cy="3124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990600"/>
            <a:ext cx="3854613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46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534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প্রাত্যহিক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পাঠ-১-৪</a:t>
            </a:r>
          </a:p>
          <a:p>
            <a:pPr algn="ctr"/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পৃষ্ঠা-১-৯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17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838200"/>
            <a:ext cx="38862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743200"/>
            <a:ext cx="7620000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২।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প্রাত্যহিক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                    ৩।নিজে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কর্মক্ষেত্র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89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495800"/>
            <a:ext cx="34290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ফোন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81000"/>
            <a:ext cx="2514600" cy="33399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09600"/>
            <a:ext cx="4633139" cy="31113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53000" y="4495800"/>
            <a:ext cx="39624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টেলিভিশন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64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4419600"/>
            <a:ext cx="41910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জিপিএস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85800"/>
            <a:ext cx="33528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69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4419600"/>
            <a:ext cx="34290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স্যাটেলাইট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533400"/>
            <a:ext cx="40386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36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-52841" t="-24692" r="-51704" b="-41975"/>
          <a:stretch/>
        </p:blipFill>
        <p:spPr>
          <a:xfrm>
            <a:off x="-4495800" y="-137160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77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182</Words>
  <Application>Microsoft Office PowerPoint</Application>
  <PresentationFormat>On-screen Show (4:3)</PresentationFormat>
  <Paragraphs>51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Times New Roman</vt:lpstr>
      <vt:lpstr>Office Theme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56</cp:revision>
  <dcterms:created xsi:type="dcterms:W3CDTF">2006-08-16T00:00:00Z</dcterms:created>
  <dcterms:modified xsi:type="dcterms:W3CDTF">2020-03-10T18:13:26Z</dcterms:modified>
</cp:coreProperties>
</file>