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70" r:id="rId12"/>
    <p:sldId id="264" r:id="rId13"/>
    <p:sldId id="265" r:id="rId14"/>
    <p:sldId id="273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F6C5-1BDF-4349-80BD-DCDC5286A01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D807-DC8E-4F32-8D59-B354A1D1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807-DC8E-4F32-8D59-B354A1D10D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840C3-D3D8-4BC1-8312-06EE9A6DE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538F50-A5DB-4ED0-8ED7-E7D83821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671467-1C08-4D04-9A01-CD2E2F49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DB0BC-3EE6-41B2-BCF8-C95D1349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C396D-4D0A-42F5-A99A-27D70F46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7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0902D-6EA6-450D-BC83-BCACED6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CDB785-A9BA-4238-B91F-8932E47E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A7D44-807B-4EE1-87C6-6A53E21B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6D0DF-10B3-4057-80A1-031FF08D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4DDD7-7573-4820-860C-537FA92D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3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8FD88D-6145-4F21-B540-7CA75DC5A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67ADC5-0CE1-447E-B781-C0A9D8E2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4BE4A-25AF-4E50-AC8C-19E57CB8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E1C2E-5251-48E3-A2B2-CD975C2C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49162-27B5-44A1-AC0D-DDB77D25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6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C1905-7C45-4B29-BF73-0F8AACEC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DE533-6B56-4C8C-A409-F398DF61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92526A-C4F3-400A-B5AB-81F7254D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4557A-69F1-4E71-B63B-947D0A30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C268E-45AC-4386-A200-BAEFCED3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5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33D01-9645-4F98-8F3C-EC505ECD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C80F45-E30F-4B32-8AF1-579B7081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EFA29-26E9-40A3-BE0C-63CAF8FB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FA184-7273-4EBC-82C4-6CCBF0BE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509FF-F2D0-4FE4-94FB-21BF700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8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C36A4-87F6-4698-8CCD-E5C0655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3E8BC-01CC-42DA-AC5B-8E14EC8F4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65CF45-CC8F-4138-B928-7FB795FA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18DE5-6C80-4D5E-8D8B-B1213EF4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A988E7-13B5-426A-B0CA-E729AF5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5CB7C2-8D87-4B1D-AB3B-42438E83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14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B28C3-158B-4241-97D2-32924073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9844D-739C-47E7-82AB-7269B346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C5DF30-2F11-45CF-9CE9-E1F88E51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8ECD86-0694-4D7B-82BC-2AB9D2EFB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7C94A0-6CEE-47E8-91EF-4844DECE9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8D6DFF-B427-4923-899E-964E210B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BE2B48-536D-4A74-A8A0-82E5F407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8782004-EA34-4379-A52A-04B2BC10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87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979A2-EAC7-4046-99AA-63ABBF65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5872AC-614A-458A-946F-785D0A16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6C7809-2EBE-4613-9D04-D8AACE7D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07B425-3ECF-4483-AEFD-6219FAD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5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BBA886-99BD-4EE3-B6E1-4787B053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9AA244-41A0-4105-9075-107930F7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30EA3D-52BA-4D86-9AB6-9D3DF1DB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47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128ED-D886-4EE8-9155-D40B219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E94D25-E597-4296-9456-3A386CB1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253979-A958-4F54-9298-6427E435F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DAC147-668D-46DC-872C-D2A0B41B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47AA5B-DA6D-43EB-BD69-CAF765C9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6B7A67-4F66-4334-AC4D-903F432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0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EE7EA-4080-48CF-B00B-45EB1C85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DD9044-105B-46EB-AC09-34F06CB5A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8B15DA-5978-4927-905A-430AF4D3E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8B38DC-790D-4F8E-ABA2-E5FB495D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89BB02-BB1F-4EB1-BBD8-DD472F6C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6CBB05-41D0-40D2-A908-5061C5EB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83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5CCEA5-7E66-4F5E-8A04-BC88B9A2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F098B1-D2EF-4C72-9F58-05E9A938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3260CA-A4BC-4C0C-A643-74898C45B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2B6C-5D7C-4B44-B436-CED29A45FA8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9E0CA-AA3F-4C4D-A655-47032D64B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59837-C1B7-46D9-8825-0C333D88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DF1-3C01-461E-B881-CA706A58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1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1E65F-0488-4160-9847-C8C002E9ABAE}"/>
              </a:ext>
            </a:extLst>
          </p:cNvPr>
          <p:cNvSpPr txBox="1"/>
          <p:nvPr/>
        </p:nvSpPr>
        <p:spPr>
          <a:xfrm>
            <a:off x="561534" y="5409028"/>
            <a:ext cx="10944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ujib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732294"/>
            <a:ext cx="6644640" cy="4542234"/>
          </a:xfrm>
          <a:prstGeom prst="rect">
            <a:avLst/>
          </a:prstGeom>
          <a:ln w="76200">
            <a:solidFill>
              <a:srgbClr val="00CC66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xmlns="" val="40957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4437" y="213360"/>
            <a:ext cx="11191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আইএ এবং বিএ পাস করে তিনি ঢাকা বিশ্ববিদ্যালয়ে আইন বিভাগে ভর্তি হন।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থেকেই বঙ্গবন্ধু বাঙালির বিভিন্ন অধিকার আদায়ের আন্দোলনে অংশগ্রহন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59" y="2234336"/>
            <a:ext cx="5219197" cy="377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3" y="2247508"/>
            <a:ext cx="5219197" cy="376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51330" y="6131429"/>
            <a:ext cx="365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3248" y="6131429"/>
            <a:ext cx="328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1" y="228600"/>
            <a:ext cx="11567160" cy="63550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0381" y="346890"/>
            <a:ext cx="10611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আন্দোলনে নেতৃত্ব দেওয়ার কারণে তাকে বহুবার কারাবন্দি হতে হয়।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আন্দোলন সংগ্রামে তিনি ছিলেন অবিচল।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94" y="1939099"/>
            <a:ext cx="5284871" cy="38669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712" y="1939098"/>
            <a:ext cx="5284871" cy="386690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29589" y="5992498"/>
            <a:ext cx="231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মার্চের 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3949" y="5992498"/>
            <a:ext cx="591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রহমানকে বন্দি করে নেওয়া হচ্ছে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0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19" y="320041"/>
            <a:ext cx="11521441" cy="62788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0279" y="473262"/>
            <a:ext cx="1042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পূর্ব বাংলার জনগনের মুক্তির সনদ ছয় দফা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31" y="2011482"/>
            <a:ext cx="5600053" cy="40215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8044" y="6064745"/>
            <a:ext cx="185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 দফা দাবী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575" y="2111321"/>
            <a:ext cx="5401460" cy="37839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46760" y="1213526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তাঁর দল আওয়ামী লীগ বিপুল ভোটে জয় লাভ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9367" y="6013476"/>
            <a:ext cx="284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1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259080"/>
            <a:ext cx="11657428" cy="6385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60120" y="621715"/>
            <a:ext cx="10347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পাকিস্থান সরকার গঠন করার কথা ছিল।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8" y="2712719"/>
            <a:ext cx="5080422" cy="279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" y="2668745"/>
            <a:ext cx="5410199" cy="292433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2752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1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3040" y="927854"/>
            <a:ext cx="4815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তোমার পাঠ্যবইয়ের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১৬ পৃষ্ঠা বের কর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এবং পাঠ্যাংশ টুকু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নিরবে পড়।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905" y="899161"/>
            <a:ext cx="4292618" cy="505968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206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59080"/>
            <a:ext cx="11565988" cy="6385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0296650-232C-46F7-A110-0A3C8D46991D}"/>
              </a:ext>
            </a:extLst>
          </p:cNvPr>
          <p:cNvGrpSpPr/>
          <p:nvPr/>
        </p:nvGrpSpPr>
        <p:grpSpPr>
          <a:xfrm>
            <a:off x="961638" y="1955181"/>
            <a:ext cx="10362950" cy="4293219"/>
            <a:chOff x="1308295" y="1631854"/>
            <a:chExt cx="7047915" cy="3967089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464988-2E6A-4AC4-B949-F30F3F9E21E4}"/>
              </a:ext>
            </a:extLst>
          </p:cNvPr>
          <p:cNvSpPr txBox="1"/>
          <p:nvPr/>
        </p:nvSpPr>
        <p:spPr>
          <a:xfrm>
            <a:off x="5982790" y="2663511"/>
            <a:ext cx="5687753" cy="603963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ভর্তি।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5CC9DE-3CEE-42AE-8498-C87EC712B0BE}"/>
              </a:ext>
            </a:extLst>
          </p:cNvPr>
          <p:cNvSpPr txBox="1"/>
          <p:nvPr/>
        </p:nvSpPr>
        <p:spPr>
          <a:xfrm>
            <a:off x="2470148" y="1120074"/>
            <a:ext cx="6846640" cy="773240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pPr algn="ctr"/>
            <a:r>
              <a:rPr lang="bn-IN" sz="4400" b="1" spc="-156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 মিল কর। </a:t>
            </a:r>
            <a:endParaRPr lang="en-US" sz="4400" b="1" spc="-156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818742" y="2541329"/>
            <a:ext cx="10354145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D318144-CDFA-462E-A4B0-CCB9045B6455}"/>
              </a:ext>
            </a:extLst>
          </p:cNvPr>
          <p:cNvSpPr txBox="1"/>
          <p:nvPr/>
        </p:nvSpPr>
        <p:spPr>
          <a:xfrm>
            <a:off x="2125131" y="1909456"/>
            <a:ext cx="2121895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BAB03C-2CF3-4C2A-A392-F933EF2142F7}"/>
              </a:ext>
            </a:extLst>
          </p:cNvPr>
          <p:cNvSpPr txBox="1"/>
          <p:nvPr/>
        </p:nvSpPr>
        <p:spPr>
          <a:xfrm>
            <a:off x="1410537" y="2693347"/>
            <a:ext cx="2641362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3BC070-A88B-4D3D-9F0E-56812EBFDCEE}"/>
              </a:ext>
            </a:extLst>
          </p:cNvPr>
          <p:cNvSpPr txBox="1"/>
          <p:nvPr/>
        </p:nvSpPr>
        <p:spPr>
          <a:xfrm>
            <a:off x="1407905" y="3349726"/>
            <a:ext cx="2641362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B6C737-FCAC-44AF-8F20-F4891F541384}"/>
              </a:ext>
            </a:extLst>
          </p:cNvPr>
          <p:cNvSpPr txBox="1"/>
          <p:nvPr/>
        </p:nvSpPr>
        <p:spPr>
          <a:xfrm>
            <a:off x="1425860" y="4048373"/>
            <a:ext cx="2641362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25E589-2973-4D3F-937F-2451774EF8FB}"/>
              </a:ext>
            </a:extLst>
          </p:cNvPr>
          <p:cNvSpPr txBox="1"/>
          <p:nvPr/>
        </p:nvSpPr>
        <p:spPr>
          <a:xfrm>
            <a:off x="1379178" y="4702264"/>
            <a:ext cx="2641362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4D3476-E20A-4328-B5A6-78A2D12181A8}"/>
              </a:ext>
            </a:extLst>
          </p:cNvPr>
          <p:cNvSpPr txBox="1"/>
          <p:nvPr/>
        </p:nvSpPr>
        <p:spPr>
          <a:xfrm>
            <a:off x="1332497" y="5326321"/>
            <a:ext cx="2641362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C652E82-5411-470F-9B97-28D7A6E7A040}"/>
              </a:ext>
            </a:extLst>
          </p:cNvPr>
          <p:cNvSpPr txBox="1"/>
          <p:nvPr/>
        </p:nvSpPr>
        <p:spPr>
          <a:xfrm>
            <a:off x="6078264" y="3976772"/>
            <a:ext cx="5135963" cy="603963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300" b="1" spc="-1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300" b="1" spc="-15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13964C3-A3CB-455F-B595-11E2C6723BF1}"/>
              </a:ext>
            </a:extLst>
          </p:cNvPr>
          <p:cNvSpPr txBox="1"/>
          <p:nvPr/>
        </p:nvSpPr>
        <p:spPr>
          <a:xfrm>
            <a:off x="5853279" y="5267353"/>
            <a:ext cx="6311568" cy="603963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জন্ম।  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BD023BF-C47F-489E-B3F1-4C7A1B18C52B}"/>
              </a:ext>
            </a:extLst>
          </p:cNvPr>
          <p:cNvSpPr txBox="1"/>
          <p:nvPr/>
        </p:nvSpPr>
        <p:spPr>
          <a:xfrm>
            <a:off x="6015410" y="4615166"/>
            <a:ext cx="6176590" cy="603963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2C68735-77F3-4B26-8901-79CE2662E6D9}"/>
              </a:ext>
            </a:extLst>
          </p:cNvPr>
          <p:cNvSpPr txBox="1"/>
          <p:nvPr/>
        </p:nvSpPr>
        <p:spPr>
          <a:xfrm>
            <a:off x="6066973" y="3365538"/>
            <a:ext cx="5281462" cy="603963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AB0AC93-504A-4139-9792-B5E0F996C759}"/>
              </a:ext>
            </a:extLst>
          </p:cNvPr>
          <p:cNvSpPr txBox="1"/>
          <p:nvPr/>
        </p:nvSpPr>
        <p:spPr>
          <a:xfrm>
            <a:off x="7227952" y="1951720"/>
            <a:ext cx="2121895" cy="665518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r>
              <a:rPr lang="bn-IN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916071" y="3073353"/>
            <a:ext cx="3271369" cy="24282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888302" y="3620886"/>
            <a:ext cx="3268658" cy="12711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875774" y="2987040"/>
            <a:ext cx="3265946" cy="144045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967300" y="4251960"/>
            <a:ext cx="3296340" cy="7466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840737" y="3611880"/>
            <a:ext cx="3255263" cy="19756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4E0765-4A0A-4EC3-A3C3-FFA04945D232}"/>
              </a:ext>
            </a:extLst>
          </p:cNvPr>
          <p:cNvSpPr txBox="1"/>
          <p:nvPr/>
        </p:nvSpPr>
        <p:spPr>
          <a:xfrm>
            <a:off x="4198270" y="287948"/>
            <a:ext cx="3971637" cy="1019461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246" y="6740387"/>
            <a:ext cx="2670711" cy="312384"/>
          </a:xfrm>
        </p:spPr>
        <p:txBody>
          <a:bodyPr/>
          <a:lstStyle/>
          <a:p>
            <a:r>
              <a:rPr lang="en-US" smtClean="0"/>
              <a:t>০৮/১১/২০১৯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36863" y="6740387"/>
            <a:ext cx="2670711" cy="312384"/>
          </a:xfrm>
        </p:spPr>
        <p:txBody>
          <a:bodyPr/>
          <a:lstStyle/>
          <a:p>
            <a:fld id="{0CEB2557-C844-49B0-8F84-2C575EC62F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4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FC08b.png"/>
          <p:cNvPicPr>
            <a:picLocks noChangeAspect="1"/>
          </p:cNvPicPr>
          <p:nvPr/>
        </p:nvPicPr>
        <p:blipFill>
          <a:blip r:embed="rId2"/>
          <a:srcRect l="4076" t="2152" r="3799" b="2654"/>
          <a:stretch>
            <a:fillRect/>
          </a:stretch>
        </p:blipFill>
        <p:spPr>
          <a:xfrm>
            <a:off x="-182880" y="0"/>
            <a:ext cx="12374880" cy="6817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320039" y="320040"/>
            <a:ext cx="11775409" cy="6278880"/>
          </a:xfrm>
          <a:prstGeom prst="rect">
            <a:avLst/>
          </a:prstGeom>
          <a:noFill/>
          <a:ln w="762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02" tIns="47601" rIns="95202" bIns="47601" rtlCol="0" anchor="ctr"/>
          <a:lstStyle/>
          <a:p>
            <a:pPr algn="ctr"/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947370" y="1006482"/>
            <a:ext cx="4206030" cy="1573459"/>
          </a:xfrm>
          <a:prstGeom prst="rect">
            <a:avLst/>
          </a:prstGeom>
          <a:noFill/>
          <a:ln>
            <a:noFill/>
          </a:ln>
        </p:spPr>
        <p:txBody>
          <a:bodyPr wrap="square" lIns="95202" tIns="47601" rIns="95202" bIns="4760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24E8CC7-BC67-44B6-B41E-06EFDCEA451A}"/>
              </a:ext>
            </a:extLst>
          </p:cNvPr>
          <p:cNvGrpSpPr/>
          <p:nvPr/>
        </p:nvGrpSpPr>
        <p:grpSpPr>
          <a:xfrm>
            <a:off x="0" y="2949959"/>
            <a:ext cx="8397239" cy="814321"/>
            <a:chOff x="1064455" y="822107"/>
            <a:chExt cx="6207700" cy="192030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29A48A6-1868-4088-8283-98DA63B5CF91}"/>
                </a:ext>
              </a:extLst>
            </p:cNvPr>
            <p:cNvSpPr txBox="1"/>
            <p:nvPr/>
          </p:nvSpPr>
          <p:spPr>
            <a:xfrm>
              <a:off x="2095246" y="822107"/>
              <a:ext cx="5176909" cy="90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spc="-156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7" name="Rectangle: Rounded Corners 9">
              <a:extLst>
                <a:ext uri="{FF2B5EF4-FFF2-40B4-BE49-F238E27FC236}">
                  <a16:creationId xmlns="" xmlns:a16="http://schemas.microsoft.com/office/drawing/2014/main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6363533-EE20-4771-BA4F-C60583D6BFEF}"/>
              </a:ext>
            </a:extLst>
          </p:cNvPr>
          <p:cNvGrpSpPr/>
          <p:nvPr/>
        </p:nvGrpSpPr>
        <p:grpSpPr>
          <a:xfrm>
            <a:off x="1290491" y="3563167"/>
            <a:ext cx="6890121" cy="869632"/>
            <a:chOff x="1078525" y="2895611"/>
            <a:chExt cx="5350410" cy="949843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10"/>
              <a:ext cx="5176909" cy="907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spc="-156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="" xmlns:a16="http://schemas.microsoft.com/office/drawing/2014/main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223C875-EE7B-4D11-AE49-35AF2C1E47A3}"/>
              </a:ext>
            </a:extLst>
          </p:cNvPr>
          <p:cNvGrpSpPr/>
          <p:nvPr/>
        </p:nvGrpSpPr>
        <p:grpSpPr>
          <a:xfrm>
            <a:off x="1315174" y="4330498"/>
            <a:ext cx="7397878" cy="894320"/>
            <a:chOff x="653757" y="3821732"/>
            <a:chExt cx="5744700" cy="97680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304B712-2B28-4581-80ED-4009FEE25416}"/>
                </a:ext>
              </a:extLst>
            </p:cNvPr>
            <p:cNvSpPr txBox="1"/>
            <p:nvPr/>
          </p:nvSpPr>
          <p:spPr>
            <a:xfrm>
              <a:off x="653757" y="3890896"/>
              <a:ext cx="5176909" cy="907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spc="-156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="" xmlns:a16="http://schemas.microsoft.com/office/drawing/2014/main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813A57A-6FAD-4115-BD7A-48FF6C098D22}"/>
              </a:ext>
            </a:extLst>
          </p:cNvPr>
          <p:cNvGrpSpPr/>
          <p:nvPr/>
        </p:nvGrpSpPr>
        <p:grpSpPr>
          <a:xfrm>
            <a:off x="1417321" y="5178087"/>
            <a:ext cx="9845039" cy="846013"/>
            <a:chOff x="385153" y="4691586"/>
            <a:chExt cx="7942921" cy="9240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F5DA0D7-4786-435C-8602-B41D52D64228}"/>
                </a:ext>
              </a:extLst>
            </p:cNvPr>
            <p:cNvSpPr txBox="1"/>
            <p:nvPr/>
          </p:nvSpPr>
          <p:spPr>
            <a:xfrm>
              <a:off x="385153" y="4707987"/>
              <a:ext cx="7942921" cy="907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spc="-156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6" name="Rectangle: Rounded Corners 12">
              <a:extLst>
                <a:ext uri="{FF2B5EF4-FFF2-40B4-BE49-F238E27FC236}">
                  <a16:creationId xmlns="" xmlns:a16="http://schemas.microsoft.com/office/drawing/2014/main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8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0111538" y="6757425"/>
            <a:ext cx="2747595" cy="334293"/>
          </a:xfrm>
          <a:ln>
            <a:noFill/>
          </a:ln>
        </p:spPr>
        <p:txBody>
          <a:bodyPr/>
          <a:lstStyle/>
          <a:p>
            <a:fld id="{0CEB2557-C844-49B0-8F84-2C575EC62F18}" type="slidenum">
              <a:rPr lang="en-US" sz="1800" smtClean="0"/>
              <a:pPr/>
              <a:t>16</a:t>
            </a:fld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0" y="959258"/>
            <a:ext cx="2225950" cy="1892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8298"/>
            <a:ext cx="2225950" cy="1892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3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1" y="259080"/>
            <a:ext cx="11422967" cy="6385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FA6847-69C4-4262-8766-48316A402454}"/>
              </a:ext>
            </a:extLst>
          </p:cNvPr>
          <p:cNvSpPr txBox="1"/>
          <p:nvPr/>
        </p:nvSpPr>
        <p:spPr>
          <a:xfrm>
            <a:off x="1205002" y="4460190"/>
            <a:ext cx="9798277" cy="1665792"/>
          </a:xfrm>
          <a:prstGeom prst="rect">
            <a:avLst/>
          </a:prstGeom>
          <a:noFill/>
        </p:spPr>
        <p:txBody>
          <a:bodyPr wrap="square" lIns="95202" tIns="47601" rIns="95202" bIns="47601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100" b="1" spc="-156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প্রথম জীবন ও রাজনৈতিক কাজ সম্পর্কে ৫টি বাক্য লিখে আনবে।   </a:t>
            </a:r>
            <a:endParaRPr lang="en-US" sz="5100" b="1" spc="-156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436614"/>
            <a:ext cx="483107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ong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472439"/>
            <a:ext cx="2807970" cy="305294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 descr="7 ma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560" y="571499"/>
            <a:ext cx="3093720" cy="270510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766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decorative-corners-elements-white-background-82562714.jpg"/>
          <p:cNvPicPr>
            <a:picLocks noChangeAspect="1"/>
          </p:cNvPicPr>
          <p:nvPr/>
        </p:nvPicPr>
        <p:blipFill>
          <a:blip r:embed="rId2"/>
          <a:srcRect r="606" b="5908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987" y="858520"/>
            <a:ext cx="8050505" cy="4561953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63240" y="5195054"/>
            <a:ext cx="7025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4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7.40741E-7 L 0.00117 -0.25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5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1.png"/>
          <p:cNvPicPr>
            <a:picLocks noChangeAspect="1"/>
          </p:cNvPicPr>
          <p:nvPr/>
        </p:nvPicPr>
        <p:blipFill>
          <a:blip r:embed="rId2"/>
          <a:srcRect t="-1222" r="8578"/>
          <a:stretch>
            <a:fillRect/>
          </a:stretch>
        </p:blipFill>
        <p:spPr>
          <a:xfrm rot="16200000">
            <a:off x="2671218" y="-2671218"/>
            <a:ext cx="6849563" cy="121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21DF3A-549A-4645-8A04-A85BD6E21658}"/>
              </a:ext>
            </a:extLst>
          </p:cNvPr>
          <p:cNvSpPr txBox="1"/>
          <p:nvPr/>
        </p:nvSpPr>
        <p:spPr>
          <a:xfrm>
            <a:off x="670561" y="721307"/>
            <a:ext cx="4922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240" y="3327738"/>
            <a:ext cx="5547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তৃতীয় শ্রেণি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দশম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 আমাদের জাতির পিতা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পাঠ্যাংশঃবঙ্গবন্ধুর শিক্ষা ও সংগ্রামী জীবন।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সময়ঃ৩০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১৬/০৩/২০২০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2157" y="775454"/>
            <a:ext cx="3594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" y="3286185"/>
            <a:ext cx="53035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10" name="Picture 9" descr="Uzzol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208710">
            <a:off x="2302335" y="1682643"/>
            <a:ext cx="1792471" cy="167157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C00000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3490" y="1676400"/>
            <a:ext cx="1580150" cy="16937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7480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0"/>
            <a:ext cx="12191999" cy="681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CC9AB1-879C-4DC2-8DD0-FC8AF1A18BCA}"/>
              </a:ext>
            </a:extLst>
          </p:cNvPr>
          <p:cNvSpPr txBox="1"/>
          <p:nvPr/>
        </p:nvSpPr>
        <p:spPr>
          <a:xfrm>
            <a:off x="1066800" y="3134083"/>
            <a:ext cx="9235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১৪.১.১ বাংলাদেশের জাতির পিতার নাম বলতে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	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১৪.১.২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জাতির পিতার জীবনী সংক্ষেপে বলতে 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লিখতে পারবে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3A32A1-C9D6-4485-A46E-22177DC11BCE}"/>
              </a:ext>
            </a:extLst>
          </p:cNvPr>
          <p:cNvSpPr txBox="1"/>
          <p:nvPr/>
        </p:nvSpPr>
        <p:spPr>
          <a:xfrm>
            <a:off x="3021037" y="784352"/>
            <a:ext cx="5711483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0"/>
            <a:ext cx="12191999" cy="681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2CEFD2-6FF7-41D0-9663-280D95202073}"/>
              </a:ext>
            </a:extLst>
          </p:cNvPr>
          <p:cNvSpPr txBox="1"/>
          <p:nvPr/>
        </p:nvSpPr>
        <p:spPr>
          <a:xfrm>
            <a:off x="2367643" y="883334"/>
            <a:ext cx="624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চলো একটি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E3AAA1-CC3E-4B5B-80CE-023807F751FE}"/>
              </a:ext>
            </a:extLst>
          </p:cNvPr>
          <p:cNvSpPr txBox="1"/>
          <p:nvPr/>
        </p:nvSpPr>
        <p:spPr>
          <a:xfrm>
            <a:off x="1645920" y="3915508"/>
            <a:ext cx="8077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ভিডিওতে আমরা কার কথা শুনতে পাছি?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9D3CF0-E61F-46C7-AB62-C779EEDA49F1}"/>
              </a:ext>
            </a:extLst>
          </p:cNvPr>
          <p:cNvSpPr txBox="1"/>
          <p:nvPr/>
        </p:nvSpPr>
        <p:spPr>
          <a:xfrm>
            <a:off x="1171134" y="3587262"/>
            <a:ext cx="9664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কী তাঁর নাম বলতে পারবে?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1512" y="4642060"/>
            <a:ext cx="65421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 আমাদের জাতির পিতা</a:t>
            </a:r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“বঙ্গবন্ধু শেখ মুজিবুর রহমান”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52943" y="2172653"/>
          <a:ext cx="8040687" cy="863600"/>
        </p:xfrm>
        <a:graphic>
          <a:graphicData uri="http://schemas.openxmlformats.org/presentationml/2006/ole">
            <p:oleObj spid="_x0000_s1027" name="Packager Shell Object" showAsIcon="1" r:id="rId4" imgW="8040960" imgH="8636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96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972B38-F64A-4D97-97CC-D24569FE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52975"/>
            <a:ext cx="2529840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2FB848-C9C3-46C0-A16E-AC9DE18A22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01" y="5018649"/>
            <a:ext cx="2590800" cy="1839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478C01-D12F-4659-812D-FDDC4775FBF2}"/>
              </a:ext>
            </a:extLst>
          </p:cNvPr>
          <p:cNvSpPr txBox="1"/>
          <p:nvPr/>
        </p:nvSpPr>
        <p:spPr>
          <a:xfrm>
            <a:off x="2560320" y="5271314"/>
            <a:ext cx="7132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জাতির 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endParaRPr lang="bn-BD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বঙ্গবন্ধুর শিক্ষা ও সংগ্রামী জীবন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95" y="974498"/>
            <a:ext cx="5180285" cy="4405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792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1" cy="1892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4160" y="213360"/>
            <a:ext cx="554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আজকের পাঠ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43841" y="259080"/>
            <a:ext cx="11687908" cy="6385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E4F774-A036-4951-9C7F-E62CFB80D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639" y="2365396"/>
            <a:ext cx="3544361" cy="2196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AA853B-9DFA-424E-BE34-58A5D05D2F3B}"/>
              </a:ext>
            </a:extLst>
          </p:cNvPr>
          <p:cNvSpPr txBox="1"/>
          <p:nvPr/>
        </p:nvSpPr>
        <p:spPr>
          <a:xfrm>
            <a:off x="5181600" y="2991192"/>
            <a:ext cx="254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জেলা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BC6946-F450-4EE1-BBFA-4B2D2E0143D9}"/>
              </a:ext>
            </a:extLst>
          </p:cNvPr>
          <p:cNvSpPr txBox="1"/>
          <p:nvPr/>
        </p:nvSpPr>
        <p:spPr>
          <a:xfrm>
            <a:off x="533400" y="70104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শেখ মুজিবুর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জাতির পিতা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তিনি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১৭ ই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বর্তমান গোপালগঞ্জ জেলার টুঙ্গিপাড়া গ্রামে জন্মগ্রহন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" y="2337167"/>
            <a:ext cx="3512824" cy="25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67" y="2276208"/>
            <a:ext cx="3512824" cy="25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E6BB28-4406-4621-86BB-B08DE9D1DDD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5272884" y="4001878"/>
            <a:ext cx="1798476" cy="1682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703320" y="5454134"/>
            <a:ext cx="5279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তাঁর ডাক নাম খোকা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899" y="4920734"/>
            <a:ext cx="2382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6859" y="4859774"/>
            <a:ext cx="2382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82880"/>
            <a:ext cx="11810999" cy="64465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874" t="2720" r="3413" b="6602"/>
          <a:stretch>
            <a:fillRect/>
          </a:stretch>
        </p:blipFill>
        <p:spPr>
          <a:xfrm>
            <a:off x="2825508" y="1173480"/>
            <a:ext cx="6562333" cy="48463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326880" y="3533894"/>
            <a:ext cx="2438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লুৎফর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055" y="3427214"/>
            <a:ext cx="221406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203960"/>
            <a:ext cx="2329907" cy="192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25" y="1265116"/>
            <a:ext cx="2330675" cy="2102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78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11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6002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840" y="3977640"/>
            <a:ext cx="957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আমাদের জাতির পিতার নাম কী?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তিনি কবে এবং কোথায় জন্মগ্রহন করেন?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তাঁর বাবা ও মায়ের নাম কী?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9372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প্রশ্ন গুলোর উত্তর দাওঃ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60280" y="472440"/>
            <a:ext cx="1584960" cy="167640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762000" y="472440"/>
            <a:ext cx="1584960" cy="167640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979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59080"/>
            <a:ext cx="11704320" cy="63855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1874520"/>
            <a:ext cx="2407920" cy="2164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75360" y="4234934"/>
            <a:ext cx="10110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শিক্ষাজীবন শুরু হয় ৭ বছর বয়সে গিমাডাঙ্গা প্রাথমিক বিদ্যালয়ে।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পাবলিক স্কুলে ভর্তি হন।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শিক্ষা লাভ করেন গোপালগঞ্জ মিশন হাই স্কুল থেকে।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61154"/>
            <a:ext cx="4312920" cy="3347355"/>
          </a:xfrm>
          <a:prstGeom prst="rect">
            <a:avLst/>
          </a:prstGeom>
          <a:ln w="38100">
            <a:solidFill>
              <a:srgbClr val="FF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3102" y="3397022"/>
            <a:ext cx="44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680450"/>
            <a:ext cx="4404360" cy="34191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185002" y="3442454"/>
            <a:ext cx="3562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475</Words>
  <Application>Microsoft Office PowerPoint</Application>
  <PresentationFormat>Custom</PresentationFormat>
  <Paragraphs>86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BBGPS</cp:lastModifiedBy>
  <cp:revision>94</cp:revision>
  <dcterms:created xsi:type="dcterms:W3CDTF">2019-05-05T03:59:53Z</dcterms:created>
  <dcterms:modified xsi:type="dcterms:W3CDTF">2020-03-16T09:38:06Z</dcterms:modified>
</cp:coreProperties>
</file>