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F37CC-0F73-41D0-918B-D22E98BC2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EF583A-BADA-4978-A1F0-81480B13B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F37CC-0F73-41D0-918B-D22E98BC2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EF583A-BADA-4978-A1F0-81480B13B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8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F37CC-0F73-41D0-918B-D22E98BC2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EF583A-BADA-4978-A1F0-81480B13B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F37CC-0F73-41D0-918B-D22E98BC2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EF583A-BADA-4978-A1F0-81480B13B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F37CC-0F73-41D0-918B-D22E98BC2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EF583A-BADA-4978-A1F0-81480B13B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F37CC-0F73-41D0-918B-D22E98BC2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EF583A-BADA-4978-A1F0-81480B13B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1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F37CC-0F73-41D0-918B-D22E98BC2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EF583A-BADA-4978-A1F0-81480B13B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1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F37CC-0F73-41D0-918B-D22E98BC2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EF583A-BADA-4978-A1F0-81480B13B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7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F37CC-0F73-41D0-918B-D22E98BC2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EF583A-BADA-4978-A1F0-81480B13B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1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F37CC-0F73-41D0-918B-D22E98BC2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EF583A-BADA-4978-A1F0-81480B13B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7F37CC-0F73-41D0-918B-D22E98BC2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EF583A-BADA-4978-A1F0-81480B13B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489"/>
            </a:avLst>
          </a:prstGeom>
          <a:gradFill flip="none" rotWithShape="1">
            <a:gsLst>
              <a:gs pos="0">
                <a:srgbClr val="C00000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9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2701"/>
            <a:ext cx="11591778" cy="520823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5760" y="393895"/>
            <a:ext cx="113244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ছাত্রছাত্রীদের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7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506437"/>
            <a:ext cx="11197884" cy="592179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226179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89341"/>
            <a:ext cx="11465169" cy="62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4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3" y="351694"/>
            <a:ext cx="4888500" cy="5992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42" y="351693"/>
            <a:ext cx="6315266" cy="59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7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20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</cp:revision>
  <dcterms:created xsi:type="dcterms:W3CDTF">2020-03-17T15:10:36Z</dcterms:created>
  <dcterms:modified xsi:type="dcterms:W3CDTF">2020-03-17T15:41:36Z</dcterms:modified>
</cp:coreProperties>
</file>