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26794-E6AD-4436-B4EA-1C152C58F0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057C8C-1CE9-4C3F-AB3C-ABDFC6ACE0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17E1D-270C-4F3C-B527-97B5A2E4D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D830-DA26-43FB-943E-792D998D947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20B62-C924-497C-BD60-23AD68D9A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8C4CE-259E-4D23-A058-96C9AC805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745C-9765-4127-AB76-F370D65F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8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8DEC2-AD30-41F7-A8AF-96D2CD08D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8FF224-E6B9-4F51-AAAC-C1046FAC30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AD855-EE43-48CF-A4AC-FDC6D236F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D830-DA26-43FB-943E-792D998D947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3412A-9A55-4C89-887A-711453059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D42D4-3759-4960-8290-FE1AF7B31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745C-9765-4127-AB76-F370D65F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63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64EC25-E8CA-479D-A2AE-C16F46C7C2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9E5391-D23E-4CE3-B0A0-734661DF65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AE6AA-CCB1-4760-A986-AAF53A06E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D830-DA26-43FB-943E-792D998D947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3DCA9-D481-4758-A815-8967EDA13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2D9BF-4958-4DE2-8D72-D2A865641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745C-9765-4127-AB76-F370D65F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9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F3BC7-9957-4550-B9D8-6D7A78DCC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ED4AE-E609-4588-8547-3268FE42D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0C84D-A0C9-43D1-B0F1-BA82E730A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D830-DA26-43FB-943E-792D998D947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284D9-D9F9-4B8C-9F9C-8523AFA9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1CC09-88F7-4979-B69A-658E8D2C1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745C-9765-4127-AB76-F370D65F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33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1A49E-2B4F-4BB2-BD61-3E3DE62ED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2D4CB2-D4C4-442A-883E-A5F5F34AF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73478-E9F1-4654-9973-D5678A83F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D830-DA26-43FB-943E-792D998D947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7294B-302C-40E6-9735-BBE5C5208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B23C0-94EE-454D-8DC1-0365FABF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745C-9765-4127-AB76-F370D65F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3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4C2DE-7C11-46CD-8F79-6CBBED2A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D5280-3B84-4232-8C87-A579A4829D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FEE51-0E76-47B3-8643-19235059D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E2A5B6-5C93-4BA5-9280-C8413087A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D830-DA26-43FB-943E-792D998D947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F071A-0323-4EC7-ACDB-AA7BDD68F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9B550F-5B2F-4C40-A0DD-5221471B6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745C-9765-4127-AB76-F370D65F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27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B022A-03D8-4158-AAF1-616446CB4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AE406-1C06-41A1-A863-54276B210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EECA63-11C5-4826-9FE4-5A1D448D7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2F5CC0-550D-4847-8AE5-7624E053B3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4DEF42-FC75-4B95-A9AB-9FAFDEFE27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52AE27-6699-4788-AA87-1764CA208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D830-DA26-43FB-943E-792D998D947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003F67-1C83-4B07-A5C1-E3FD020DA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7BF9E2-F342-4FB9-9340-77B05ED3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745C-9765-4127-AB76-F370D65F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8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37E51-DBDF-41B6-8A30-C9CBF875D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835A79-9FCA-48EF-B998-448A127AD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D830-DA26-43FB-943E-792D998D947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5BBF1-3711-491D-8F22-3E8B04903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3794AE-CCC1-492A-A36A-D6BAA979C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745C-9765-4127-AB76-F370D65F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4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A90E1C-5DE1-4E40-9216-EF95E36DB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D830-DA26-43FB-943E-792D998D947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536030-B139-467C-A3EE-C9B887E02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2F8458-6A4A-43C1-BDDF-706C8D1F7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745C-9765-4127-AB76-F370D65F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801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BCAC6-D4A0-4335-8B99-8961D1A9D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0FF6A-1244-49DA-A25F-DC240F018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37FC2B-44E8-4CFD-BDA7-71B3822340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DA31B-9609-469E-AC48-6F5DBDF9C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D830-DA26-43FB-943E-792D998D947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69F1AD-C7D7-4536-B647-4B8E225B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760486-BCDD-457E-8FCD-27F618840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745C-9765-4127-AB76-F370D65F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11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1564A-A38E-4422-B214-AC3031485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658354-48CA-4D68-98F2-CEE9FF0C58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9EE725-1AF8-4A10-8468-3CA6DA27C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F512F4-B0DA-4AD1-A68D-25A252D01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D830-DA26-43FB-943E-792D998D947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338BE-6CB7-4834-86CD-364E39A3C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91F36D-C942-483A-A232-B46AC7504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745C-9765-4127-AB76-F370D65F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05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22027C-937B-4DED-943F-A2424C183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C999A6-90C2-4C56-9AF2-FB9EEF160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6030B-21BF-48B6-A189-406FFF9C8B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6D830-DA26-43FB-943E-792D998D947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29040-C65E-415A-87C3-647F8C15F9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6EE38-C1C2-4E6A-AD6B-EB318DA52F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745C-9765-4127-AB76-F370D65F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8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F89B1A-C766-4AAD-8CEC-927039E739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994" y="448821"/>
            <a:ext cx="10691445" cy="60785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10292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</cp:revision>
  <dcterms:created xsi:type="dcterms:W3CDTF">2020-03-17T09:15:40Z</dcterms:created>
  <dcterms:modified xsi:type="dcterms:W3CDTF">2020-03-17T09:19:26Z</dcterms:modified>
</cp:coreProperties>
</file>