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3962400" cy="167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24D99"/>
                </a:solidFill>
                <a:latin typeface="Arial"/>
              </a:rPr>
            </a:br>
            <a:r>
              <a:rPr lang="en-US" dirty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>
                <a:solidFill>
                  <a:srgbClr val="024D99"/>
                </a:solidFill>
                <a:latin typeface="Arial"/>
              </a:rPr>
            </a:br>
            <a:r>
              <a:rPr lang="en-US" dirty="0" smtClean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24D99"/>
                </a:solidFill>
                <a:latin typeface="Arial"/>
              </a:rPr>
            </a:br>
            <a:r>
              <a:rPr lang="en-US" dirty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>
                <a:solidFill>
                  <a:srgbClr val="024D99"/>
                </a:solidFill>
                <a:latin typeface="Arial"/>
              </a:rPr>
            </a:br>
            <a:r>
              <a:rPr lang="en-US" dirty="0" smtClean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24D99"/>
                </a:solidFill>
                <a:latin typeface="Arial"/>
              </a:rPr>
            </a:br>
            <a:r>
              <a:rPr lang="en-US" dirty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>
                <a:solidFill>
                  <a:srgbClr val="024D99"/>
                </a:solidFill>
                <a:latin typeface="Arial"/>
              </a:rPr>
            </a:br>
            <a:r>
              <a:rPr lang="en-US" dirty="0" smtClean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24D99"/>
                </a:solidFill>
                <a:latin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</a:rPr>
              <a:t>Happy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Birthday, </a:t>
            </a:r>
            <a:r>
              <a:rPr lang="en-US" dirty="0" err="1">
                <a:solidFill>
                  <a:srgbClr val="FF0000"/>
                </a:solidFill>
                <a:latin typeface="Arial"/>
              </a:rPr>
              <a:t>Bangabandhu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!</a:t>
            </a:r>
            <a:r>
              <a:rPr lang="en-US" dirty="0">
                <a:solidFill>
                  <a:srgbClr val="024D99"/>
                </a:solidFill>
                <a:latin typeface="Arial"/>
              </a:rPr>
              <a:t/>
            </a:r>
            <a:br>
              <a:rPr lang="en-US" dirty="0">
                <a:solidFill>
                  <a:srgbClr val="024D99"/>
                </a:solidFill>
                <a:latin typeface="Arial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905000"/>
            <a:ext cx="6096000" cy="3792458"/>
          </a:xfrm>
        </p:spPr>
      </p:pic>
    </p:spTree>
    <p:extLst>
      <p:ext uri="{BB962C8B-B14F-4D97-AF65-F5344CB8AC3E}">
        <p14:creationId xmlns:p14="http://schemas.microsoft.com/office/powerpoint/2010/main" val="124631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65589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95014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57969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0040"/>
            <a:ext cx="47244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4991100" cy="3657600"/>
          </a:xfrm>
        </p:spPr>
      </p:pic>
    </p:spTree>
    <p:extLst>
      <p:ext uri="{BB962C8B-B14F-4D97-AF65-F5344CB8AC3E}">
        <p14:creationId xmlns:p14="http://schemas.microsoft.com/office/powerpoint/2010/main" val="52949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239000" cy="13106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en-US" sz="2600" b="0" cap="none" dirty="0" smtClean="0">
                <a:ln>
                  <a:noFill/>
                </a:ln>
                <a:solidFill>
                  <a:srgbClr val="050505"/>
                </a:solidFill>
                <a:latin typeface="Segoe UI Historic"/>
                <a:ea typeface="+mn-ea"/>
              </a:rPr>
              <a:t>        </a:t>
            </a:r>
            <a:br>
              <a:rPr lang="en-US" sz="2600" b="0" cap="none" dirty="0" smtClean="0">
                <a:ln>
                  <a:noFill/>
                </a:ln>
                <a:solidFill>
                  <a:srgbClr val="050505"/>
                </a:solidFill>
                <a:latin typeface="Segoe UI Historic"/>
                <a:ea typeface="+mn-ea"/>
              </a:rPr>
            </a:br>
            <a:r>
              <a:rPr lang="bn-IN" sz="2600" b="0" cap="none" dirty="0" smtClean="0">
                <a:ln>
                  <a:noFill/>
                </a:ln>
                <a:solidFill>
                  <a:schemeClr val="bg1"/>
                </a:solidFill>
                <a:latin typeface="Segoe UI Historic"/>
                <a:ea typeface="+mn-ea"/>
              </a:rPr>
              <a:t>বৃক্ষরোপণ </a:t>
            </a:r>
            <a:r>
              <a:rPr lang="bn-IN" sz="2600" b="0" cap="none" dirty="0">
                <a:ln>
                  <a:noFill/>
                </a:ln>
                <a:solidFill>
                  <a:schemeClr val="bg1"/>
                </a:solidFill>
                <a:latin typeface="Segoe UI Historic"/>
                <a:ea typeface="+mn-ea"/>
              </a:rPr>
              <a:t>কর্মসূচী, জি কে আদর্শ উচ্চ বিদ্যালয়, </a:t>
            </a:r>
            <a:r>
              <a:rPr lang="bn-IN" sz="2600" b="0" cap="none" dirty="0" smtClean="0">
                <a:ln>
                  <a:noFill/>
                </a:ln>
                <a:solidFill>
                  <a:schemeClr val="bg1"/>
                </a:solidFill>
                <a:latin typeface="Segoe UI Historic"/>
                <a:ea typeface="+mn-ea"/>
              </a:rPr>
              <a:t>ধীরাশ্রম,গাজীপুর</a:t>
            </a:r>
            <a:r>
              <a:rPr lang="bn-IN" sz="2600" b="0" cap="none" dirty="0">
                <a:ln>
                  <a:noFill/>
                </a:ln>
                <a:solidFill>
                  <a:srgbClr val="050505"/>
                </a:solidFill>
                <a:latin typeface="Segoe UI Historic"/>
                <a:ea typeface="+mn-ea"/>
              </a:rPr>
              <a:t/>
            </a:r>
            <a:br>
              <a:rPr lang="bn-IN" sz="2600" b="0" cap="none" dirty="0">
                <a:ln>
                  <a:noFill/>
                </a:ln>
                <a:solidFill>
                  <a:srgbClr val="050505"/>
                </a:solidFill>
                <a:latin typeface="Segoe UI Historic"/>
                <a:ea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239000" cy="3276600"/>
          </a:xfrm>
        </p:spPr>
        <p:txBody>
          <a:bodyPr/>
          <a:lstStyle/>
          <a:p>
            <a:r>
              <a:rPr lang="bn-IN" dirty="0">
                <a:solidFill>
                  <a:srgbClr val="050505"/>
                </a:solidFill>
                <a:latin typeface="Segoe UI Historic"/>
              </a:rPr>
              <a:t>জাতীয় শিশু দিবস ও হাজার বছরের শ্রেষ্ঠ বাঙালি, বাঙালি জাতির পিতা বঙ্গবন্ধু শেখ মুজিবুর </a:t>
            </a:r>
            <a:r>
              <a:rPr lang="bn-IN" dirty="0" smtClean="0">
                <a:solidFill>
                  <a:srgbClr val="050505"/>
                </a:solidFill>
                <a:latin typeface="Segoe UI Historic"/>
              </a:rPr>
              <a:t>রহমানে </a:t>
            </a:r>
            <a:r>
              <a:rPr lang="bn-IN" dirty="0">
                <a:solidFill>
                  <a:srgbClr val="050505"/>
                </a:solidFill>
                <a:latin typeface="Segoe UI Historic"/>
              </a:rPr>
              <a:t>জন্মদিন.... জন্ম শতবর্ষ উদযাপন উপলক্ষে </a:t>
            </a:r>
            <a:r>
              <a:rPr lang="bn-IN" dirty="0" smtClean="0">
                <a:solidFill>
                  <a:srgbClr val="050505"/>
                </a:solidFill>
                <a:latin typeface="Segoe UI Historic"/>
              </a:rPr>
              <a:t>বৃক্ষরোপণ </a:t>
            </a:r>
            <a:r>
              <a:rPr lang="bn-IN" dirty="0">
                <a:solidFill>
                  <a:srgbClr val="050505"/>
                </a:solidFill>
                <a:latin typeface="Segoe UI Historic"/>
              </a:rPr>
              <a:t>কর্মসূচী, জি কে আদর্শ উচ্চ বিদ্যালয়, ধীরাশ্রম, গাজীপুর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5761038" cy="5456238"/>
          </a:xfrm>
        </p:spPr>
      </p:pic>
    </p:spTree>
    <p:extLst>
      <p:ext uri="{BB962C8B-B14F-4D97-AF65-F5344CB8AC3E}">
        <p14:creationId xmlns:p14="http://schemas.microsoft.com/office/powerpoint/2010/main" val="27425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09692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08983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15841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0978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25736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050117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37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       Happy Birthday, Bangabandhu! </vt:lpstr>
      <vt:lpstr>         বৃক্ষরোপণ কর্মসূচী, জি কে আদর্শ উচ্চ বিদ্যালয়, ধীরাশ্রম,গাজীপুর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Happy Birthday, Bangabandhu! </dc:title>
  <dc:creator>HP</dc:creator>
  <cp:lastModifiedBy>Windows User</cp:lastModifiedBy>
  <cp:revision>1</cp:revision>
  <dcterms:created xsi:type="dcterms:W3CDTF">2006-08-16T00:00:00Z</dcterms:created>
  <dcterms:modified xsi:type="dcterms:W3CDTF">2020-03-17T14:40:15Z</dcterms:modified>
</cp:coreProperties>
</file>