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E5B2EA-13E9-404E-A437-0F3ABF31B02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E4548E-BF75-4774-A2DB-1E9EB8FE59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45383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54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066800"/>
            <a:ext cx="1372740" cy="17672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0" y="685800"/>
            <a:ext cx="4692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শিক্ষক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পরিচিতি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540657"/>
            <a:ext cx="527900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মোঃ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আব্দুর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রউফ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b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প্রভাষক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ইংরেজি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b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অ্যাম্বাসেডর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a2i</a:t>
            </a:r>
            <a:b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01767650169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87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2133598"/>
            <a:ext cx="9073896" cy="50662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" y="533400"/>
            <a:ext cx="90653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খলনা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ইসলামিয়া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ফাজিল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ডিগ্রি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মাদ্রাসা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123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12022"/>
            <a:ext cx="9144000" cy="5257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69338" y="520219"/>
            <a:ext cx="5947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বৃক্ষরোপন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করা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হচ্ছে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7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9636"/>
            <a:ext cx="8915400" cy="51983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25785" y="609600"/>
            <a:ext cx="4863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বৃক্ষরোপন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চলছে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19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35" y="1472184"/>
            <a:ext cx="9144000" cy="5572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95119" y="468189"/>
            <a:ext cx="4895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সকলকে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5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18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7</cp:revision>
  <dcterms:created xsi:type="dcterms:W3CDTF">2020-03-17T06:16:54Z</dcterms:created>
  <dcterms:modified xsi:type="dcterms:W3CDTF">2020-03-17T06:52:56Z</dcterms:modified>
</cp:coreProperties>
</file>