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217B-254C-479C-AFED-7CB0783F4B8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FC4-FA13-4F3E-BB77-A7BA0564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4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217B-254C-479C-AFED-7CB0783F4B8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FC4-FA13-4F3E-BB77-A7BA0564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217B-254C-479C-AFED-7CB0783F4B8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FC4-FA13-4F3E-BB77-A7BA0564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7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217B-254C-479C-AFED-7CB0783F4B8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FC4-FA13-4F3E-BB77-A7BA0564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4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217B-254C-479C-AFED-7CB0783F4B8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FC4-FA13-4F3E-BB77-A7BA0564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8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217B-254C-479C-AFED-7CB0783F4B8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FC4-FA13-4F3E-BB77-A7BA0564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0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217B-254C-479C-AFED-7CB0783F4B8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FC4-FA13-4F3E-BB77-A7BA0564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4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217B-254C-479C-AFED-7CB0783F4B8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FC4-FA13-4F3E-BB77-A7BA0564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2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217B-254C-479C-AFED-7CB0783F4B8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FC4-FA13-4F3E-BB77-A7BA0564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0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217B-254C-479C-AFED-7CB0783F4B8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FC4-FA13-4F3E-BB77-A7BA0564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1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217B-254C-479C-AFED-7CB0783F4B8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FC4-FA13-4F3E-BB77-A7BA0564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9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8217B-254C-479C-AFED-7CB0783F4B8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C1FC4-FA13-4F3E-BB77-A7BA0564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2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175" y="1208087"/>
            <a:ext cx="9329738" cy="3506788"/>
          </a:xfrm>
        </p:spPr>
        <p:txBody>
          <a:bodyPr>
            <a:normAutofit/>
          </a:bodyPr>
          <a:lstStyle/>
          <a:p>
            <a:pPr algn="just"/>
            <a:r>
              <a:rPr lang="as-IN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 শতবর্ষ উপলক্ষে</a:t>
            </a:r>
            <a:r>
              <a:rPr lang="en-US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শ্রীফলতলা</a:t>
            </a:r>
            <a:r>
              <a:rPr lang="en-US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পাইলট</a:t>
            </a:r>
            <a:r>
              <a:rPr lang="en-US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as-IN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বিদ্যালয় এর বৃক্ষ রোপণ কর্মসূচীর কিছু চিত্র।</a:t>
            </a:r>
            <a:endParaRPr lang="en-US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3546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1445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95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219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NikoshBAN</vt:lpstr>
      <vt:lpstr>Office Theme</vt:lpstr>
      <vt:lpstr>মুজিব শতবর্ষ উপলক্ষে শ্রীফলতলা পাইলট মাধ্যমিক বিদ্যালয় এর বৃক্ষ রোপণ কর্মসূচীর কিছু চিত্র।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মুজিব শতবর্ষ উপলক্ষে শ্রীফলতলা পাইলট মাধ্যমিক বিদ্যালয় এর বৃক্ষ রোপণ কর্মসূচীর কিছু চিত্র।</dc:title>
  <dc:creator>SPSS</dc:creator>
  <cp:lastModifiedBy>SPSS</cp:lastModifiedBy>
  <cp:revision>1</cp:revision>
  <dcterms:created xsi:type="dcterms:W3CDTF">2020-03-17T04:10:10Z</dcterms:created>
  <dcterms:modified xsi:type="dcterms:W3CDTF">2020-03-17T04:16:20Z</dcterms:modified>
</cp:coreProperties>
</file>