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752600"/>
            <a:ext cx="8382000" cy="4648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জাতির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জনক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বঙ্গবন্ধু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শেখ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মুজিবুর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রহমানের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জন্মশত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বার্ষিকী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উপলক্ষে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 ‍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সমতা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স্কুল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এন্ড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কলেজে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বৃক্ষরোপণ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কর্মসূচির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চিত্র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Nikosh" pitchFamily="2" charset="0"/>
              </a:rPr>
              <a:t>।</a:t>
            </a:r>
            <a:endParaRPr lang="en-US" sz="3200" dirty="0">
              <a:solidFill>
                <a:srgbClr val="7030A0"/>
              </a:solidFill>
              <a:latin typeface="SutonnyMJ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6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117764"/>
            <a:ext cx="3200400" cy="62484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0" y="166255"/>
            <a:ext cx="3200400" cy="62484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5" y="533400"/>
            <a:ext cx="771005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17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90600"/>
            <a:ext cx="80772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4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3857625" cy="502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157" y="353291"/>
            <a:ext cx="38576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1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17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useria</dc:creator>
  <cp:lastModifiedBy>useria</cp:lastModifiedBy>
  <cp:revision>3</cp:revision>
  <dcterms:created xsi:type="dcterms:W3CDTF">2006-08-16T00:00:00Z</dcterms:created>
  <dcterms:modified xsi:type="dcterms:W3CDTF">2020-03-17T10:53:22Z</dcterms:modified>
</cp:coreProperties>
</file>