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C2DF7-32A6-4733-A74F-C9F0309A8A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4FDEF8-628A-4D2A-9F14-F93B616C83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316734-1E78-4BCD-90F3-A67DD9E56FD8}"/>
              </a:ext>
            </a:extLst>
          </p:cNvPr>
          <p:cNvSpPr>
            <a:spLocks noGrp="1"/>
          </p:cNvSpPr>
          <p:nvPr>
            <p:ph type="dt" sz="half" idx="10"/>
          </p:nvPr>
        </p:nvSpPr>
        <p:spPr/>
        <p:txBody>
          <a:bodyPr/>
          <a:lstStyle/>
          <a:p>
            <a:fld id="{5DE78C9F-BC73-41D2-B75C-B68D05D3AFDA}" type="datetimeFigureOut">
              <a:rPr lang="en-US" smtClean="0"/>
              <a:t>3/17/2020</a:t>
            </a:fld>
            <a:endParaRPr lang="en-US"/>
          </a:p>
        </p:txBody>
      </p:sp>
      <p:sp>
        <p:nvSpPr>
          <p:cNvPr id="5" name="Footer Placeholder 4">
            <a:extLst>
              <a:ext uri="{FF2B5EF4-FFF2-40B4-BE49-F238E27FC236}">
                <a16:creationId xmlns:a16="http://schemas.microsoft.com/office/drawing/2014/main" id="{96E1867F-6ABA-446D-9F2E-4C56DB7EE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58EEA-477D-4484-9D33-09A067BBBAB1}"/>
              </a:ext>
            </a:extLst>
          </p:cNvPr>
          <p:cNvSpPr>
            <a:spLocks noGrp="1"/>
          </p:cNvSpPr>
          <p:nvPr>
            <p:ph type="sldNum" sz="quarter" idx="12"/>
          </p:nvPr>
        </p:nvSpPr>
        <p:spPr/>
        <p:txBody>
          <a:bodyPr/>
          <a:lstStyle/>
          <a:p>
            <a:fld id="{7AA7D10C-113B-44CC-A12A-2FF04CE46C9F}" type="slidenum">
              <a:rPr lang="en-US" smtClean="0"/>
              <a:t>‹#›</a:t>
            </a:fld>
            <a:endParaRPr lang="en-US"/>
          </a:p>
        </p:txBody>
      </p:sp>
    </p:spTree>
    <p:extLst>
      <p:ext uri="{BB962C8B-B14F-4D97-AF65-F5344CB8AC3E}">
        <p14:creationId xmlns:p14="http://schemas.microsoft.com/office/powerpoint/2010/main" val="3311011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03327-1A26-4E9D-A912-20C8D4215A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C832E1-971B-42FE-B426-99AE3C7C9E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D1A2A6-1EA2-4EFD-844B-B41D67FEFE0B}"/>
              </a:ext>
            </a:extLst>
          </p:cNvPr>
          <p:cNvSpPr>
            <a:spLocks noGrp="1"/>
          </p:cNvSpPr>
          <p:nvPr>
            <p:ph type="dt" sz="half" idx="10"/>
          </p:nvPr>
        </p:nvSpPr>
        <p:spPr/>
        <p:txBody>
          <a:bodyPr/>
          <a:lstStyle/>
          <a:p>
            <a:fld id="{5DE78C9F-BC73-41D2-B75C-B68D05D3AFDA}" type="datetimeFigureOut">
              <a:rPr lang="en-US" smtClean="0"/>
              <a:t>3/17/2020</a:t>
            </a:fld>
            <a:endParaRPr lang="en-US"/>
          </a:p>
        </p:txBody>
      </p:sp>
      <p:sp>
        <p:nvSpPr>
          <p:cNvPr id="5" name="Footer Placeholder 4">
            <a:extLst>
              <a:ext uri="{FF2B5EF4-FFF2-40B4-BE49-F238E27FC236}">
                <a16:creationId xmlns:a16="http://schemas.microsoft.com/office/drawing/2014/main" id="{98590DA9-8E44-4A22-A9AC-EEF4A37AC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0FF8B-211F-41B1-841D-B49AD5E3C6D0}"/>
              </a:ext>
            </a:extLst>
          </p:cNvPr>
          <p:cNvSpPr>
            <a:spLocks noGrp="1"/>
          </p:cNvSpPr>
          <p:nvPr>
            <p:ph type="sldNum" sz="quarter" idx="12"/>
          </p:nvPr>
        </p:nvSpPr>
        <p:spPr/>
        <p:txBody>
          <a:bodyPr/>
          <a:lstStyle/>
          <a:p>
            <a:fld id="{7AA7D10C-113B-44CC-A12A-2FF04CE46C9F}" type="slidenum">
              <a:rPr lang="en-US" smtClean="0"/>
              <a:t>‹#›</a:t>
            </a:fld>
            <a:endParaRPr lang="en-US"/>
          </a:p>
        </p:txBody>
      </p:sp>
    </p:spTree>
    <p:extLst>
      <p:ext uri="{BB962C8B-B14F-4D97-AF65-F5344CB8AC3E}">
        <p14:creationId xmlns:p14="http://schemas.microsoft.com/office/powerpoint/2010/main" val="3188707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989EBA-A21C-413F-BB53-D823D144D1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899AD2-8784-4D43-99FD-72018A5E78E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C5662-89D6-4736-8510-B22D63CE5DD8}"/>
              </a:ext>
            </a:extLst>
          </p:cNvPr>
          <p:cNvSpPr>
            <a:spLocks noGrp="1"/>
          </p:cNvSpPr>
          <p:nvPr>
            <p:ph type="dt" sz="half" idx="10"/>
          </p:nvPr>
        </p:nvSpPr>
        <p:spPr/>
        <p:txBody>
          <a:bodyPr/>
          <a:lstStyle/>
          <a:p>
            <a:fld id="{5DE78C9F-BC73-41D2-B75C-B68D05D3AFDA}" type="datetimeFigureOut">
              <a:rPr lang="en-US" smtClean="0"/>
              <a:t>3/17/2020</a:t>
            </a:fld>
            <a:endParaRPr lang="en-US"/>
          </a:p>
        </p:txBody>
      </p:sp>
      <p:sp>
        <p:nvSpPr>
          <p:cNvPr id="5" name="Footer Placeholder 4">
            <a:extLst>
              <a:ext uri="{FF2B5EF4-FFF2-40B4-BE49-F238E27FC236}">
                <a16:creationId xmlns:a16="http://schemas.microsoft.com/office/drawing/2014/main" id="{C0B9431D-91AC-4275-8BAF-AE8430E67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1E032-3599-4AB4-AFD8-E6B25FC5FFD6}"/>
              </a:ext>
            </a:extLst>
          </p:cNvPr>
          <p:cNvSpPr>
            <a:spLocks noGrp="1"/>
          </p:cNvSpPr>
          <p:nvPr>
            <p:ph type="sldNum" sz="quarter" idx="12"/>
          </p:nvPr>
        </p:nvSpPr>
        <p:spPr/>
        <p:txBody>
          <a:bodyPr/>
          <a:lstStyle/>
          <a:p>
            <a:fld id="{7AA7D10C-113B-44CC-A12A-2FF04CE46C9F}" type="slidenum">
              <a:rPr lang="en-US" smtClean="0"/>
              <a:t>‹#›</a:t>
            </a:fld>
            <a:endParaRPr lang="en-US"/>
          </a:p>
        </p:txBody>
      </p:sp>
    </p:spTree>
    <p:extLst>
      <p:ext uri="{BB962C8B-B14F-4D97-AF65-F5344CB8AC3E}">
        <p14:creationId xmlns:p14="http://schemas.microsoft.com/office/powerpoint/2010/main" val="1974261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B5280-D357-458A-A74E-5F4B12EEF6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3DC309-CFF3-4830-BBD3-2020D277C1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A97957-F724-4F69-9FAE-01F3D9038552}"/>
              </a:ext>
            </a:extLst>
          </p:cNvPr>
          <p:cNvSpPr>
            <a:spLocks noGrp="1"/>
          </p:cNvSpPr>
          <p:nvPr>
            <p:ph type="dt" sz="half" idx="10"/>
          </p:nvPr>
        </p:nvSpPr>
        <p:spPr/>
        <p:txBody>
          <a:bodyPr/>
          <a:lstStyle/>
          <a:p>
            <a:fld id="{5DE78C9F-BC73-41D2-B75C-B68D05D3AFDA}" type="datetimeFigureOut">
              <a:rPr lang="en-US" smtClean="0"/>
              <a:t>3/17/2020</a:t>
            </a:fld>
            <a:endParaRPr lang="en-US"/>
          </a:p>
        </p:txBody>
      </p:sp>
      <p:sp>
        <p:nvSpPr>
          <p:cNvPr id="5" name="Footer Placeholder 4">
            <a:extLst>
              <a:ext uri="{FF2B5EF4-FFF2-40B4-BE49-F238E27FC236}">
                <a16:creationId xmlns:a16="http://schemas.microsoft.com/office/drawing/2014/main" id="{F382283D-ABF1-41A6-BD42-9F202360B0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7A4F4C-B35A-44E7-964A-984BEE4641C0}"/>
              </a:ext>
            </a:extLst>
          </p:cNvPr>
          <p:cNvSpPr>
            <a:spLocks noGrp="1"/>
          </p:cNvSpPr>
          <p:nvPr>
            <p:ph type="sldNum" sz="quarter" idx="12"/>
          </p:nvPr>
        </p:nvSpPr>
        <p:spPr/>
        <p:txBody>
          <a:bodyPr/>
          <a:lstStyle/>
          <a:p>
            <a:fld id="{7AA7D10C-113B-44CC-A12A-2FF04CE46C9F}" type="slidenum">
              <a:rPr lang="en-US" smtClean="0"/>
              <a:t>‹#›</a:t>
            </a:fld>
            <a:endParaRPr lang="en-US"/>
          </a:p>
        </p:txBody>
      </p:sp>
    </p:spTree>
    <p:extLst>
      <p:ext uri="{BB962C8B-B14F-4D97-AF65-F5344CB8AC3E}">
        <p14:creationId xmlns:p14="http://schemas.microsoft.com/office/powerpoint/2010/main" val="4207777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E7775-D333-46C2-AEFF-A849D52507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DFFEAC-27CE-4ADF-BD47-2D43B09B89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B76905B-2D13-4503-8ED6-33C50C0A8EDE}"/>
              </a:ext>
            </a:extLst>
          </p:cNvPr>
          <p:cNvSpPr>
            <a:spLocks noGrp="1"/>
          </p:cNvSpPr>
          <p:nvPr>
            <p:ph type="dt" sz="half" idx="10"/>
          </p:nvPr>
        </p:nvSpPr>
        <p:spPr/>
        <p:txBody>
          <a:bodyPr/>
          <a:lstStyle/>
          <a:p>
            <a:fld id="{5DE78C9F-BC73-41D2-B75C-B68D05D3AFDA}" type="datetimeFigureOut">
              <a:rPr lang="en-US" smtClean="0"/>
              <a:t>3/17/2020</a:t>
            </a:fld>
            <a:endParaRPr lang="en-US"/>
          </a:p>
        </p:txBody>
      </p:sp>
      <p:sp>
        <p:nvSpPr>
          <p:cNvPr id="5" name="Footer Placeholder 4">
            <a:extLst>
              <a:ext uri="{FF2B5EF4-FFF2-40B4-BE49-F238E27FC236}">
                <a16:creationId xmlns:a16="http://schemas.microsoft.com/office/drawing/2014/main" id="{D6139FA9-FEDA-400E-8035-952CC90227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DF838-6F87-4973-89A6-E73E8516B2F9}"/>
              </a:ext>
            </a:extLst>
          </p:cNvPr>
          <p:cNvSpPr>
            <a:spLocks noGrp="1"/>
          </p:cNvSpPr>
          <p:nvPr>
            <p:ph type="sldNum" sz="quarter" idx="12"/>
          </p:nvPr>
        </p:nvSpPr>
        <p:spPr/>
        <p:txBody>
          <a:bodyPr/>
          <a:lstStyle/>
          <a:p>
            <a:fld id="{7AA7D10C-113B-44CC-A12A-2FF04CE46C9F}" type="slidenum">
              <a:rPr lang="en-US" smtClean="0"/>
              <a:t>‹#›</a:t>
            </a:fld>
            <a:endParaRPr lang="en-US"/>
          </a:p>
        </p:txBody>
      </p:sp>
    </p:spTree>
    <p:extLst>
      <p:ext uri="{BB962C8B-B14F-4D97-AF65-F5344CB8AC3E}">
        <p14:creationId xmlns:p14="http://schemas.microsoft.com/office/powerpoint/2010/main" val="545858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AC50C-9030-4587-A2C6-9D67F75FD2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D4C28D-450B-41EA-A490-2027CF7DCC8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563C52-1B80-41D1-BAC1-018AEB3384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90FC0F-6126-483E-89B4-B1EBF147EC45}"/>
              </a:ext>
            </a:extLst>
          </p:cNvPr>
          <p:cNvSpPr>
            <a:spLocks noGrp="1"/>
          </p:cNvSpPr>
          <p:nvPr>
            <p:ph type="dt" sz="half" idx="10"/>
          </p:nvPr>
        </p:nvSpPr>
        <p:spPr/>
        <p:txBody>
          <a:bodyPr/>
          <a:lstStyle/>
          <a:p>
            <a:fld id="{5DE78C9F-BC73-41D2-B75C-B68D05D3AFDA}" type="datetimeFigureOut">
              <a:rPr lang="en-US" smtClean="0"/>
              <a:t>3/17/2020</a:t>
            </a:fld>
            <a:endParaRPr lang="en-US"/>
          </a:p>
        </p:txBody>
      </p:sp>
      <p:sp>
        <p:nvSpPr>
          <p:cNvPr id="6" name="Footer Placeholder 5">
            <a:extLst>
              <a:ext uri="{FF2B5EF4-FFF2-40B4-BE49-F238E27FC236}">
                <a16:creationId xmlns:a16="http://schemas.microsoft.com/office/drawing/2014/main" id="{7ECED785-1396-49B8-9060-B3D73165FF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EFCB5A-59F1-444F-B7D7-39985CB7F0C0}"/>
              </a:ext>
            </a:extLst>
          </p:cNvPr>
          <p:cNvSpPr>
            <a:spLocks noGrp="1"/>
          </p:cNvSpPr>
          <p:nvPr>
            <p:ph type="sldNum" sz="quarter" idx="12"/>
          </p:nvPr>
        </p:nvSpPr>
        <p:spPr/>
        <p:txBody>
          <a:bodyPr/>
          <a:lstStyle/>
          <a:p>
            <a:fld id="{7AA7D10C-113B-44CC-A12A-2FF04CE46C9F}" type="slidenum">
              <a:rPr lang="en-US" smtClean="0"/>
              <a:t>‹#›</a:t>
            </a:fld>
            <a:endParaRPr lang="en-US"/>
          </a:p>
        </p:txBody>
      </p:sp>
    </p:spTree>
    <p:extLst>
      <p:ext uri="{BB962C8B-B14F-4D97-AF65-F5344CB8AC3E}">
        <p14:creationId xmlns:p14="http://schemas.microsoft.com/office/powerpoint/2010/main" val="313938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A713-ADD6-4885-83CB-0E31100564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759F56-7A70-4890-83B2-0A5DB0E34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9D957F-2171-4F91-BBCC-A62D98384F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B88D8-7841-4934-9530-195172798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AA030F-C765-4848-8FF3-DF2C446B01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844D88-5976-4328-B60D-71EF44352F05}"/>
              </a:ext>
            </a:extLst>
          </p:cNvPr>
          <p:cNvSpPr>
            <a:spLocks noGrp="1"/>
          </p:cNvSpPr>
          <p:nvPr>
            <p:ph type="dt" sz="half" idx="10"/>
          </p:nvPr>
        </p:nvSpPr>
        <p:spPr/>
        <p:txBody>
          <a:bodyPr/>
          <a:lstStyle/>
          <a:p>
            <a:fld id="{5DE78C9F-BC73-41D2-B75C-B68D05D3AFDA}" type="datetimeFigureOut">
              <a:rPr lang="en-US" smtClean="0"/>
              <a:t>3/17/2020</a:t>
            </a:fld>
            <a:endParaRPr lang="en-US"/>
          </a:p>
        </p:txBody>
      </p:sp>
      <p:sp>
        <p:nvSpPr>
          <p:cNvPr id="8" name="Footer Placeholder 7">
            <a:extLst>
              <a:ext uri="{FF2B5EF4-FFF2-40B4-BE49-F238E27FC236}">
                <a16:creationId xmlns:a16="http://schemas.microsoft.com/office/drawing/2014/main" id="{F33A33D0-CF35-4D70-95D9-D970FA1CB5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BFAC78-5078-46F5-B695-08E09E53F92C}"/>
              </a:ext>
            </a:extLst>
          </p:cNvPr>
          <p:cNvSpPr>
            <a:spLocks noGrp="1"/>
          </p:cNvSpPr>
          <p:nvPr>
            <p:ph type="sldNum" sz="quarter" idx="12"/>
          </p:nvPr>
        </p:nvSpPr>
        <p:spPr/>
        <p:txBody>
          <a:bodyPr/>
          <a:lstStyle/>
          <a:p>
            <a:fld id="{7AA7D10C-113B-44CC-A12A-2FF04CE46C9F}" type="slidenum">
              <a:rPr lang="en-US" smtClean="0"/>
              <a:t>‹#›</a:t>
            </a:fld>
            <a:endParaRPr lang="en-US"/>
          </a:p>
        </p:txBody>
      </p:sp>
    </p:spTree>
    <p:extLst>
      <p:ext uri="{BB962C8B-B14F-4D97-AF65-F5344CB8AC3E}">
        <p14:creationId xmlns:p14="http://schemas.microsoft.com/office/powerpoint/2010/main" val="253385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D2BE4-D2CA-4D06-879E-6881F8443C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9023DF-6EBC-4F64-BD5C-B70747C7AEE0}"/>
              </a:ext>
            </a:extLst>
          </p:cNvPr>
          <p:cNvSpPr>
            <a:spLocks noGrp="1"/>
          </p:cNvSpPr>
          <p:nvPr>
            <p:ph type="dt" sz="half" idx="10"/>
          </p:nvPr>
        </p:nvSpPr>
        <p:spPr/>
        <p:txBody>
          <a:bodyPr/>
          <a:lstStyle/>
          <a:p>
            <a:fld id="{5DE78C9F-BC73-41D2-B75C-B68D05D3AFDA}" type="datetimeFigureOut">
              <a:rPr lang="en-US" smtClean="0"/>
              <a:t>3/17/2020</a:t>
            </a:fld>
            <a:endParaRPr lang="en-US"/>
          </a:p>
        </p:txBody>
      </p:sp>
      <p:sp>
        <p:nvSpPr>
          <p:cNvPr id="4" name="Footer Placeholder 3">
            <a:extLst>
              <a:ext uri="{FF2B5EF4-FFF2-40B4-BE49-F238E27FC236}">
                <a16:creationId xmlns:a16="http://schemas.microsoft.com/office/drawing/2014/main" id="{C5F5A7F1-A2A4-45C5-9705-D8A55761E2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F3C17C-9395-4FA1-B1EB-BB1C12103154}"/>
              </a:ext>
            </a:extLst>
          </p:cNvPr>
          <p:cNvSpPr>
            <a:spLocks noGrp="1"/>
          </p:cNvSpPr>
          <p:nvPr>
            <p:ph type="sldNum" sz="quarter" idx="12"/>
          </p:nvPr>
        </p:nvSpPr>
        <p:spPr/>
        <p:txBody>
          <a:bodyPr/>
          <a:lstStyle/>
          <a:p>
            <a:fld id="{7AA7D10C-113B-44CC-A12A-2FF04CE46C9F}" type="slidenum">
              <a:rPr lang="en-US" smtClean="0"/>
              <a:t>‹#›</a:t>
            </a:fld>
            <a:endParaRPr lang="en-US"/>
          </a:p>
        </p:txBody>
      </p:sp>
    </p:spTree>
    <p:extLst>
      <p:ext uri="{BB962C8B-B14F-4D97-AF65-F5344CB8AC3E}">
        <p14:creationId xmlns:p14="http://schemas.microsoft.com/office/powerpoint/2010/main" val="91874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95105A-16E1-421A-9680-8399BB4D718E}"/>
              </a:ext>
            </a:extLst>
          </p:cNvPr>
          <p:cNvSpPr>
            <a:spLocks noGrp="1"/>
          </p:cNvSpPr>
          <p:nvPr>
            <p:ph type="dt" sz="half" idx="10"/>
          </p:nvPr>
        </p:nvSpPr>
        <p:spPr/>
        <p:txBody>
          <a:bodyPr/>
          <a:lstStyle/>
          <a:p>
            <a:fld id="{5DE78C9F-BC73-41D2-B75C-B68D05D3AFDA}" type="datetimeFigureOut">
              <a:rPr lang="en-US" smtClean="0"/>
              <a:t>3/17/2020</a:t>
            </a:fld>
            <a:endParaRPr lang="en-US"/>
          </a:p>
        </p:txBody>
      </p:sp>
      <p:sp>
        <p:nvSpPr>
          <p:cNvPr id="3" name="Footer Placeholder 2">
            <a:extLst>
              <a:ext uri="{FF2B5EF4-FFF2-40B4-BE49-F238E27FC236}">
                <a16:creationId xmlns:a16="http://schemas.microsoft.com/office/drawing/2014/main" id="{4767E1EF-13CA-49A7-BA21-5B92C29AB9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F61063-6BF8-4B07-A8B2-55D4F7C3ED2F}"/>
              </a:ext>
            </a:extLst>
          </p:cNvPr>
          <p:cNvSpPr>
            <a:spLocks noGrp="1"/>
          </p:cNvSpPr>
          <p:nvPr>
            <p:ph type="sldNum" sz="quarter" idx="12"/>
          </p:nvPr>
        </p:nvSpPr>
        <p:spPr/>
        <p:txBody>
          <a:bodyPr/>
          <a:lstStyle/>
          <a:p>
            <a:fld id="{7AA7D10C-113B-44CC-A12A-2FF04CE46C9F}" type="slidenum">
              <a:rPr lang="en-US" smtClean="0"/>
              <a:t>‹#›</a:t>
            </a:fld>
            <a:endParaRPr lang="en-US"/>
          </a:p>
        </p:txBody>
      </p:sp>
    </p:spTree>
    <p:extLst>
      <p:ext uri="{BB962C8B-B14F-4D97-AF65-F5344CB8AC3E}">
        <p14:creationId xmlns:p14="http://schemas.microsoft.com/office/powerpoint/2010/main" val="680514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E28EC-E753-431A-8A41-6A9842C7B8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C937C3-1822-40EA-B40A-73ADE9FF0B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F3AC0C-0DC0-4725-AE84-AB875B2BF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B1F402-26BB-43C3-8848-F2EB020A84F7}"/>
              </a:ext>
            </a:extLst>
          </p:cNvPr>
          <p:cNvSpPr>
            <a:spLocks noGrp="1"/>
          </p:cNvSpPr>
          <p:nvPr>
            <p:ph type="dt" sz="half" idx="10"/>
          </p:nvPr>
        </p:nvSpPr>
        <p:spPr/>
        <p:txBody>
          <a:bodyPr/>
          <a:lstStyle/>
          <a:p>
            <a:fld id="{5DE78C9F-BC73-41D2-B75C-B68D05D3AFDA}" type="datetimeFigureOut">
              <a:rPr lang="en-US" smtClean="0"/>
              <a:t>3/17/2020</a:t>
            </a:fld>
            <a:endParaRPr lang="en-US"/>
          </a:p>
        </p:txBody>
      </p:sp>
      <p:sp>
        <p:nvSpPr>
          <p:cNvPr id="6" name="Footer Placeholder 5">
            <a:extLst>
              <a:ext uri="{FF2B5EF4-FFF2-40B4-BE49-F238E27FC236}">
                <a16:creationId xmlns:a16="http://schemas.microsoft.com/office/drawing/2014/main" id="{DBA0C5FF-EDBF-43DF-A797-B5FD1EF80F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014D36-8548-43F1-80DC-0E7F971D5C71}"/>
              </a:ext>
            </a:extLst>
          </p:cNvPr>
          <p:cNvSpPr>
            <a:spLocks noGrp="1"/>
          </p:cNvSpPr>
          <p:nvPr>
            <p:ph type="sldNum" sz="quarter" idx="12"/>
          </p:nvPr>
        </p:nvSpPr>
        <p:spPr/>
        <p:txBody>
          <a:bodyPr/>
          <a:lstStyle/>
          <a:p>
            <a:fld id="{7AA7D10C-113B-44CC-A12A-2FF04CE46C9F}" type="slidenum">
              <a:rPr lang="en-US" smtClean="0"/>
              <a:t>‹#›</a:t>
            </a:fld>
            <a:endParaRPr lang="en-US"/>
          </a:p>
        </p:txBody>
      </p:sp>
    </p:spTree>
    <p:extLst>
      <p:ext uri="{BB962C8B-B14F-4D97-AF65-F5344CB8AC3E}">
        <p14:creationId xmlns:p14="http://schemas.microsoft.com/office/powerpoint/2010/main" val="273089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C1DF8-AA55-4F46-9645-4C7F35FADE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EF1150-893B-4750-A0FC-96FDDF1F31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514855-3555-4EAC-90A4-EC7D28E650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10F815-7681-4E7F-9325-6EE556173CA7}"/>
              </a:ext>
            </a:extLst>
          </p:cNvPr>
          <p:cNvSpPr>
            <a:spLocks noGrp="1"/>
          </p:cNvSpPr>
          <p:nvPr>
            <p:ph type="dt" sz="half" idx="10"/>
          </p:nvPr>
        </p:nvSpPr>
        <p:spPr/>
        <p:txBody>
          <a:bodyPr/>
          <a:lstStyle/>
          <a:p>
            <a:fld id="{5DE78C9F-BC73-41D2-B75C-B68D05D3AFDA}" type="datetimeFigureOut">
              <a:rPr lang="en-US" smtClean="0"/>
              <a:t>3/17/2020</a:t>
            </a:fld>
            <a:endParaRPr lang="en-US"/>
          </a:p>
        </p:txBody>
      </p:sp>
      <p:sp>
        <p:nvSpPr>
          <p:cNvPr id="6" name="Footer Placeholder 5">
            <a:extLst>
              <a:ext uri="{FF2B5EF4-FFF2-40B4-BE49-F238E27FC236}">
                <a16:creationId xmlns:a16="http://schemas.microsoft.com/office/drawing/2014/main" id="{FC6D893F-0AE0-4996-A14C-A1CC17CC98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5048E-73BE-4BA2-BD56-F3D4980BD7F9}"/>
              </a:ext>
            </a:extLst>
          </p:cNvPr>
          <p:cNvSpPr>
            <a:spLocks noGrp="1"/>
          </p:cNvSpPr>
          <p:nvPr>
            <p:ph type="sldNum" sz="quarter" idx="12"/>
          </p:nvPr>
        </p:nvSpPr>
        <p:spPr/>
        <p:txBody>
          <a:bodyPr/>
          <a:lstStyle/>
          <a:p>
            <a:fld id="{7AA7D10C-113B-44CC-A12A-2FF04CE46C9F}" type="slidenum">
              <a:rPr lang="en-US" smtClean="0"/>
              <a:t>‹#›</a:t>
            </a:fld>
            <a:endParaRPr lang="en-US"/>
          </a:p>
        </p:txBody>
      </p:sp>
    </p:spTree>
    <p:extLst>
      <p:ext uri="{BB962C8B-B14F-4D97-AF65-F5344CB8AC3E}">
        <p14:creationId xmlns:p14="http://schemas.microsoft.com/office/powerpoint/2010/main" val="4005349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E77CD7-B10A-4ACC-9225-69207B1197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06C373-D83E-478A-B735-7430826401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40E85F-4FA7-43F9-BA9A-9603AD5C51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78C9F-BC73-41D2-B75C-B68D05D3AFDA}" type="datetimeFigureOut">
              <a:rPr lang="en-US" smtClean="0"/>
              <a:t>3/17/2020</a:t>
            </a:fld>
            <a:endParaRPr lang="en-US"/>
          </a:p>
        </p:txBody>
      </p:sp>
      <p:sp>
        <p:nvSpPr>
          <p:cNvPr id="5" name="Footer Placeholder 4">
            <a:extLst>
              <a:ext uri="{FF2B5EF4-FFF2-40B4-BE49-F238E27FC236}">
                <a16:creationId xmlns:a16="http://schemas.microsoft.com/office/drawing/2014/main" id="{C8D18E54-9C05-434B-812A-EC00EE9773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5887D9-C0FF-4884-B488-4BDA31276A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7D10C-113B-44CC-A12A-2FF04CE46C9F}" type="slidenum">
              <a:rPr lang="en-US" smtClean="0"/>
              <a:t>‹#›</a:t>
            </a:fld>
            <a:endParaRPr lang="en-US"/>
          </a:p>
        </p:txBody>
      </p:sp>
    </p:spTree>
    <p:extLst>
      <p:ext uri="{BB962C8B-B14F-4D97-AF65-F5344CB8AC3E}">
        <p14:creationId xmlns:p14="http://schemas.microsoft.com/office/powerpoint/2010/main" val="1569889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bani.com.bd/author/2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B4A6B8-562D-4BDF-A1D5-9A34EA7710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695" t="6571" r="6983" b="8942"/>
          <a:stretch/>
        </p:blipFill>
        <p:spPr>
          <a:xfrm>
            <a:off x="0" y="-167390"/>
            <a:ext cx="12192000" cy="7048500"/>
          </a:xfrm>
          <a:prstGeom prst="rect">
            <a:avLst/>
          </a:prstGeom>
        </p:spPr>
      </p:pic>
      <p:sp>
        <p:nvSpPr>
          <p:cNvPr id="6" name="TextBox 5">
            <a:extLst>
              <a:ext uri="{FF2B5EF4-FFF2-40B4-BE49-F238E27FC236}">
                <a16:creationId xmlns:a16="http://schemas.microsoft.com/office/drawing/2014/main" id="{6A431A7C-CE1B-4B70-BC6B-102DDCE49369}"/>
              </a:ext>
            </a:extLst>
          </p:cNvPr>
          <p:cNvSpPr txBox="1"/>
          <p:nvPr/>
        </p:nvSpPr>
        <p:spPr>
          <a:xfrm>
            <a:off x="5781206" y="950730"/>
            <a:ext cx="6210925" cy="2308324"/>
          </a:xfrm>
          <a:prstGeom prst="rect">
            <a:avLst/>
          </a:prstGeom>
          <a:noFill/>
        </p:spPr>
        <p:txBody>
          <a:bodyPr wrap="square" rtlCol="0">
            <a:spAutoFit/>
          </a:bodyPr>
          <a:lstStyle/>
          <a:p>
            <a:pPr algn="ctr"/>
            <a:r>
              <a:rPr lang="en-US" sz="7200" b="1" dirty="0" err="1">
                <a:solidFill>
                  <a:srgbClr val="FF0000"/>
                </a:solidFill>
                <a:latin typeface="ShurmaMJ" pitchFamily="2" charset="0"/>
                <a:cs typeface="ShurmaMJ" pitchFamily="2" charset="0"/>
              </a:rPr>
              <a:t>gywRe</a:t>
            </a:r>
            <a:r>
              <a:rPr lang="en-US" sz="7200" b="1" dirty="0">
                <a:solidFill>
                  <a:srgbClr val="FF0000"/>
                </a:solidFill>
                <a:latin typeface="ShurmaMJ" pitchFamily="2" charset="0"/>
                <a:cs typeface="ShurmaMJ" pitchFamily="2" charset="0"/>
              </a:rPr>
              <a:t> </a:t>
            </a:r>
            <a:r>
              <a:rPr lang="en-US" sz="7200" b="1" dirty="0" err="1">
                <a:solidFill>
                  <a:srgbClr val="FF0000"/>
                </a:solidFill>
                <a:latin typeface="ShurmaMJ" pitchFamily="2" charset="0"/>
                <a:cs typeface="ShurmaMJ" pitchFamily="2" charset="0"/>
              </a:rPr>
              <a:t>e‡l©i</a:t>
            </a:r>
            <a:r>
              <a:rPr lang="en-US" sz="7200" b="1" dirty="0">
                <a:solidFill>
                  <a:srgbClr val="FF0000"/>
                </a:solidFill>
                <a:latin typeface="ShurmaMJ" pitchFamily="2" charset="0"/>
                <a:cs typeface="ShurmaMJ" pitchFamily="2" charset="0"/>
              </a:rPr>
              <a:t> ¯</a:t>
            </a:r>
            <a:r>
              <a:rPr lang="en-US" sz="7200" b="1" dirty="0" err="1">
                <a:solidFill>
                  <a:srgbClr val="FF0000"/>
                </a:solidFill>
                <a:latin typeface="ShurmaMJ" pitchFamily="2" charset="0"/>
                <a:cs typeface="ShurmaMJ" pitchFamily="2" charset="0"/>
              </a:rPr>
              <a:t>c‡k</a:t>
            </a:r>
            <a:r>
              <a:rPr lang="en-US" sz="7200" b="1" dirty="0">
                <a:solidFill>
                  <a:srgbClr val="FF0000"/>
                </a:solidFill>
                <a:latin typeface="ShurmaMJ" pitchFamily="2" charset="0"/>
                <a:cs typeface="ShurmaMJ" pitchFamily="2" charset="0"/>
              </a:rPr>
              <a:t>© </a:t>
            </a:r>
            <a:r>
              <a:rPr lang="en-US" sz="7200" b="1" dirty="0" err="1">
                <a:solidFill>
                  <a:srgbClr val="FF0000"/>
                </a:solidFill>
                <a:latin typeface="ShurmaMJ" pitchFamily="2" charset="0"/>
                <a:cs typeface="ShurmaMJ" pitchFamily="2" charset="0"/>
              </a:rPr>
              <a:t>bw</a:t>
            </a:r>
            <a:r>
              <a:rPr lang="en-US" sz="7200" b="1" dirty="0">
                <a:solidFill>
                  <a:srgbClr val="FF0000"/>
                </a:solidFill>
                <a:latin typeface="ShurmaMJ" pitchFamily="2" charset="0"/>
                <a:cs typeface="ShurmaMJ" pitchFamily="2" charset="0"/>
              </a:rPr>
              <a:t>›`Z </a:t>
            </a:r>
            <a:r>
              <a:rPr lang="en-US" sz="7200" b="1" dirty="0" err="1">
                <a:solidFill>
                  <a:srgbClr val="FF0000"/>
                </a:solidFill>
                <a:latin typeface="ShurmaMJ" pitchFamily="2" charset="0"/>
                <a:cs typeface="ShurmaMJ" pitchFamily="2" charset="0"/>
              </a:rPr>
              <a:t>evsjv</a:t>
            </a:r>
            <a:r>
              <a:rPr lang="en-US" sz="7200" b="1" dirty="0">
                <a:solidFill>
                  <a:srgbClr val="FF0000"/>
                </a:solidFill>
                <a:latin typeface="ShurmaMJ" pitchFamily="2" charset="0"/>
                <a:cs typeface="ShurmaMJ" pitchFamily="2" charset="0"/>
              </a:rPr>
              <a:t>‡`k </a:t>
            </a:r>
          </a:p>
        </p:txBody>
      </p:sp>
    </p:spTree>
    <p:extLst>
      <p:ext uri="{BB962C8B-B14F-4D97-AF65-F5344CB8AC3E}">
        <p14:creationId xmlns:p14="http://schemas.microsoft.com/office/powerpoint/2010/main" val="2983804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বৃক্ষ রোপন">
            <a:extLst>
              <a:ext uri="{FF2B5EF4-FFF2-40B4-BE49-F238E27FC236}">
                <a16:creationId xmlns:a16="http://schemas.microsoft.com/office/drawing/2014/main" id="{18E17B5C-7698-4FE8-942B-7FB9F427C0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4591" y="2093257"/>
            <a:ext cx="4547400" cy="17674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938187-CC7F-4077-8E5A-DB4B9E970A0B}"/>
              </a:ext>
            </a:extLst>
          </p:cNvPr>
          <p:cNvSpPr txBox="1"/>
          <p:nvPr/>
        </p:nvSpPr>
        <p:spPr>
          <a:xfrm>
            <a:off x="1536745" y="50930"/>
            <a:ext cx="9105900" cy="1200329"/>
          </a:xfrm>
          <a:prstGeom prst="rect">
            <a:avLst/>
          </a:prstGeom>
          <a:noFill/>
        </p:spPr>
        <p:txBody>
          <a:bodyPr wrap="square" rtlCol="0">
            <a:spAutoFit/>
          </a:bodyPr>
          <a:lstStyle/>
          <a:p>
            <a:pPr algn="ctr"/>
            <a:r>
              <a:rPr lang="en-US" sz="7200" b="1" dirty="0" err="1">
                <a:ln w="6600">
                  <a:solidFill>
                    <a:schemeClr val="accent2"/>
                  </a:solidFill>
                  <a:prstDash val="solid"/>
                </a:ln>
                <a:solidFill>
                  <a:srgbClr val="FFFFFF"/>
                </a:solidFill>
                <a:effectLst>
                  <a:outerShdw dist="38100" dir="2700000" algn="tl" rotWithShape="0">
                    <a:schemeClr val="accent2"/>
                  </a:outerShdw>
                </a:effectLst>
                <a:latin typeface="SutonnyMJ" pitchFamily="2" charset="0"/>
                <a:cs typeface="SutonnyMJ" pitchFamily="2" charset="0"/>
              </a:rPr>
              <a:t>gywRe</a:t>
            </a:r>
            <a:r>
              <a:rPr lang="en-US" sz="7200" b="1" dirty="0">
                <a:ln w="6600">
                  <a:solidFill>
                    <a:schemeClr val="accent2"/>
                  </a:solidFill>
                  <a:prstDash val="solid"/>
                </a:ln>
                <a:solidFill>
                  <a:srgbClr val="FFFFFF"/>
                </a:solidFill>
                <a:effectLst>
                  <a:outerShdw dist="38100" dir="2700000" algn="tl" rotWithShape="0">
                    <a:schemeClr val="accent2"/>
                  </a:outerShdw>
                </a:effectLst>
                <a:latin typeface="SutonnyMJ" pitchFamily="2" charset="0"/>
                <a:cs typeface="SutonnyMJ" pitchFamily="2" charset="0"/>
              </a:rPr>
              <a:t> </a:t>
            </a:r>
            <a:r>
              <a:rPr lang="en-US" sz="7200" b="1" dirty="0" err="1">
                <a:ln w="6600">
                  <a:solidFill>
                    <a:schemeClr val="accent2"/>
                  </a:solidFill>
                  <a:prstDash val="solid"/>
                </a:ln>
                <a:solidFill>
                  <a:srgbClr val="FFFFFF"/>
                </a:solidFill>
                <a:effectLst>
                  <a:outerShdw dist="38100" dir="2700000" algn="tl" rotWithShape="0">
                    <a:schemeClr val="accent2"/>
                  </a:outerShdw>
                </a:effectLst>
                <a:latin typeface="SutonnyMJ" pitchFamily="2" charset="0"/>
                <a:cs typeface="SutonnyMJ" pitchFamily="2" charset="0"/>
              </a:rPr>
              <a:t>Rb</a:t>
            </a:r>
            <a:r>
              <a:rPr lang="en-US" sz="7200" b="1" dirty="0">
                <a:ln w="6600">
                  <a:solidFill>
                    <a:schemeClr val="accent2"/>
                  </a:solidFill>
                  <a:prstDash val="solid"/>
                </a:ln>
                <a:solidFill>
                  <a:srgbClr val="FFFFFF"/>
                </a:solidFill>
                <a:effectLst>
                  <a:outerShdw dist="38100" dir="2700000" algn="tl" rotWithShape="0">
                    <a:schemeClr val="accent2"/>
                  </a:outerShdw>
                </a:effectLst>
                <a:latin typeface="SutonnyMJ" pitchFamily="2" charset="0"/>
                <a:cs typeface="SutonnyMJ" pitchFamily="2" charset="0"/>
              </a:rPr>
              <a:t>¥ </a:t>
            </a:r>
            <a:r>
              <a:rPr lang="en-US" sz="7200" b="1" dirty="0" err="1">
                <a:ln w="6600">
                  <a:solidFill>
                    <a:schemeClr val="accent2"/>
                  </a:solidFill>
                  <a:prstDash val="solid"/>
                </a:ln>
                <a:solidFill>
                  <a:srgbClr val="FFFFFF"/>
                </a:solidFill>
                <a:effectLst>
                  <a:outerShdw dist="38100" dir="2700000" algn="tl" rotWithShape="0">
                    <a:schemeClr val="accent2"/>
                  </a:outerShdw>
                </a:effectLst>
                <a:latin typeface="SutonnyMJ" pitchFamily="2" charset="0"/>
                <a:cs typeface="SutonnyMJ" pitchFamily="2" charset="0"/>
              </a:rPr>
              <a:t>kZe‡l</a:t>
            </a:r>
            <a:r>
              <a:rPr lang="en-US" sz="7200" b="1" dirty="0">
                <a:ln w="6600">
                  <a:solidFill>
                    <a:schemeClr val="accent2"/>
                  </a:solidFill>
                  <a:prstDash val="solid"/>
                </a:ln>
                <a:solidFill>
                  <a:srgbClr val="FFFFFF"/>
                </a:solidFill>
                <a:effectLst>
                  <a:outerShdw dist="38100" dir="2700000" algn="tl" rotWithShape="0">
                    <a:schemeClr val="accent2"/>
                  </a:outerShdw>
                </a:effectLst>
                <a:latin typeface="SutonnyMJ" pitchFamily="2" charset="0"/>
                <a:cs typeface="SutonnyMJ" pitchFamily="2" charset="0"/>
              </a:rPr>
              <a:t>© e„¶ †</a:t>
            </a:r>
            <a:r>
              <a:rPr lang="en-US" sz="7200" b="1" dirty="0" err="1">
                <a:ln w="6600">
                  <a:solidFill>
                    <a:schemeClr val="accent2"/>
                  </a:solidFill>
                  <a:prstDash val="solid"/>
                </a:ln>
                <a:solidFill>
                  <a:srgbClr val="FFFFFF"/>
                </a:solidFill>
                <a:effectLst>
                  <a:outerShdw dist="38100" dir="2700000" algn="tl" rotWithShape="0">
                    <a:schemeClr val="accent2"/>
                  </a:outerShdw>
                </a:effectLst>
                <a:latin typeface="SutonnyMJ" pitchFamily="2" charset="0"/>
                <a:cs typeface="SutonnyMJ" pitchFamily="2" charset="0"/>
              </a:rPr>
              <a:t>ivcb</a:t>
            </a:r>
            <a:r>
              <a:rPr lang="en-US" sz="7200" b="1" dirty="0">
                <a:ln w="6600">
                  <a:solidFill>
                    <a:schemeClr val="accent2"/>
                  </a:solidFill>
                  <a:prstDash val="solid"/>
                </a:ln>
                <a:solidFill>
                  <a:srgbClr val="FFFFFF"/>
                </a:solidFill>
                <a:effectLst>
                  <a:outerShdw dist="38100" dir="2700000" algn="tl" rotWithShape="0">
                    <a:schemeClr val="accent2"/>
                  </a:outerShdw>
                </a:effectLst>
                <a:latin typeface="SutonnyMJ" pitchFamily="2" charset="0"/>
                <a:cs typeface="SutonnyMJ" pitchFamily="2" charset="0"/>
              </a:rPr>
              <a:t> </a:t>
            </a:r>
          </a:p>
        </p:txBody>
      </p:sp>
      <p:sp>
        <p:nvSpPr>
          <p:cNvPr id="3" name="TextBox 2">
            <a:extLst>
              <a:ext uri="{FF2B5EF4-FFF2-40B4-BE49-F238E27FC236}">
                <a16:creationId xmlns:a16="http://schemas.microsoft.com/office/drawing/2014/main" id="{F1920485-AEA8-4F35-873E-E04997474C7E}"/>
              </a:ext>
            </a:extLst>
          </p:cNvPr>
          <p:cNvSpPr txBox="1"/>
          <p:nvPr/>
        </p:nvSpPr>
        <p:spPr>
          <a:xfrm>
            <a:off x="3212892" y="1066274"/>
            <a:ext cx="5766216" cy="1604095"/>
          </a:xfrm>
          <a:prstGeom prst="rect">
            <a:avLst/>
          </a:prstGeom>
          <a:noFill/>
        </p:spPr>
        <p:txBody>
          <a:bodyPr wrap="square" rtlCol="0">
            <a:prstTxWarp prst="textDeflateBottom">
              <a:avLst>
                <a:gd name="adj" fmla="val 48429"/>
              </a:avLst>
            </a:prstTxWarp>
            <a:spAutoFit/>
          </a:bodyPr>
          <a:lstStyle/>
          <a:p>
            <a:pPr algn="ctr"/>
            <a:r>
              <a:rPr lang="en-US" sz="2800" b="1" dirty="0">
                <a:solidFill>
                  <a:schemeClr val="accent6">
                    <a:lumMod val="50000"/>
                  </a:schemeClr>
                </a:solidFill>
                <a:latin typeface="SutonnyMJ" pitchFamily="2" charset="0"/>
                <a:cs typeface="SutonnyMJ" pitchFamily="2" charset="0"/>
              </a:rPr>
              <a:t>†</a:t>
            </a:r>
            <a:r>
              <a:rPr lang="en-US" sz="2800" b="1" dirty="0" err="1">
                <a:solidFill>
                  <a:schemeClr val="accent6">
                    <a:lumMod val="50000"/>
                  </a:schemeClr>
                </a:solidFill>
                <a:latin typeface="SutonnyMJ" pitchFamily="2" charset="0"/>
                <a:cs typeface="SutonnyMJ" pitchFamily="2" charset="0"/>
              </a:rPr>
              <a:t>Rv‡e`v</a:t>
            </a:r>
            <a:r>
              <a:rPr lang="en-US" sz="2800" b="1" dirty="0">
                <a:solidFill>
                  <a:schemeClr val="accent6">
                    <a:lumMod val="50000"/>
                  </a:schemeClr>
                </a:solidFill>
                <a:latin typeface="SutonnyMJ" pitchFamily="2" charset="0"/>
                <a:cs typeface="SutonnyMJ" pitchFamily="2" charset="0"/>
              </a:rPr>
              <a:t> †</a:t>
            </a:r>
            <a:r>
              <a:rPr lang="en-US" sz="2800" b="1" dirty="0" err="1">
                <a:solidFill>
                  <a:schemeClr val="accent6">
                    <a:lumMod val="50000"/>
                  </a:schemeClr>
                </a:solidFill>
                <a:latin typeface="SutonnyMJ" pitchFamily="2" charset="0"/>
                <a:cs typeface="SutonnyMJ" pitchFamily="2" charset="0"/>
              </a:rPr>
              <a:t>mvnive</a:t>
            </a:r>
            <a:r>
              <a:rPr lang="en-US" sz="2800" b="1" dirty="0">
                <a:solidFill>
                  <a:schemeClr val="accent6">
                    <a:lumMod val="50000"/>
                  </a:schemeClr>
                </a:solidFill>
                <a:latin typeface="SutonnyMJ" pitchFamily="2" charset="0"/>
                <a:cs typeface="SutonnyMJ" pitchFamily="2" charset="0"/>
              </a:rPr>
              <a:t> </a:t>
            </a:r>
            <a:r>
              <a:rPr lang="en-US" sz="2800" b="1" dirty="0" err="1">
                <a:solidFill>
                  <a:schemeClr val="accent6">
                    <a:lumMod val="50000"/>
                  </a:schemeClr>
                </a:solidFill>
                <a:latin typeface="SutonnyMJ" pitchFamily="2" charset="0"/>
                <a:cs typeface="SutonnyMJ" pitchFamily="2" charset="0"/>
              </a:rPr>
              <a:t>g‡Wj</a:t>
            </a:r>
            <a:r>
              <a:rPr lang="en-US" sz="2800" b="1" dirty="0">
                <a:solidFill>
                  <a:schemeClr val="accent6">
                    <a:lumMod val="50000"/>
                  </a:schemeClr>
                </a:solidFill>
                <a:latin typeface="SutonnyMJ" pitchFamily="2" charset="0"/>
                <a:cs typeface="SutonnyMJ" pitchFamily="2" charset="0"/>
              </a:rPr>
              <a:t> </a:t>
            </a:r>
            <a:r>
              <a:rPr lang="en-US" sz="2800" b="1" dirty="0" err="1">
                <a:solidFill>
                  <a:schemeClr val="accent6">
                    <a:lumMod val="50000"/>
                  </a:schemeClr>
                </a:solidFill>
                <a:latin typeface="SutonnyMJ" pitchFamily="2" charset="0"/>
                <a:cs typeface="SutonnyMJ" pitchFamily="2" charset="0"/>
              </a:rPr>
              <a:t>gva¨wgK</a:t>
            </a:r>
            <a:r>
              <a:rPr lang="en-US" sz="2800" b="1" dirty="0">
                <a:solidFill>
                  <a:schemeClr val="accent6">
                    <a:lumMod val="50000"/>
                  </a:schemeClr>
                </a:solidFill>
                <a:latin typeface="SutonnyMJ" pitchFamily="2" charset="0"/>
                <a:cs typeface="SutonnyMJ" pitchFamily="2" charset="0"/>
              </a:rPr>
              <a:t> we`¨</a:t>
            </a:r>
            <a:r>
              <a:rPr lang="en-US" sz="2800" b="1" dirty="0" err="1">
                <a:solidFill>
                  <a:schemeClr val="accent6">
                    <a:lumMod val="50000"/>
                  </a:schemeClr>
                </a:solidFill>
                <a:latin typeface="SutonnyMJ" pitchFamily="2" charset="0"/>
                <a:cs typeface="SutonnyMJ" pitchFamily="2" charset="0"/>
              </a:rPr>
              <a:t>vjq</a:t>
            </a:r>
            <a:r>
              <a:rPr lang="en-US" sz="2800" b="1" dirty="0">
                <a:solidFill>
                  <a:schemeClr val="accent6">
                    <a:lumMod val="50000"/>
                  </a:schemeClr>
                </a:solidFill>
                <a:latin typeface="SutonnyMJ" pitchFamily="2" charset="0"/>
                <a:cs typeface="SutonnyMJ" pitchFamily="2" charset="0"/>
              </a:rPr>
              <a:t> </a:t>
            </a:r>
            <a:r>
              <a:rPr lang="en-US" sz="2800" b="1" dirty="0" err="1">
                <a:solidFill>
                  <a:schemeClr val="accent6">
                    <a:lumMod val="50000"/>
                  </a:schemeClr>
                </a:solidFill>
                <a:latin typeface="SutonnyMJ" pitchFamily="2" charset="0"/>
                <a:cs typeface="SutonnyMJ" pitchFamily="2" charset="0"/>
              </a:rPr>
              <a:t>k¨vgbMi</a:t>
            </a:r>
            <a:r>
              <a:rPr lang="en-US" sz="2800" b="1" dirty="0">
                <a:solidFill>
                  <a:schemeClr val="accent6">
                    <a:lumMod val="50000"/>
                  </a:schemeClr>
                </a:solidFill>
                <a:latin typeface="SutonnyMJ" pitchFamily="2" charset="0"/>
                <a:cs typeface="SutonnyMJ" pitchFamily="2" charset="0"/>
              </a:rPr>
              <a:t>, </a:t>
            </a:r>
            <a:r>
              <a:rPr lang="en-US" sz="2800" b="1" dirty="0" err="1">
                <a:solidFill>
                  <a:schemeClr val="accent6">
                    <a:lumMod val="50000"/>
                  </a:schemeClr>
                </a:solidFill>
                <a:latin typeface="SutonnyMJ" pitchFamily="2" charset="0"/>
                <a:cs typeface="SutonnyMJ" pitchFamily="2" charset="0"/>
              </a:rPr>
              <a:t>mvZ¶xiv</a:t>
            </a:r>
            <a:r>
              <a:rPr lang="en-US" sz="2800" b="1" dirty="0">
                <a:solidFill>
                  <a:schemeClr val="accent6">
                    <a:lumMod val="50000"/>
                  </a:schemeClr>
                </a:solidFill>
                <a:latin typeface="SutonnyMJ" pitchFamily="2" charset="0"/>
                <a:cs typeface="SutonnyMJ" pitchFamily="2" charset="0"/>
              </a:rPr>
              <a:t> </a:t>
            </a:r>
          </a:p>
        </p:txBody>
      </p:sp>
      <p:sp>
        <p:nvSpPr>
          <p:cNvPr id="4" name="TextBox 3">
            <a:extLst>
              <a:ext uri="{FF2B5EF4-FFF2-40B4-BE49-F238E27FC236}">
                <a16:creationId xmlns:a16="http://schemas.microsoft.com/office/drawing/2014/main" id="{2F11D188-7E22-4DE2-9344-6D5FF000BFFC}"/>
              </a:ext>
            </a:extLst>
          </p:cNvPr>
          <p:cNvSpPr txBox="1"/>
          <p:nvPr/>
        </p:nvSpPr>
        <p:spPr>
          <a:xfrm>
            <a:off x="12609" y="3811012"/>
            <a:ext cx="12179391" cy="3046988"/>
          </a:xfrm>
          <a:prstGeom prst="rect">
            <a:avLst/>
          </a:prstGeom>
          <a:solidFill>
            <a:schemeClr val="accent6">
              <a:lumMod val="60000"/>
              <a:lumOff val="40000"/>
            </a:schemeClr>
          </a:solidFill>
        </p:spPr>
        <p:txBody>
          <a:bodyPr wrap="square" rtlCol="0">
            <a:spAutoFit/>
          </a:bodyPr>
          <a:lstStyle/>
          <a:p>
            <a:pPr algn="just"/>
            <a:r>
              <a:rPr lang="en-US" sz="4800" dirty="0">
                <a:solidFill>
                  <a:schemeClr val="accent6">
                    <a:lumMod val="50000"/>
                  </a:schemeClr>
                </a:solidFill>
                <a:latin typeface="SutonnyMJ" pitchFamily="2" charset="0"/>
                <a:cs typeface="SutonnyMJ" pitchFamily="2" charset="0"/>
              </a:rPr>
              <a:t>AÎ we`¨</a:t>
            </a:r>
            <a:r>
              <a:rPr lang="en-US" sz="4800" dirty="0" err="1">
                <a:solidFill>
                  <a:schemeClr val="accent6">
                    <a:lumMod val="50000"/>
                  </a:schemeClr>
                </a:solidFill>
                <a:latin typeface="SutonnyMJ" pitchFamily="2" charset="0"/>
                <a:cs typeface="SutonnyMJ" pitchFamily="2" charset="0"/>
              </a:rPr>
              <a:t>vj‡qi</a:t>
            </a:r>
            <a:r>
              <a:rPr lang="en-US" sz="4800" dirty="0">
                <a:solidFill>
                  <a:schemeClr val="accent6">
                    <a:lumMod val="50000"/>
                  </a:schemeClr>
                </a:solidFill>
                <a:latin typeface="SutonnyMJ" pitchFamily="2" charset="0"/>
                <a:cs typeface="SutonnyMJ" pitchFamily="2" charset="0"/>
              </a:rPr>
              <a:t> </a:t>
            </a:r>
            <a:r>
              <a:rPr lang="en-US" sz="4800" dirty="0" err="1">
                <a:solidFill>
                  <a:schemeClr val="accent6">
                    <a:lumMod val="50000"/>
                  </a:schemeClr>
                </a:solidFill>
                <a:latin typeface="SutonnyMJ" pitchFamily="2" charset="0"/>
                <a:cs typeface="SutonnyMJ" pitchFamily="2" charset="0"/>
              </a:rPr>
              <a:t>gywRe</a:t>
            </a:r>
            <a:r>
              <a:rPr lang="en-US" sz="4800" dirty="0">
                <a:solidFill>
                  <a:schemeClr val="accent6">
                    <a:lumMod val="50000"/>
                  </a:schemeClr>
                </a:solidFill>
                <a:latin typeface="SutonnyMJ" pitchFamily="2" charset="0"/>
                <a:cs typeface="SutonnyMJ" pitchFamily="2" charset="0"/>
              </a:rPr>
              <a:t> </a:t>
            </a:r>
            <a:r>
              <a:rPr lang="en-US" sz="4800" dirty="0" err="1">
                <a:solidFill>
                  <a:schemeClr val="accent6">
                    <a:lumMod val="50000"/>
                  </a:schemeClr>
                </a:solidFill>
                <a:latin typeface="SutonnyMJ" pitchFamily="2" charset="0"/>
                <a:cs typeface="SutonnyMJ" pitchFamily="2" charset="0"/>
              </a:rPr>
              <a:t>kZe‡l©i</a:t>
            </a:r>
            <a:r>
              <a:rPr lang="en-US" sz="4800" dirty="0">
                <a:solidFill>
                  <a:schemeClr val="accent6">
                    <a:lumMod val="50000"/>
                  </a:schemeClr>
                </a:solidFill>
                <a:latin typeface="SutonnyMJ" pitchFamily="2" charset="0"/>
                <a:cs typeface="SutonnyMJ" pitchFamily="2" charset="0"/>
              </a:rPr>
              <a:t> </a:t>
            </a:r>
            <a:r>
              <a:rPr lang="en-US" sz="4800" dirty="0" err="1">
                <a:solidFill>
                  <a:schemeClr val="accent6">
                    <a:lumMod val="50000"/>
                  </a:schemeClr>
                </a:solidFill>
                <a:latin typeface="SutonnyMJ" pitchFamily="2" charset="0"/>
                <a:cs typeface="SutonnyMJ" pitchFamily="2" charset="0"/>
              </a:rPr>
              <a:t>Kg©m~wPi</a:t>
            </a:r>
            <a:r>
              <a:rPr lang="en-US" sz="4800" dirty="0">
                <a:solidFill>
                  <a:schemeClr val="accent6">
                    <a:lumMod val="50000"/>
                  </a:schemeClr>
                </a:solidFill>
                <a:latin typeface="SutonnyMJ" pitchFamily="2" charset="0"/>
                <a:cs typeface="SutonnyMJ" pitchFamily="2" charset="0"/>
              </a:rPr>
              <a:t> Ask </a:t>
            </a:r>
            <a:r>
              <a:rPr lang="en-US" sz="4800" dirty="0" err="1">
                <a:solidFill>
                  <a:schemeClr val="accent6">
                    <a:lumMod val="50000"/>
                  </a:schemeClr>
                </a:solidFill>
                <a:latin typeface="SutonnyMJ" pitchFamily="2" charset="0"/>
                <a:cs typeface="SutonnyMJ" pitchFamily="2" charset="0"/>
              </a:rPr>
              <a:t>wn‡m‡e</a:t>
            </a:r>
            <a:r>
              <a:rPr lang="en-US" sz="4800" dirty="0">
                <a:solidFill>
                  <a:schemeClr val="accent6">
                    <a:lumMod val="50000"/>
                  </a:schemeClr>
                </a:solidFill>
                <a:latin typeface="SutonnyMJ" pitchFamily="2" charset="0"/>
                <a:cs typeface="SutonnyMJ" pitchFamily="2" charset="0"/>
              </a:rPr>
              <a:t> we`¨</a:t>
            </a:r>
            <a:r>
              <a:rPr lang="en-US" sz="4800" dirty="0" err="1">
                <a:solidFill>
                  <a:schemeClr val="accent6">
                    <a:lumMod val="50000"/>
                  </a:schemeClr>
                </a:solidFill>
                <a:latin typeface="SutonnyMJ" pitchFamily="2" charset="0"/>
                <a:cs typeface="SutonnyMJ" pitchFamily="2" charset="0"/>
              </a:rPr>
              <a:t>vj‡qi</a:t>
            </a:r>
            <a:r>
              <a:rPr lang="en-US" sz="4800" dirty="0">
                <a:solidFill>
                  <a:schemeClr val="accent6">
                    <a:lumMod val="50000"/>
                  </a:schemeClr>
                </a:solidFill>
                <a:latin typeface="SutonnyMJ" pitchFamily="2" charset="0"/>
                <a:cs typeface="SutonnyMJ" pitchFamily="2" charset="0"/>
              </a:rPr>
              <a:t> </a:t>
            </a:r>
            <a:r>
              <a:rPr lang="en-US" sz="4800" dirty="0" err="1">
                <a:solidFill>
                  <a:schemeClr val="accent6">
                    <a:lumMod val="50000"/>
                  </a:schemeClr>
                </a:solidFill>
                <a:latin typeface="SutonnyMJ" pitchFamily="2" charset="0"/>
                <a:cs typeface="SutonnyMJ" pitchFamily="2" charset="0"/>
              </a:rPr>
              <a:t>cÖavb</a:t>
            </a:r>
            <a:r>
              <a:rPr lang="en-US" sz="4800" dirty="0">
                <a:solidFill>
                  <a:schemeClr val="accent6">
                    <a:lumMod val="50000"/>
                  </a:schemeClr>
                </a:solidFill>
                <a:latin typeface="SutonnyMJ" pitchFamily="2" charset="0"/>
                <a:cs typeface="SutonnyMJ" pitchFamily="2" charset="0"/>
              </a:rPr>
              <a:t> </a:t>
            </a:r>
            <a:r>
              <a:rPr lang="en-US" sz="4800" dirty="0" err="1">
                <a:solidFill>
                  <a:schemeClr val="accent6">
                    <a:lumMod val="50000"/>
                  </a:schemeClr>
                </a:solidFill>
                <a:latin typeface="SutonnyMJ" pitchFamily="2" charset="0"/>
                <a:cs typeface="SutonnyMJ" pitchFamily="2" charset="0"/>
              </a:rPr>
              <a:t>wk¶K</a:t>
            </a:r>
            <a:r>
              <a:rPr lang="en-US" sz="4800" dirty="0">
                <a:solidFill>
                  <a:schemeClr val="accent6">
                    <a:lumMod val="50000"/>
                  </a:schemeClr>
                </a:solidFill>
                <a:latin typeface="SutonnyMJ" pitchFamily="2" charset="0"/>
                <a:cs typeface="SutonnyMJ" pitchFamily="2" charset="0"/>
              </a:rPr>
              <a:t> </a:t>
            </a:r>
            <a:r>
              <a:rPr lang="en-US" sz="4800" dirty="0" err="1">
                <a:solidFill>
                  <a:schemeClr val="accent6">
                    <a:lumMod val="50000"/>
                  </a:schemeClr>
                </a:solidFill>
                <a:latin typeface="SutonnyMJ" pitchFamily="2" charset="0"/>
                <a:cs typeface="SutonnyMJ" pitchFamily="2" charset="0"/>
              </a:rPr>
              <a:t>Rbve</a:t>
            </a:r>
            <a:r>
              <a:rPr lang="en-US" sz="4800" dirty="0">
                <a:solidFill>
                  <a:schemeClr val="accent6">
                    <a:lumMod val="50000"/>
                  </a:schemeClr>
                </a:solidFill>
                <a:latin typeface="SutonnyMJ" pitchFamily="2" charset="0"/>
                <a:cs typeface="SutonnyMJ" pitchFamily="2" charset="0"/>
              </a:rPr>
              <a:t> †</a:t>
            </a:r>
            <a:r>
              <a:rPr lang="en-US" sz="4800" dirty="0" err="1">
                <a:solidFill>
                  <a:schemeClr val="accent6">
                    <a:lumMod val="50000"/>
                  </a:schemeClr>
                </a:solidFill>
                <a:latin typeface="SutonnyMJ" pitchFamily="2" charset="0"/>
                <a:cs typeface="SutonnyMJ" pitchFamily="2" charset="0"/>
              </a:rPr>
              <a:t>gvt</a:t>
            </a:r>
            <a:r>
              <a:rPr lang="en-US" sz="4800" dirty="0">
                <a:solidFill>
                  <a:schemeClr val="accent6">
                    <a:lumMod val="50000"/>
                  </a:schemeClr>
                </a:solidFill>
                <a:latin typeface="SutonnyMJ" pitchFamily="2" charset="0"/>
                <a:cs typeface="SutonnyMJ" pitchFamily="2" charset="0"/>
              </a:rPr>
              <a:t> </a:t>
            </a:r>
            <a:r>
              <a:rPr lang="en-US" sz="4800" dirty="0" err="1">
                <a:solidFill>
                  <a:schemeClr val="accent6">
                    <a:lumMod val="50000"/>
                  </a:schemeClr>
                </a:solidFill>
                <a:latin typeface="SutonnyMJ" pitchFamily="2" charset="0"/>
                <a:cs typeface="SutonnyMJ" pitchFamily="2" charset="0"/>
              </a:rPr>
              <a:t>Avãym</a:t>
            </a:r>
            <a:r>
              <a:rPr lang="en-US" sz="4800" dirty="0">
                <a:solidFill>
                  <a:schemeClr val="accent6">
                    <a:lumMod val="50000"/>
                  </a:schemeClr>
                </a:solidFill>
                <a:latin typeface="SutonnyMJ" pitchFamily="2" charset="0"/>
                <a:cs typeface="SutonnyMJ" pitchFamily="2" charset="0"/>
              </a:rPr>
              <a:t> </a:t>
            </a:r>
            <a:r>
              <a:rPr lang="en-US" sz="4800" dirty="0" err="1">
                <a:solidFill>
                  <a:schemeClr val="accent6">
                    <a:lumMod val="50000"/>
                  </a:schemeClr>
                </a:solidFill>
                <a:latin typeface="SutonnyMJ" pitchFamily="2" charset="0"/>
                <a:cs typeface="SutonnyMJ" pitchFamily="2" charset="0"/>
              </a:rPr>
              <a:t>QvËvi</a:t>
            </a:r>
            <a:r>
              <a:rPr lang="en-US" sz="4800" dirty="0">
                <a:solidFill>
                  <a:schemeClr val="accent6">
                    <a:lumMod val="50000"/>
                  </a:schemeClr>
                </a:solidFill>
                <a:latin typeface="SutonnyMJ" pitchFamily="2" charset="0"/>
                <a:cs typeface="SutonnyMJ" pitchFamily="2" charset="0"/>
              </a:rPr>
              <a:t> </a:t>
            </a:r>
            <a:r>
              <a:rPr lang="en-US" sz="4800" dirty="0" err="1">
                <a:solidFill>
                  <a:schemeClr val="accent6">
                    <a:lumMod val="50000"/>
                  </a:schemeClr>
                </a:solidFill>
                <a:latin typeface="SutonnyMJ" pitchFamily="2" charset="0"/>
                <a:cs typeface="SutonnyMJ" pitchFamily="2" charset="0"/>
              </a:rPr>
              <a:t>mn</a:t>
            </a:r>
            <a:r>
              <a:rPr lang="en-US" sz="4800" dirty="0">
                <a:solidFill>
                  <a:schemeClr val="accent6">
                    <a:lumMod val="50000"/>
                  </a:schemeClr>
                </a:solidFill>
                <a:latin typeface="SutonnyMJ" pitchFamily="2" charset="0"/>
                <a:cs typeface="SutonnyMJ" pitchFamily="2" charset="0"/>
              </a:rPr>
              <a:t> </a:t>
            </a:r>
            <a:r>
              <a:rPr lang="en-US" sz="4800" dirty="0" err="1">
                <a:solidFill>
                  <a:schemeClr val="accent6">
                    <a:lumMod val="50000"/>
                  </a:schemeClr>
                </a:solidFill>
                <a:latin typeface="SutonnyMJ" pitchFamily="2" charset="0"/>
                <a:cs typeface="SutonnyMJ" pitchFamily="2" charset="0"/>
              </a:rPr>
              <a:t>Ab¨vb</a:t>
            </a:r>
            <a:r>
              <a:rPr lang="en-US" sz="4800" dirty="0">
                <a:solidFill>
                  <a:schemeClr val="accent6">
                    <a:lumMod val="50000"/>
                  </a:schemeClr>
                </a:solidFill>
                <a:latin typeface="SutonnyMJ" pitchFamily="2" charset="0"/>
                <a:cs typeface="SutonnyMJ" pitchFamily="2" charset="0"/>
              </a:rPr>
              <a:t>¨ </a:t>
            </a:r>
            <a:r>
              <a:rPr lang="en-US" sz="4800" dirty="0" err="1">
                <a:solidFill>
                  <a:schemeClr val="accent6">
                    <a:lumMod val="50000"/>
                  </a:schemeClr>
                </a:solidFill>
                <a:latin typeface="SutonnyMJ" pitchFamily="2" charset="0"/>
                <a:cs typeface="SutonnyMJ" pitchFamily="2" charset="0"/>
              </a:rPr>
              <a:t>wk¶K</a:t>
            </a:r>
            <a:r>
              <a:rPr lang="en-US" sz="4800" dirty="0">
                <a:solidFill>
                  <a:schemeClr val="accent6">
                    <a:lumMod val="50000"/>
                  </a:schemeClr>
                </a:solidFill>
                <a:latin typeface="SutonnyMJ" pitchFamily="2" charset="0"/>
                <a:cs typeface="SutonnyMJ" pitchFamily="2" charset="0"/>
              </a:rPr>
              <a:t> </a:t>
            </a:r>
            <a:r>
              <a:rPr lang="en-US" sz="4800" dirty="0" err="1">
                <a:solidFill>
                  <a:schemeClr val="accent6">
                    <a:lumMod val="50000"/>
                  </a:schemeClr>
                </a:solidFill>
                <a:latin typeface="SutonnyMJ" pitchFamily="2" charset="0"/>
                <a:cs typeface="SutonnyMJ" pitchFamily="2" charset="0"/>
              </a:rPr>
              <a:t>gÛjxi</a:t>
            </a:r>
            <a:r>
              <a:rPr lang="en-US" sz="4800" dirty="0">
                <a:solidFill>
                  <a:schemeClr val="accent6">
                    <a:lumMod val="50000"/>
                  </a:schemeClr>
                </a:solidFill>
                <a:latin typeface="SutonnyMJ" pitchFamily="2" charset="0"/>
                <a:cs typeface="SutonnyMJ" pitchFamily="2" charset="0"/>
              </a:rPr>
              <a:t> </a:t>
            </a:r>
            <a:r>
              <a:rPr lang="en-US" sz="4800" dirty="0" err="1">
                <a:solidFill>
                  <a:schemeClr val="accent6">
                    <a:lumMod val="50000"/>
                  </a:schemeClr>
                </a:solidFill>
                <a:latin typeface="SutonnyMJ" pitchFamily="2" charset="0"/>
                <a:cs typeface="SutonnyMJ" pitchFamily="2" charset="0"/>
              </a:rPr>
              <a:t>Dcw</a:t>
            </a:r>
            <a:r>
              <a:rPr lang="en-US" sz="4800" dirty="0">
                <a:solidFill>
                  <a:schemeClr val="accent6">
                    <a:lumMod val="50000"/>
                  </a:schemeClr>
                </a:solidFill>
                <a:latin typeface="SutonnyMJ" pitchFamily="2" charset="0"/>
                <a:cs typeface="SutonnyMJ" pitchFamily="2" charset="0"/>
              </a:rPr>
              <a:t>¯’</a:t>
            </a:r>
            <a:r>
              <a:rPr lang="en-US" sz="4800" dirty="0" err="1">
                <a:solidFill>
                  <a:schemeClr val="accent6">
                    <a:lumMod val="50000"/>
                  </a:schemeClr>
                </a:solidFill>
                <a:latin typeface="SutonnyMJ" pitchFamily="2" charset="0"/>
                <a:cs typeface="SutonnyMJ" pitchFamily="2" charset="0"/>
              </a:rPr>
              <a:t>wZ‡Z</a:t>
            </a:r>
            <a:r>
              <a:rPr lang="en-US" sz="4800" dirty="0">
                <a:solidFill>
                  <a:schemeClr val="accent6">
                    <a:lumMod val="50000"/>
                  </a:schemeClr>
                </a:solidFill>
                <a:latin typeface="SutonnyMJ" pitchFamily="2" charset="0"/>
                <a:cs typeface="SutonnyMJ" pitchFamily="2" charset="0"/>
              </a:rPr>
              <a:t> </a:t>
            </a:r>
            <a:r>
              <a:rPr lang="en-US" sz="4800" dirty="0" err="1">
                <a:solidFill>
                  <a:schemeClr val="accent6">
                    <a:lumMod val="50000"/>
                  </a:schemeClr>
                </a:solidFill>
                <a:latin typeface="SutonnyMJ" pitchFamily="2" charset="0"/>
                <a:cs typeface="SutonnyMJ" pitchFamily="2" charset="0"/>
              </a:rPr>
              <a:t>RvwZi</a:t>
            </a:r>
            <a:r>
              <a:rPr lang="en-US" sz="4800" dirty="0">
                <a:solidFill>
                  <a:schemeClr val="accent6">
                    <a:lumMod val="50000"/>
                  </a:schemeClr>
                </a:solidFill>
                <a:latin typeface="SutonnyMJ" pitchFamily="2" charset="0"/>
                <a:cs typeface="SutonnyMJ" pitchFamily="2" charset="0"/>
              </a:rPr>
              <a:t> </a:t>
            </a:r>
            <a:r>
              <a:rPr lang="en-US" sz="4800" dirty="0" err="1">
                <a:solidFill>
                  <a:schemeClr val="accent6">
                    <a:lumMod val="50000"/>
                  </a:schemeClr>
                </a:solidFill>
                <a:latin typeface="SutonnyMJ" pitchFamily="2" charset="0"/>
                <a:cs typeface="SutonnyMJ" pitchFamily="2" charset="0"/>
              </a:rPr>
              <a:t>wcZvi</a:t>
            </a:r>
            <a:r>
              <a:rPr lang="en-US" sz="4800" dirty="0">
                <a:solidFill>
                  <a:schemeClr val="accent6">
                    <a:lumMod val="50000"/>
                  </a:schemeClr>
                </a:solidFill>
                <a:latin typeface="SutonnyMJ" pitchFamily="2" charset="0"/>
                <a:cs typeface="SutonnyMJ" pitchFamily="2" charset="0"/>
              </a:rPr>
              <a:t> </a:t>
            </a:r>
            <a:r>
              <a:rPr lang="en-US" sz="4800" dirty="0" err="1">
                <a:solidFill>
                  <a:schemeClr val="accent6">
                    <a:lumMod val="50000"/>
                  </a:schemeClr>
                </a:solidFill>
                <a:latin typeface="SutonnyMJ" pitchFamily="2" charset="0"/>
                <a:cs typeface="SutonnyMJ" pitchFamily="2" charset="0"/>
              </a:rPr>
              <a:t>cÖwZ</a:t>
            </a:r>
            <a:r>
              <a:rPr lang="en-US" sz="4800" dirty="0">
                <a:solidFill>
                  <a:schemeClr val="accent6">
                    <a:lumMod val="50000"/>
                  </a:schemeClr>
                </a:solidFill>
                <a:latin typeface="SutonnyMJ" pitchFamily="2" charset="0"/>
                <a:cs typeface="SutonnyMJ" pitchFamily="2" charset="0"/>
              </a:rPr>
              <a:t> kª×v </a:t>
            </a:r>
            <a:r>
              <a:rPr lang="en-US" sz="4800" dirty="0" err="1">
                <a:solidFill>
                  <a:schemeClr val="accent6">
                    <a:lumMod val="50000"/>
                  </a:schemeClr>
                </a:solidFill>
                <a:latin typeface="SutonnyMJ" pitchFamily="2" charset="0"/>
                <a:cs typeface="SutonnyMJ" pitchFamily="2" charset="0"/>
              </a:rPr>
              <a:t>Rvwb‡q</a:t>
            </a:r>
            <a:r>
              <a:rPr lang="en-US" sz="4800" dirty="0">
                <a:solidFill>
                  <a:schemeClr val="accent6">
                    <a:lumMod val="50000"/>
                  </a:schemeClr>
                </a:solidFill>
                <a:latin typeface="SutonnyMJ" pitchFamily="2" charset="0"/>
                <a:cs typeface="SutonnyMJ" pitchFamily="2" charset="0"/>
              </a:rPr>
              <a:t> e„¶ †</a:t>
            </a:r>
            <a:r>
              <a:rPr lang="en-US" sz="4800" dirty="0" err="1">
                <a:solidFill>
                  <a:schemeClr val="accent6">
                    <a:lumMod val="50000"/>
                  </a:schemeClr>
                </a:solidFill>
                <a:latin typeface="SutonnyMJ" pitchFamily="2" charset="0"/>
                <a:cs typeface="SutonnyMJ" pitchFamily="2" charset="0"/>
              </a:rPr>
              <a:t>ivcb</a:t>
            </a:r>
            <a:r>
              <a:rPr lang="en-US" sz="4800" dirty="0">
                <a:solidFill>
                  <a:schemeClr val="accent6">
                    <a:lumMod val="50000"/>
                  </a:schemeClr>
                </a:solidFill>
                <a:latin typeface="SutonnyMJ" pitchFamily="2" charset="0"/>
                <a:cs typeface="SutonnyMJ" pitchFamily="2" charset="0"/>
              </a:rPr>
              <a:t> </a:t>
            </a:r>
            <a:r>
              <a:rPr lang="en-US" sz="4800" dirty="0" err="1">
                <a:solidFill>
                  <a:schemeClr val="accent6">
                    <a:lumMod val="50000"/>
                  </a:schemeClr>
                </a:solidFill>
                <a:latin typeface="SutonnyMJ" pitchFamily="2" charset="0"/>
                <a:cs typeface="SutonnyMJ" pitchFamily="2" charset="0"/>
              </a:rPr>
              <a:t>Kiv</a:t>
            </a:r>
            <a:r>
              <a:rPr lang="en-US" sz="4800" dirty="0">
                <a:solidFill>
                  <a:schemeClr val="accent6">
                    <a:lumMod val="50000"/>
                  </a:schemeClr>
                </a:solidFill>
                <a:latin typeface="SutonnyMJ" pitchFamily="2" charset="0"/>
                <a:cs typeface="SutonnyMJ" pitchFamily="2" charset="0"/>
              </a:rPr>
              <a:t> nq| e„¶ †</a:t>
            </a:r>
            <a:r>
              <a:rPr lang="en-US" sz="4800" dirty="0" err="1">
                <a:solidFill>
                  <a:schemeClr val="accent6">
                    <a:lumMod val="50000"/>
                  </a:schemeClr>
                </a:solidFill>
                <a:latin typeface="SutonnyMJ" pitchFamily="2" charset="0"/>
                <a:cs typeface="SutonnyMJ" pitchFamily="2" charset="0"/>
              </a:rPr>
              <a:t>ivc‡bi</a:t>
            </a:r>
            <a:r>
              <a:rPr lang="en-US" sz="4800" dirty="0">
                <a:solidFill>
                  <a:schemeClr val="accent6">
                    <a:lumMod val="50000"/>
                  </a:schemeClr>
                </a:solidFill>
                <a:latin typeface="SutonnyMJ" pitchFamily="2" charset="0"/>
                <a:cs typeface="SutonnyMJ" pitchFamily="2" charset="0"/>
              </a:rPr>
              <a:t> </a:t>
            </a:r>
            <a:r>
              <a:rPr lang="en-US" sz="4800" dirty="0" err="1">
                <a:solidFill>
                  <a:schemeClr val="accent6">
                    <a:lumMod val="50000"/>
                  </a:schemeClr>
                </a:solidFill>
                <a:latin typeface="SutonnyMJ" pitchFamily="2" charset="0"/>
                <a:cs typeface="SutonnyMJ" pitchFamily="2" charset="0"/>
              </a:rPr>
              <a:t>wKQz</a:t>
            </a:r>
            <a:r>
              <a:rPr lang="en-US" sz="4800" dirty="0">
                <a:solidFill>
                  <a:schemeClr val="accent6">
                    <a:lumMod val="50000"/>
                  </a:schemeClr>
                </a:solidFill>
                <a:latin typeface="SutonnyMJ" pitchFamily="2" charset="0"/>
                <a:cs typeface="SutonnyMJ" pitchFamily="2" charset="0"/>
              </a:rPr>
              <a:t> </a:t>
            </a:r>
            <a:r>
              <a:rPr lang="en-US" sz="4800" dirty="0" err="1">
                <a:solidFill>
                  <a:schemeClr val="accent6">
                    <a:lumMod val="50000"/>
                  </a:schemeClr>
                </a:solidFill>
                <a:latin typeface="SutonnyMJ" pitchFamily="2" charset="0"/>
                <a:cs typeface="SutonnyMJ" pitchFamily="2" charset="0"/>
              </a:rPr>
              <a:t>wPÎ</a:t>
            </a:r>
            <a:r>
              <a:rPr lang="en-US" sz="4800" dirty="0">
                <a:solidFill>
                  <a:schemeClr val="accent6">
                    <a:lumMod val="50000"/>
                  </a:schemeClr>
                </a:solidFill>
                <a:latin typeface="SutonnyMJ" pitchFamily="2" charset="0"/>
                <a:cs typeface="SutonnyMJ" pitchFamily="2" charset="0"/>
              </a:rPr>
              <a:t> </a:t>
            </a:r>
            <a:r>
              <a:rPr lang="en-US" sz="4800" dirty="0" err="1">
                <a:solidFill>
                  <a:schemeClr val="accent6">
                    <a:lumMod val="50000"/>
                  </a:schemeClr>
                </a:solidFill>
                <a:latin typeface="SutonnyMJ" pitchFamily="2" charset="0"/>
                <a:cs typeface="SutonnyMJ" pitchFamily="2" charset="0"/>
              </a:rPr>
              <a:t>Zz‡j</a:t>
            </a:r>
            <a:r>
              <a:rPr lang="en-US" sz="4800" dirty="0">
                <a:solidFill>
                  <a:schemeClr val="accent6">
                    <a:lumMod val="50000"/>
                  </a:schemeClr>
                </a:solidFill>
                <a:latin typeface="SutonnyMJ" pitchFamily="2" charset="0"/>
                <a:cs typeface="SutonnyMJ" pitchFamily="2" charset="0"/>
              </a:rPr>
              <a:t> </a:t>
            </a:r>
            <a:r>
              <a:rPr lang="en-US" sz="4800" dirty="0" err="1">
                <a:solidFill>
                  <a:schemeClr val="accent6">
                    <a:lumMod val="50000"/>
                  </a:schemeClr>
                </a:solidFill>
                <a:latin typeface="SutonnyMJ" pitchFamily="2" charset="0"/>
                <a:cs typeface="SutonnyMJ" pitchFamily="2" charset="0"/>
              </a:rPr>
              <a:t>aiv</a:t>
            </a:r>
            <a:r>
              <a:rPr lang="en-US" sz="4800" dirty="0">
                <a:solidFill>
                  <a:schemeClr val="accent6">
                    <a:lumMod val="50000"/>
                  </a:schemeClr>
                </a:solidFill>
                <a:latin typeface="SutonnyMJ" pitchFamily="2" charset="0"/>
                <a:cs typeface="SutonnyMJ" pitchFamily="2" charset="0"/>
              </a:rPr>
              <a:t> </a:t>
            </a:r>
            <a:r>
              <a:rPr lang="en-US" sz="4800" dirty="0" err="1">
                <a:solidFill>
                  <a:schemeClr val="accent6">
                    <a:lumMod val="50000"/>
                  </a:schemeClr>
                </a:solidFill>
                <a:latin typeface="SutonnyMJ" pitchFamily="2" charset="0"/>
                <a:cs typeface="SutonnyMJ" pitchFamily="2" charset="0"/>
              </a:rPr>
              <a:t>n‡jv</a:t>
            </a:r>
            <a:r>
              <a:rPr lang="en-US" sz="4800" dirty="0">
                <a:solidFill>
                  <a:schemeClr val="accent6">
                    <a:lumMod val="50000"/>
                  </a:schemeClr>
                </a:solidFill>
                <a:latin typeface="SutonnyMJ" pitchFamily="2" charset="0"/>
                <a:cs typeface="SutonnyMJ" pitchFamily="2" charset="0"/>
              </a:rPr>
              <a:t>| </a:t>
            </a:r>
          </a:p>
        </p:txBody>
      </p:sp>
      <p:grpSp>
        <p:nvGrpSpPr>
          <p:cNvPr id="6" name="Group 5">
            <a:extLst>
              <a:ext uri="{FF2B5EF4-FFF2-40B4-BE49-F238E27FC236}">
                <a16:creationId xmlns:a16="http://schemas.microsoft.com/office/drawing/2014/main" id="{69F3F7B2-3A0E-4E19-8E10-CFFE6FBEC860}"/>
              </a:ext>
            </a:extLst>
          </p:cNvPr>
          <p:cNvGrpSpPr/>
          <p:nvPr/>
        </p:nvGrpSpPr>
        <p:grpSpPr>
          <a:xfrm>
            <a:off x="11130079" y="0"/>
            <a:ext cx="1061921" cy="1049312"/>
            <a:chOff x="6438155" y="3132944"/>
            <a:chExt cx="1061921" cy="1049312"/>
          </a:xfrm>
        </p:grpSpPr>
        <p:pic>
          <p:nvPicPr>
            <p:cNvPr id="7" name="Picture 6">
              <a:extLst>
                <a:ext uri="{FF2B5EF4-FFF2-40B4-BE49-F238E27FC236}">
                  <a16:creationId xmlns:a16="http://schemas.microsoft.com/office/drawing/2014/main" id="{988D7C8A-B1FC-4742-87F9-3A34462C98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5511" y="3222887"/>
              <a:ext cx="1024565" cy="713780"/>
            </a:xfrm>
            <a:prstGeom prst="rect">
              <a:avLst/>
            </a:prstGeom>
          </p:spPr>
        </p:pic>
        <p:sp>
          <p:nvSpPr>
            <p:cNvPr id="8" name="Oval 7">
              <a:extLst>
                <a:ext uri="{FF2B5EF4-FFF2-40B4-BE49-F238E27FC236}">
                  <a16:creationId xmlns:a16="http://schemas.microsoft.com/office/drawing/2014/main" id="{73B7282C-5A7C-4D92-A825-BE6E4DE02BDA}"/>
                </a:ext>
              </a:extLst>
            </p:cNvPr>
            <p:cNvSpPr/>
            <p:nvPr/>
          </p:nvSpPr>
          <p:spPr>
            <a:xfrm>
              <a:off x="6438155" y="3132944"/>
              <a:ext cx="1049312" cy="1049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Rounded Corners 9">
            <a:extLst>
              <a:ext uri="{FF2B5EF4-FFF2-40B4-BE49-F238E27FC236}">
                <a16:creationId xmlns:a16="http://schemas.microsoft.com/office/drawing/2014/main" id="{EE2B9D82-A266-4DEB-9F2B-4AF92F713562}"/>
              </a:ext>
            </a:extLst>
          </p:cNvPr>
          <p:cNvSpPr/>
          <p:nvPr/>
        </p:nvSpPr>
        <p:spPr>
          <a:xfrm>
            <a:off x="8851991" y="2142947"/>
            <a:ext cx="3327400" cy="1668065"/>
          </a:xfrm>
          <a:prstGeom prst="roundRect">
            <a:avLst>
              <a:gd name="adj" fmla="val 736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utonnyMJ" pitchFamily="2" charset="0"/>
                <a:cs typeface="SutonnyMJ" pitchFamily="2" charset="0"/>
              </a:rPr>
              <a:t>Dc¯’</a:t>
            </a:r>
            <a:r>
              <a:rPr lang="en-US" b="1" dirty="0" err="1">
                <a:latin typeface="SutonnyMJ" pitchFamily="2" charset="0"/>
                <a:cs typeface="SutonnyMJ" pitchFamily="2" charset="0"/>
              </a:rPr>
              <a:t>vcbvq</a:t>
            </a:r>
            <a:endParaRPr lang="en-US" b="1" dirty="0">
              <a:latin typeface="SutonnyMJ" pitchFamily="2" charset="0"/>
              <a:cs typeface="SutonnyMJ" pitchFamily="2" charset="0"/>
            </a:endParaRPr>
          </a:p>
          <a:p>
            <a:pPr algn="ctr"/>
            <a:r>
              <a:rPr lang="en-US" sz="2800" b="1" dirty="0" err="1">
                <a:latin typeface="SutonnyMJ" pitchFamily="2" charset="0"/>
                <a:cs typeface="SutonnyMJ" pitchFamily="2" charset="0"/>
              </a:rPr>
              <a:t>AwPšÍ</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Kzgvi</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gÛj</a:t>
            </a:r>
            <a:r>
              <a:rPr lang="en-US" sz="2800" b="1" dirty="0">
                <a:latin typeface="SutonnyMJ" pitchFamily="2" charset="0"/>
                <a:cs typeface="SutonnyMJ" pitchFamily="2" charset="0"/>
              </a:rPr>
              <a:t> </a:t>
            </a:r>
          </a:p>
          <a:p>
            <a:pPr algn="ctr"/>
            <a:r>
              <a:rPr lang="en-US" b="1" dirty="0" err="1">
                <a:latin typeface="SutonnyMJ" pitchFamily="2" charset="0"/>
                <a:cs typeface="SutonnyMJ" pitchFamily="2" charset="0"/>
              </a:rPr>
              <a:t>mnKvwi</a:t>
            </a:r>
            <a:r>
              <a:rPr lang="en-US" b="1" dirty="0">
                <a:latin typeface="SutonnyMJ" pitchFamily="2" charset="0"/>
                <a:cs typeface="SutonnyMJ" pitchFamily="2" charset="0"/>
              </a:rPr>
              <a:t> </a:t>
            </a:r>
            <a:r>
              <a:rPr lang="en-US" b="1" dirty="0" err="1">
                <a:latin typeface="SutonnyMJ" pitchFamily="2" charset="0"/>
                <a:cs typeface="SutonnyMJ" pitchFamily="2" charset="0"/>
              </a:rPr>
              <a:t>wk¶K</a:t>
            </a:r>
            <a:r>
              <a:rPr lang="en-US" b="1" dirty="0">
                <a:latin typeface="SutonnyMJ" pitchFamily="2" charset="0"/>
                <a:cs typeface="SutonnyMJ" pitchFamily="2" charset="0"/>
              </a:rPr>
              <a:t> (</a:t>
            </a:r>
            <a:r>
              <a:rPr lang="en-US" b="1" dirty="0" err="1">
                <a:latin typeface="SutonnyMJ" pitchFamily="2" charset="0"/>
                <a:cs typeface="SutonnyMJ" pitchFamily="2" charset="0"/>
              </a:rPr>
              <a:t>mvgvwRK</a:t>
            </a:r>
            <a:r>
              <a:rPr lang="en-US" b="1" dirty="0">
                <a:latin typeface="SutonnyMJ" pitchFamily="2" charset="0"/>
                <a:cs typeface="SutonnyMJ" pitchFamily="2" charset="0"/>
              </a:rPr>
              <a:t> </a:t>
            </a:r>
            <a:r>
              <a:rPr lang="en-US" b="1" dirty="0" err="1">
                <a:latin typeface="SutonnyMJ" pitchFamily="2" charset="0"/>
                <a:cs typeface="SutonnyMJ" pitchFamily="2" charset="0"/>
              </a:rPr>
              <a:t>weÁvb</a:t>
            </a:r>
            <a:r>
              <a:rPr lang="en-US" b="1" dirty="0">
                <a:latin typeface="SutonnyMJ" pitchFamily="2" charset="0"/>
                <a:cs typeface="SutonnyMJ" pitchFamily="2" charset="0"/>
              </a:rPr>
              <a:t>)</a:t>
            </a:r>
          </a:p>
          <a:p>
            <a:pPr algn="ctr"/>
            <a:r>
              <a:rPr lang="en-US" b="1" dirty="0">
                <a:latin typeface="SutonnyMJ" pitchFamily="2" charset="0"/>
                <a:cs typeface="SutonnyMJ" pitchFamily="2" charset="0"/>
              </a:rPr>
              <a:t>†</a:t>
            </a:r>
            <a:r>
              <a:rPr lang="en-US" b="1" dirty="0" err="1">
                <a:latin typeface="SutonnyMJ" pitchFamily="2" charset="0"/>
                <a:cs typeface="SutonnyMJ" pitchFamily="2" charset="0"/>
              </a:rPr>
              <a:t>Rv‡e`v</a:t>
            </a:r>
            <a:r>
              <a:rPr lang="en-US" b="1" dirty="0">
                <a:latin typeface="SutonnyMJ" pitchFamily="2" charset="0"/>
                <a:cs typeface="SutonnyMJ" pitchFamily="2" charset="0"/>
              </a:rPr>
              <a:t> †</a:t>
            </a:r>
            <a:r>
              <a:rPr lang="en-US" b="1" dirty="0" err="1">
                <a:latin typeface="SutonnyMJ" pitchFamily="2" charset="0"/>
                <a:cs typeface="SutonnyMJ" pitchFamily="2" charset="0"/>
              </a:rPr>
              <a:t>mvnive</a:t>
            </a:r>
            <a:r>
              <a:rPr lang="en-US" b="1" dirty="0">
                <a:latin typeface="SutonnyMJ" pitchFamily="2" charset="0"/>
                <a:cs typeface="SutonnyMJ" pitchFamily="2" charset="0"/>
              </a:rPr>
              <a:t> </a:t>
            </a:r>
            <a:r>
              <a:rPr lang="en-US" b="1" dirty="0" err="1">
                <a:latin typeface="SutonnyMJ" pitchFamily="2" charset="0"/>
                <a:cs typeface="SutonnyMJ" pitchFamily="2" charset="0"/>
              </a:rPr>
              <a:t>g‡Wj</a:t>
            </a:r>
            <a:r>
              <a:rPr lang="en-US" b="1" dirty="0">
                <a:latin typeface="SutonnyMJ" pitchFamily="2" charset="0"/>
                <a:cs typeface="SutonnyMJ" pitchFamily="2" charset="0"/>
              </a:rPr>
              <a:t> </a:t>
            </a:r>
            <a:r>
              <a:rPr lang="en-US" b="1" dirty="0" err="1">
                <a:latin typeface="SutonnyMJ" pitchFamily="2" charset="0"/>
                <a:cs typeface="SutonnyMJ" pitchFamily="2" charset="0"/>
              </a:rPr>
              <a:t>gva¨wgK</a:t>
            </a:r>
            <a:r>
              <a:rPr lang="en-US" b="1" dirty="0">
                <a:latin typeface="SutonnyMJ" pitchFamily="2" charset="0"/>
                <a:cs typeface="SutonnyMJ" pitchFamily="2" charset="0"/>
              </a:rPr>
              <a:t> we`¨</a:t>
            </a:r>
            <a:r>
              <a:rPr lang="en-US" b="1" dirty="0" err="1">
                <a:latin typeface="SutonnyMJ" pitchFamily="2" charset="0"/>
                <a:cs typeface="SutonnyMJ" pitchFamily="2" charset="0"/>
              </a:rPr>
              <a:t>vjq</a:t>
            </a:r>
            <a:endParaRPr lang="en-US" b="1" dirty="0">
              <a:latin typeface="SutonnyMJ" pitchFamily="2" charset="0"/>
              <a:cs typeface="SutonnyMJ" pitchFamily="2" charset="0"/>
            </a:endParaRPr>
          </a:p>
          <a:p>
            <a:pPr algn="ctr"/>
            <a:r>
              <a:rPr lang="en-US" b="1" dirty="0" err="1">
                <a:latin typeface="SutonnyMJ" pitchFamily="2" charset="0"/>
                <a:cs typeface="SutonnyMJ" pitchFamily="2" charset="0"/>
              </a:rPr>
              <a:t>k¨vgbMi</a:t>
            </a:r>
            <a:r>
              <a:rPr lang="en-US" b="1" dirty="0">
                <a:latin typeface="SutonnyMJ" pitchFamily="2" charset="0"/>
                <a:cs typeface="SutonnyMJ" pitchFamily="2" charset="0"/>
              </a:rPr>
              <a:t>, </a:t>
            </a:r>
            <a:r>
              <a:rPr lang="en-US" b="1" dirty="0" err="1">
                <a:latin typeface="SutonnyMJ" pitchFamily="2" charset="0"/>
                <a:cs typeface="SutonnyMJ" pitchFamily="2" charset="0"/>
              </a:rPr>
              <a:t>mvZ¶xiv</a:t>
            </a:r>
            <a:r>
              <a:rPr lang="en-US" b="1" dirty="0">
                <a:latin typeface="SutonnyMJ" pitchFamily="2" charset="0"/>
                <a:cs typeface="SutonnyMJ" pitchFamily="2" charset="0"/>
              </a:rPr>
              <a:t> </a:t>
            </a:r>
          </a:p>
        </p:txBody>
      </p:sp>
      <p:pic>
        <p:nvPicPr>
          <p:cNvPr id="1028" name="Picture 4" descr="Image result for বৃক্ষ রোপন">
            <a:extLst>
              <a:ext uri="{FF2B5EF4-FFF2-40B4-BE49-F238E27FC236}">
                <a16:creationId xmlns:a16="http://schemas.microsoft.com/office/drawing/2014/main" id="{527E8CAD-DDBD-47E6-A5A3-3537B6BFBC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0" y="2093256"/>
            <a:ext cx="4291982" cy="171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9282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22174B-C858-4F16-8614-12E5EDF20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33500"/>
            <a:ext cx="12192000" cy="5524500"/>
          </a:xfrm>
          <a:prstGeom prst="rect">
            <a:avLst/>
          </a:prstGeom>
        </p:spPr>
      </p:pic>
      <p:grpSp>
        <p:nvGrpSpPr>
          <p:cNvPr id="25" name="Group 24">
            <a:extLst>
              <a:ext uri="{FF2B5EF4-FFF2-40B4-BE49-F238E27FC236}">
                <a16:creationId xmlns:a16="http://schemas.microsoft.com/office/drawing/2014/main" id="{BB65738D-DC91-425D-8B26-126920A6D0CA}"/>
              </a:ext>
            </a:extLst>
          </p:cNvPr>
          <p:cNvGrpSpPr/>
          <p:nvPr/>
        </p:nvGrpSpPr>
        <p:grpSpPr>
          <a:xfrm>
            <a:off x="11130079" y="0"/>
            <a:ext cx="1061921" cy="1049312"/>
            <a:chOff x="6438155" y="3132944"/>
            <a:chExt cx="1061921" cy="1049312"/>
          </a:xfrm>
        </p:grpSpPr>
        <p:pic>
          <p:nvPicPr>
            <p:cNvPr id="26" name="Picture 25">
              <a:extLst>
                <a:ext uri="{FF2B5EF4-FFF2-40B4-BE49-F238E27FC236}">
                  <a16:creationId xmlns:a16="http://schemas.microsoft.com/office/drawing/2014/main" id="{1AE2CDD1-508E-4F50-A981-22096F48B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5511" y="3222887"/>
              <a:ext cx="1024565" cy="713780"/>
            </a:xfrm>
            <a:prstGeom prst="rect">
              <a:avLst/>
            </a:prstGeom>
          </p:spPr>
        </p:pic>
        <p:sp>
          <p:nvSpPr>
            <p:cNvPr id="27" name="Oval 26">
              <a:extLst>
                <a:ext uri="{FF2B5EF4-FFF2-40B4-BE49-F238E27FC236}">
                  <a16:creationId xmlns:a16="http://schemas.microsoft.com/office/drawing/2014/main" id="{E1AFD98C-4044-4F8B-B13E-379A00619390}"/>
                </a:ext>
              </a:extLst>
            </p:cNvPr>
            <p:cNvSpPr/>
            <p:nvPr/>
          </p:nvSpPr>
          <p:spPr>
            <a:xfrm>
              <a:off x="6438155" y="3132944"/>
              <a:ext cx="1049312" cy="1049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5CC99E40-80B9-4473-9113-4A6EDE3736D3}"/>
              </a:ext>
            </a:extLst>
          </p:cNvPr>
          <p:cNvSpPr/>
          <p:nvPr/>
        </p:nvSpPr>
        <p:spPr>
          <a:xfrm>
            <a:off x="1384092" y="89943"/>
            <a:ext cx="9109024" cy="1231106"/>
          </a:xfrm>
          <a:prstGeom prst="rect">
            <a:avLst/>
          </a:prstGeom>
        </p:spPr>
        <p:txBody>
          <a:bodyPr wrap="square">
            <a:spAutoFit/>
          </a:bodyPr>
          <a:lstStyle/>
          <a:p>
            <a:pPr algn="ctr"/>
            <a:r>
              <a:rPr lang="as-IN" sz="2800" b="0" i="0" u="none" strike="noStrike" dirty="0">
                <a:solidFill>
                  <a:schemeClr val="accent6">
                    <a:lumMod val="50000"/>
                  </a:schemeClr>
                </a:solidFill>
                <a:effectLst/>
                <a:latin typeface="NikoshBAN" panose="02000000000000000000" pitchFamily="2" charset="0"/>
                <a:cs typeface="NikoshBAN" panose="02000000000000000000" pitchFamily="2" charset="0"/>
              </a:rPr>
              <a:t>শেখ মুজিব নিহত হবার খবরে আমি মর্মাহত। তিনি একজন মহান নেতা ছিলেন।তার অনন্যসাধারন সাহসিকতা এশিয়া ও আফ্রিকার জনগনের জন্য প্রেরণাদায়ক ছিল।</a:t>
            </a:r>
            <a:endParaRPr lang="as-IN" sz="2800" b="0" i="0" dirty="0">
              <a:solidFill>
                <a:schemeClr val="accent6">
                  <a:lumMod val="50000"/>
                </a:schemeClr>
              </a:solidFill>
              <a:effectLst/>
              <a:latin typeface="NikoshBAN" panose="02000000000000000000" pitchFamily="2" charset="0"/>
              <a:cs typeface="NikoshBAN" panose="02000000000000000000" pitchFamily="2" charset="0"/>
            </a:endParaRPr>
          </a:p>
          <a:p>
            <a:pPr algn="ctr"/>
            <a:r>
              <a:rPr lang="en-US" b="0" dirty="0">
                <a:solidFill>
                  <a:schemeClr val="accent6">
                    <a:lumMod val="50000"/>
                  </a:schemeClr>
                </a:solidFill>
                <a:effectLst/>
                <a:latin typeface="NikoshBAN" panose="02000000000000000000" pitchFamily="2" charset="0"/>
                <a:cs typeface="NikoshBAN" panose="02000000000000000000" pitchFamily="2" charset="0"/>
              </a:rPr>
              <a:t>								</a:t>
            </a:r>
            <a:r>
              <a:rPr lang="as-IN" b="1" dirty="0">
                <a:solidFill>
                  <a:schemeClr val="accent6">
                    <a:lumMod val="50000"/>
                  </a:schemeClr>
                </a:solidFill>
                <a:effectLst/>
                <a:latin typeface="NikoshBAN" panose="02000000000000000000" pitchFamily="2" charset="0"/>
                <a:cs typeface="NikoshBAN" panose="02000000000000000000" pitchFamily="2" charset="0"/>
              </a:rPr>
              <a:t>- </a:t>
            </a:r>
            <a:r>
              <a:rPr lang="as-IN" b="1" u="none" strike="noStrike" dirty="0">
                <a:solidFill>
                  <a:schemeClr val="accent6">
                    <a:lumMod val="50000"/>
                  </a:schemeClr>
                </a:solidFill>
                <a:effectLst/>
                <a:latin typeface="NikoshBAN" panose="02000000000000000000" pitchFamily="2" charset="0"/>
                <a:cs typeface="NikoshBAN" panose="02000000000000000000" pitchFamily="2" charset="0"/>
              </a:rPr>
              <a:t>ইন্দিরা গান্ধী</a:t>
            </a:r>
            <a:endParaRPr lang="en-US" b="1" dirty="0">
              <a:solidFill>
                <a:schemeClr val="accent6">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53130157"/>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ED8299-5EBB-4135-810E-43DD7CFFDA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500"/>
            <a:ext cx="12192000" cy="5905500"/>
          </a:xfrm>
          <a:prstGeom prst="rect">
            <a:avLst/>
          </a:prstGeom>
        </p:spPr>
      </p:pic>
      <p:grpSp>
        <p:nvGrpSpPr>
          <p:cNvPr id="3" name="Group 2">
            <a:extLst>
              <a:ext uri="{FF2B5EF4-FFF2-40B4-BE49-F238E27FC236}">
                <a16:creationId xmlns:a16="http://schemas.microsoft.com/office/drawing/2014/main" id="{0D271766-062D-4FAF-AC5D-61A34CC90320}"/>
              </a:ext>
            </a:extLst>
          </p:cNvPr>
          <p:cNvGrpSpPr/>
          <p:nvPr/>
        </p:nvGrpSpPr>
        <p:grpSpPr>
          <a:xfrm>
            <a:off x="11130079" y="0"/>
            <a:ext cx="1061921" cy="1049312"/>
            <a:chOff x="6438155" y="3132944"/>
            <a:chExt cx="1061921" cy="1049312"/>
          </a:xfrm>
        </p:grpSpPr>
        <p:pic>
          <p:nvPicPr>
            <p:cNvPr id="4" name="Picture 3">
              <a:extLst>
                <a:ext uri="{FF2B5EF4-FFF2-40B4-BE49-F238E27FC236}">
                  <a16:creationId xmlns:a16="http://schemas.microsoft.com/office/drawing/2014/main" id="{3BAAD050-B959-4D95-B722-CA1934C560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5511" y="3222887"/>
              <a:ext cx="1024565" cy="713780"/>
            </a:xfrm>
            <a:prstGeom prst="rect">
              <a:avLst/>
            </a:prstGeom>
          </p:spPr>
        </p:pic>
        <p:sp>
          <p:nvSpPr>
            <p:cNvPr id="5" name="Oval 4">
              <a:extLst>
                <a:ext uri="{FF2B5EF4-FFF2-40B4-BE49-F238E27FC236}">
                  <a16:creationId xmlns:a16="http://schemas.microsoft.com/office/drawing/2014/main" id="{BCF99B56-D05E-4B0B-9DDC-7CD9624D639A}"/>
                </a:ext>
              </a:extLst>
            </p:cNvPr>
            <p:cNvSpPr/>
            <p:nvPr/>
          </p:nvSpPr>
          <p:spPr>
            <a:xfrm>
              <a:off x="6438155" y="3132944"/>
              <a:ext cx="1049312" cy="1049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89A0B34D-D007-4F23-8DDA-50A5AE6833A5}"/>
              </a:ext>
            </a:extLst>
          </p:cNvPr>
          <p:cNvSpPr/>
          <p:nvPr/>
        </p:nvSpPr>
        <p:spPr>
          <a:xfrm>
            <a:off x="2781300" y="66652"/>
            <a:ext cx="7962900" cy="954107"/>
          </a:xfrm>
          <a:prstGeom prst="rect">
            <a:avLst/>
          </a:prstGeom>
        </p:spPr>
        <p:txBody>
          <a:bodyPr wrap="square">
            <a:spAutoFit/>
          </a:bodyPr>
          <a:lstStyle/>
          <a:p>
            <a:r>
              <a:rPr lang="as-IN" sz="2800" b="1" i="0" dirty="0">
                <a:solidFill>
                  <a:schemeClr val="accent6">
                    <a:lumMod val="50000"/>
                  </a:schemeClr>
                </a:solidFill>
                <a:effectLst/>
                <a:latin typeface="NikoshBAN" panose="02000000000000000000" pitchFamily="2" charset="0"/>
                <a:cs typeface="NikoshBAN" panose="02000000000000000000" pitchFamily="2" charset="0"/>
              </a:rPr>
              <a:t>"চরম ত্যাগ স্বীকার ছাড়া কোনদিন কোন জাতির মুক্তি আসেনি।"</a:t>
            </a:r>
          </a:p>
          <a:p>
            <a:r>
              <a:rPr lang="en-US" sz="2800" b="1" i="0" dirty="0">
                <a:solidFill>
                  <a:schemeClr val="accent6">
                    <a:lumMod val="50000"/>
                  </a:schemeClr>
                </a:solidFill>
                <a:effectLst/>
                <a:latin typeface="NikoshBAN" panose="02000000000000000000" pitchFamily="2" charset="0"/>
                <a:cs typeface="NikoshBAN" panose="02000000000000000000" pitchFamily="2" charset="0"/>
              </a:rPr>
              <a:t>				    		</a:t>
            </a:r>
            <a:r>
              <a:rPr lang="as-IN" sz="1400" b="1" i="0" dirty="0">
                <a:solidFill>
                  <a:schemeClr val="accent6">
                    <a:lumMod val="50000"/>
                  </a:schemeClr>
                </a:solidFill>
                <a:effectLst/>
                <a:latin typeface="NikoshBAN" panose="02000000000000000000" pitchFamily="2" charset="0"/>
                <a:cs typeface="NikoshBAN" panose="02000000000000000000" pitchFamily="2" charset="0"/>
              </a:rPr>
              <a:t>- বঙ্গবন্ধু, ০৪ মার্চ, ১৯৭১</a:t>
            </a:r>
          </a:p>
        </p:txBody>
      </p:sp>
    </p:spTree>
    <p:extLst>
      <p:ext uri="{BB962C8B-B14F-4D97-AF65-F5344CB8AC3E}">
        <p14:creationId xmlns:p14="http://schemas.microsoft.com/office/powerpoint/2010/main" val="1693751233"/>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23E283-4ECE-4A7C-B0FE-008C5EB425CB}"/>
              </a:ext>
            </a:extLst>
          </p:cNvPr>
          <p:cNvGrpSpPr/>
          <p:nvPr/>
        </p:nvGrpSpPr>
        <p:grpSpPr>
          <a:xfrm>
            <a:off x="11130079" y="0"/>
            <a:ext cx="1061921" cy="1049312"/>
            <a:chOff x="6438155" y="3132944"/>
            <a:chExt cx="1061921" cy="1049312"/>
          </a:xfrm>
        </p:grpSpPr>
        <p:pic>
          <p:nvPicPr>
            <p:cNvPr id="3" name="Picture 2">
              <a:extLst>
                <a:ext uri="{FF2B5EF4-FFF2-40B4-BE49-F238E27FC236}">
                  <a16:creationId xmlns:a16="http://schemas.microsoft.com/office/drawing/2014/main" id="{5AA36D0F-940E-454A-B258-931D9426C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5511" y="3222887"/>
              <a:ext cx="1024565" cy="713780"/>
            </a:xfrm>
            <a:prstGeom prst="rect">
              <a:avLst/>
            </a:prstGeom>
          </p:spPr>
        </p:pic>
        <p:sp>
          <p:nvSpPr>
            <p:cNvPr id="4" name="Oval 3">
              <a:extLst>
                <a:ext uri="{FF2B5EF4-FFF2-40B4-BE49-F238E27FC236}">
                  <a16:creationId xmlns:a16="http://schemas.microsoft.com/office/drawing/2014/main" id="{66FD3B34-0D29-42E0-B477-3A36B3D0E06F}"/>
                </a:ext>
              </a:extLst>
            </p:cNvPr>
            <p:cNvSpPr/>
            <p:nvPr/>
          </p:nvSpPr>
          <p:spPr>
            <a:xfrm>
              <a:off x="6438155" y="3132944"/>
              <a:ext cx="1049312" cy="1049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A348E1CC-19E1-42C9-95CD-F0F21B845F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0388" y="1588553"/>
            <a:ext cx="4197613" cy="5011046"/>
          </a:xfrm>
          <a:prstGeom prst="snip2DiagRect">
            <a:avLst>
              <a:gd name="adj1" fmla="val 16791"/>
              <a:gd name="adj2" fmla="val 0"/>
            </a:avLst>
          </a:prstGeom>
          <a:noFill/>
          <a:ln w="508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996B8ED9-ECE4-4EA2-9D73-21F8CCE630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8387" y="1647236"/>
            <a:ext cx="4197613" cy="5011046"/>
          </a:xfrm>
          <a:prstGeom prst="snip2DiagRect">
            <a:avLst/>
          </a:prstGeom>
          <a:noFill/>
          <a:ln w="508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4347614C-2C27-4ED2-B182-BB4CF45C529E}"/>
              </a:ext>
            </a:extLst>
          </p:cNvPr>
          <p:cNvSpPr/>
          <p:nvPr/>
        </p:nvSpPr>
        <p:spPr>
          <a:xfrm>
            <a:off x="1104900" y="203558"/>
            <a:ext cx="9982202" cy="1384995"/>
          </a:xfrm>
          <a:prstGeom prst="rect">
            <a:avLst/>
          </a:prstGeom>
        </p:spPr>
        <p:txBody>
          <a:bodyPr wrap="square">
            <a:spAutoFit/>
          </a:bodyPr>
          <a:lstStyle/>
          <a:p>
            <a:r>
              <a:rPr lang="as-IN" sz="2800" b="1" i="0" dirty="0">
                <a:solidFill>
                  <a:schemeClr val="accent6">
                    <a:lumMod val="50000"/>
                  </a:schemeClr>
                </a:solidFill>
                <a:effectLst/>
                <a:latin typeface="NikoshBAN" panose="02000000000000000000" pitchFamily="2" charset="0"/>
                <a:cs typeface="NikoshBAN" panose="02000000000000000000" pitchFamily="2" charset="0"/>
              </a:rPr>
              <a:t>"১৯৫২ সালের আন্দোলন কেবলমাত্র ভাষা আন্দোলনের মধ্যে সীমাবদ্ধ ছিল না, এ আন্দোলন ছিল সামাজিক, অর্থনৈতিক, সাংস্কৃতিক ও রাজনৈতিক অধিকার প্রতিষ্ঠার আন্দোলন।"</a:t>
            </a:r>
          </a:p>
          <a:p>
            <a:r>
              <a:rPr lang="en-US" sz="2800" b="1" i="0" dirty="0">
                <a:solidFill>
                  <a:schemeClr val="accent6">
                    <a:lumMod val="50000"/>
                  </a:schemeClr>
                </a:solidFill>
                <a:effectLst/>
                <a:latin typeface="NikoshBAN" panose="02000000000000000000" pitchFamily="2" charset="0"/>
                <a:cs typeface="NikoshBAN" panose="02000000000000000000" pitchFamily="2" charset="0"/>
              </a:rPr>
              <a:t>										</a:t>
            </a:r>
            <a:r>
              <a:rPr lang="as-IN" sz="1400" b="1" i="0" dirty="0">
                <a:solidFill>
                  <a:schemeClr val="accent6">
                    <a:lumMod val="50000"/>
                  </a:schemeClr>
                </a:solidFill>
                <a:effectLst/>
                <a:latin typeface="NikoshBAN" panose="02000000000000000000" pitchFamily="2" charset="0"/>
                <a:cs typeface="NikoshBAN" panose="02000000000000000000" pitchFamily="2" charset="0"/>
              </a:rPr>
              <a:t>- বঙ্গবন্ধু</a:t>
            </a:r>
          </a:p>
        </p:txBody>
      </p:sp>
    </p:spTree>
    <p:extLst>
      <p:ext uri="{BB962C8B-B14F-4D97-AF65-F5344CB8AC3E}">
        <p14:creationId xmlns:p14="http://schemas.microsoft.com/office/powerpoint/2010/main" val="7189139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561A23-BB9D-4E37-AD38-06C8E4788D0E}"/>
              </a:ext>
            </a:extLst>
          </p:cNvPr>
          <p:cNvGrpSpPr/>
          <p:nvPr/>
        </p:nvGrpSpPr>
        <p:grpSpPr>
          <a:xfrm>
            <a:off x="11130079" y="0"/>
            <a:ext cx="1061921" cy="1049312"/>
            <a:chOff x="6438155" y="3132944"/>
            <a:chExt cx="1061921" cy="1049312"/>
          </a:xfrm>
        </p:grpSpPr>
        <p:pic>
          <p:nvPicPr>
            <p:cNvPr id="3" name="Picture 2">
              <a:extLst>
                <a:ext uri="{FF2B5EF4-FFF2-40B4-BE49-F238E27FC236}">
                  <a16:creationId xmlns:a16="http://schemas.microsoft.com/office/drawing/2014/main" id="{312355F8-B6A3-4D06-927B-A29337A764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5511" y="3222887"/>
              <a:ext cx="1024565" cy="713780"/>
            </a:xfrm>
            <a:prstGeom prst="rect">
              <a:avLst/>
            </a:prstGeom>
          </p:spPr>
        </p:pic>
        <p:sp>
          <p:nvSpPr>
            <p:cNvPr id="4" name="Oval 3">
              <a:extLst>
                <a:ext uri="{FF2B5EF4-FFF2-40B4-BE49-F238E27FC236}">
                  <a16:creationId xmlns:a16="http://schemas.microsoft.com/office/drawing/2014/main" id="{1E8FF817-547A-48BC-A2C4-F7D7EFCA4A65}"/>
                </a:ext>
              </a:extLst>
            </p:cNvPr>
            <p:cNvSpPr/>
            <p:nvPr/>
          </p:nvSpPr>
          <p:spPr>
            <a:xfrm>
              <a:off x="6438155" y="3132944"/>
              <a:ext cx="1049312" cy="1049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1A17BA27-0845-4344-8D15-A05487C960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8595" y="1456880"/>
            <a:ext cx="3829049" cy="4972802"/>
          </a:xfrm>
          <a:prstGeom prst="snip2DiagRect">
            <a:avLst>
              <a:gd name="adj1" fmla="val 0"/>
              <a:gd name="adj2" fmla="val 13144"/>
            </a:avLst>
          </a:prstGeom>
          <a:noFill/>
          <a:ln w="508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295AD0C3-7083-4731-9B13-090B4938CC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84356" y="1456880"/>
            <a:ext cx="4011644" cy="4972802"/>
          </a:xfrm>
          <a:prstGeom prst="snip2DiagRect">
            <a:avLst>
              <a:gd name="adj1" fmla="val 0"/>
              <a:gd name="adj2" fmla="val 11062"/>
            </a:avLst>
          </a:prstGeom>
          <a:noFill/>
          <a:ln w="508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16B8526E-46F1-44A4-872B-CD296A24806E}"/>
              </a:ext>
            </a:extLst>
          </p:cNvPr>
          <p:cNvSpPr/>
          <p:nvPr/>
        </p:nvSpPr>
        <p:spPr>
          <a:xfrm>
            <a:off x="2151031" y="89943"/>
            <a:ext cx="7889938" cy="1661993"/>
          </a:xfrm>
          <a:prstGeom prst="rect">
            <a:avLst/>
          </a:prstGeom>
        </p:spPr>
        <p:txBody>
          <a:bodyPr wrap="square">
            <a:spAutoFit/>
          </a:bodyPr>
          <a:lstStyle/>
          <a:p>
            <a:pPr algn="ctr"/>
            <a:r>
              <a:rPr lang="as-IN" sz="2800" b="1" i="0" dirty="0">
                <a:solidFill>
                  <a:schemeClr val="accent6">
                    <a:lumMod val="50000"/>
                  </a:schemeClr>
                </a:solidFill>
                <a:effectLst/>
                <a:latin typeface="NikoshBAN" panose="02000000000000000000" pitchFamily="2" charset="0"/>
                <a:cs typeface="NikoshBAN" panose="02000000000000000000" pitchFamily="2" charset="0"/>
              </a:rPr>
              <a:t>“ কোনো জেল জুলুমই কোনোদিন আমাকে টলাতে পারেনি, কিন্তু মানুষের ভালবাসা আমাকে বিব্রত করে তুলেছে ”</a:t>
            </a:r>
            <a:endParaRPr lang="en-US" sz="2800" b="1" i="0" dirty="0">
              <a:solidFill>
                <a:schemeClr val="accent6">
                  <a:lumMod val="50000"/>
                </a:schemeClr>
              </a:solidFill>
              <a:effectLst/>
              <a:latin typeface="NikoshBAN" panose="02000000000000000000" pitchFamily="2" charset="0"/>
              <a:cs typeface="NikoshBAN" panose="02000000000000000000" pitchFamily="2" charset="0"/>
            </a:endParaRPr>
          </a:p>
          <a:p>
            <a:pPr algn="ctr"/>
            <a:r>
              <a:rPr lang="en-US" altLang="en-US" dirty="0">
                <a:solidFill>
                  <a:schemeClr val="accent6">
                    <a:lumMod val="50000"/>
                  </a:schemeClr>
                </a:solidFill>
                <a:latin typeface="NikoshBAN" panose="02000000000000000000" pitchFamily="2" charset="0"/>
                <a:cs typeface="NikoshBAN" panose="02000000000000000000" pitchFamily="2" charset="0"/>
              </a:rPr>
              <a:t>						</a:t>
            </a:r>
            <a:r>
              <a:rPr lang="en-US" altLang="en-US" sz="1400" dirty="0">
                <a:solidFill>
                  <a:schemeClr val="accent6">
                    <a:lumMod val="50000"/>
                  </a:schemeClr>
                </a:solidFill>
                <a:latin typeface="NikoshBAN" panose="02000000000000000000" pitchFamily="2" charset="0"/>
                <a:cs typeface="NikoshBAN" panose="02000000000000000000" pitchFamily="2" charset="0"/>
              </a:rPr>
              <a:t>- </a:t>
            </a:r>
            <a:r>
              <a:rPr lang="bn-IN" altLang="en-US" sz="1400" dirty="0">
                <a:solidFill>
                  <a:schemeClr val="accent6">
                    <a:lumMod val="50000"/>
                  </a:schemeClr>
                </a:solidFill>
                <a:latin typeface="NikoshBAN" panose="02000000000000000000" pitchFamily="2" charset="0"/>
                <a:cs typeface="NikoshBAN" panose="02000000000000000000" pitchFamily="2" charset="0"/>
              </a:rPr>
              <a:t>বঙ্গবন্ধু শেখ মুজিবুর রহমান</a:t>
            </a:r>
            <a:endParaRPr kumimoji="0" lang="en-US" altLang="en-US" sz="1400" b="0" strike="noStrike" cap="none" normalizeH="0" baseline="0" dirty="0">
              <a:ln>
                <a:noFill/>
              </a:ln>
              <a:solidFill>
                <a:schemeClr val="accent6">
                  <a:lumMod val="50000"/>
                </a:schemeClr>
              </a:solidFill>
              <a:effectLst/>
              <a:latin typeface="NikoshBAN" panose="02000000000000000000" pitchFamily="2" charset="0"/>
              <a:cs typeface="NikoshBAN" panose="02000000000000000000" pitchFamily="2" charset="0"/>
            </a:endParaRPr>
          </a:p>
          <a:p>
            <a:pPr algn="ctr"/>
            <a:endParaRPr lang="as-IN" sz="2800" b="1" i="0" dirty="0">
              <a:solidFill>
                <a:schemeClr val="accent6">
                  <a:lumMod val="50000"/>
                </a:schemeClr>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02712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3447349-AAF0-4C55-859E-255B3C19E5EE}"/>
              </a:ext>
            </a:extLst>
          </p:cNvPr>
          <p:cNvGrpSpPr/>
          <p:nvPr/>
        </p:nvGrpSpPr>
        <p:grpSpPr>
          <a:xfrm>
            <a:off x="11130079" y="0"/>
            <a:ext cx="1061921" cy="1049312"/>
            <a:chOff x="6438155" y="3132944"/>
            <a:chExt cx="1061921" cy="1049312"/>
          </a:xfrm>
        </p:grpSpPr>
        <p:pic>
          <p:nvPicPr>
            <p:cNvPr id="3" name="Picture 2">
              <a:extLst>
                <a:ext uri="{FF2B5EF4-FFF2-40B4-BE49-F238E27FC236}">
                  <a16:creationId xmlns:a16="http://schemas.microsoft.com/office/drawing/2014/main" id="{E634007A-9839-4EA8-8442-2B287AF1D8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5511" y="3222887"/>
              <a:ext cx="1024565" cy="713780"/>
            </a:xfrm>
            <a:prstGeom prst="rect">
              <a:avLst/>
            </a:prstGeom>
          </p:spPr>
        </p:pic>
        <p:sp>
          <p:nvSpPr>
            <p:cNvPr id="4" name="Oval 3">
              <a:extLst>
                <a:ext uri="{FF2B5EF4-FFF2-40B4-BE49-F238E27FC236}">
                  <a16:creationId xmlns:a16="http://schemas.microsoft.com/office/drawing/2014/main" id="{6F260AA7-B045-4A4A-AF32-7F62B27D7BEA}"/>
                </a:ext>
              </a:extLst>
            </p:cNvPr>
            <p:cNvSpPr/>
            <p:nvPr/>
          </p:nvSpPr>
          <p:spPr>
            <a:xfrm>
              <a:off x="6438155" y="3132944"/>
              <a:ext cx="1049312" cy="1049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8BD35329-7E65-475C-BCF1-07F39F9412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1139255"/>
            <a:ext cx="12192001" cy="5718745"/>
          </a:xfrm>
          <a:prstGeom prst="rect">
            <a:avLst/>
          </a:prstGeom>
        </p:spPr>
      </p:pic>
      <p:sp>
        <p:nvSpPr>
          <p:cNvPr id="8" name="Rectangle 7">
            <a:extLst>
              <a:ext uri="{FF2B5EF4-FFF2-40B4-BE49-F238E27FC236}">
                <a16:creationId xmlns:a16="http://schemas.microsoft.com/office/drawing/2014/main" id="{6E2196D4-C34A-44AA-998A-8CAC313F455D}"/>
              </a:ext>
            </a:extLst>
          </p:cNvPr>
          <p:cNvSpPr/>
          <p:nvPr/>
        </p:nvSpPr>
        <p:spPr>
          <a:xfrm>
            <a:off x="299802" y="89943"/>
            <a:ext cx="10817667" cy="1754326"/>
          </a:xfrm>
          <a:prstGeom prst="rect">
            <a:avLst/>
          </a:prstGeom>
        </p:spPr>
        <p:txBody>
          <a:bodyPr wrap="square">
            <a:spAutoFit/>
          </a:bodyPr>
          <a:lstStyle/>
          <a:p>
            <a:r>
              <a:rPr lang="as-IN" b="0" i="0" dirty="0">
                <a:solidFill>
                  <a:schemeClr val="accent6">
                    <a:lumMod val="50000"/>
                  </a:schemeClr>
                </a:solidFill>
                <a:effectLst/>
                <a:latin typeface="NikoshBAN" panose="02000000000000000000" pitchFamily="2" charset="0"/>
                <a:cs typeface="NikoshBAN" panose="02000000000000000000" pitchFamily="2" charset="0"/>
              </a:rPr>
              <a:t>“ ৭৫ এ বঙ্গবন্ধু হত্যার পর ২১ বছর নিষিদ্ধ ছিল ৭ই মার্চের ভাষণ। রেডিও-টিভিতে এই ভাষণ প্রচার করা হতো না কখনো। অনেকেই মাইকে এই ভাষণ প্রচার করতে গিয়ে গ্রেফতার হয়েছেন, প্রাণ দিয়েছেন। আজ সেই ঐতিহাসিক ভাষণ ১২ টি ভাষায় অনুদিত হয়েছে, ২৫০০ বছরের শ্রেষ্ঠ ভাষণগুলোর মধ্যে অন্যতম একটি ভাষণ হিসেবে চিহ্নিত হয়েছে। ”</a:t>
            </a:r>
            <a:r>
              <a:rPr lang="en-US" dirty="0">
                <a:solidFill>
                  <a:schemeClr val="accent6">
                    <a:lumMod val="50000"/>
                  </a:schemeClr>
                </a:solidFill>
                <a:latin typeface="NikoshBAN" panose="02000000000000000000" pitchFamily="2" charset="0"/>
                <a:cs typeface="NikoshBAN" panose="02000000000000000000" pitchFamily="2" charset="0"/>
              </a:rPr>
              <a:t>								- </a:t>
            </a:r>
            <a:r>
              <a:rPr lang="as-IN" sz="1400" dirty="0">
                <a:solidFill>
                  <a:schemeClr val="accent6">
                    <a:lumMod val="50000"/>
                  </a:schemeClr>
                </a:solidFill>
                <a:latin typeface="NikoshBAN" panose="02000000000000000000" pitchFamily="2" charset="0"/>
                <a:cs typeface="NikoshBAN" panose="02000000000000000000" pitchFamily="2" charset="0"/>
              </a:rPr>
              <a:t>প্রধানমন্ত্রী শেখ হাসিনা</a:t>
            </a:r>
          </a:p>
          <a:p>
            <a:endParaRPr lang="as-IN" b="0" i="0" dirty="0">
              <a:solidFill>
                <a:schemeClr val="accent6">
                  <a:lumMod val="50000"/>
                </a:schemeClr>
              </a:solidFill>
              <a:effectLst/>
              <a:latin typeface="NikoshBAN" panose="02000000000000000000" pitchFamily="2" charset="0"/>
              <a:cs typeface="NikoshBAN" panose="02000000000000000000" pitchFamily="2" charset="0"/>
            </a:endParaRPr>
          </a:p>
          <a:p>
            <a:br>
              <a:rPr lang="as-IN" b="0" i="0" u="none" strike="noStrike" dirty="0">
                <a:solidFill>
                  <a:schemeClr val="accent6">
                    <a:lumMod val="50000"/>
                  </a:schemeClr>
                </a:solidFill>
                <a:effectLst/>
                <a:latin typeface="NikoshBAN" panose="02000000000000000000" pitchFamily="2" charset="0"/>
                <a:cs typeface="NikoshBAN" panose="02000000000000000000" pitchFamily="2" charset="0"/>
                <a:hlinkClick r:id="rId4"/>
              </a:rPr>
            </a:br>
            <a:endParaRPr lang="en-US" dirty="0">
              <a:solidFill>
                <a:schemeClr val="accent6">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420258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64BBD7-83AB-47DF-AD52-00B1FC94C9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37138"/>
            <a:ext cx="12192000" cy="5720862"/>
          </a:xfrm>
          <a:prstGeom prst="rect">
            <a:avLst/>
          </a:prstGeom>
        </p:spPr>
      </p:pic>
      <p:grpSp>
        <p:nvGrpSpPr>
          <p:cNvPr id="3" name="Group 2">
            <a:extLst>
              <a:ext uri="{FF2B5EF4-FFF2-40B4-BE49-F238E27FC236}">
                <a16:creationId xmlns:a16="http://schemas.microsoft.com/office/drawing/2014/main" id="{7CBC87AE-6B2A-4C97-BBC3-968CBE4653CB}"/>
              </a:ext>
            </a:extLst>
          </p:cNvPr>
          <p:cNvGrpSpPr/>
          <p:nvPr/>
        </p:nvGrpSpPr>
        <p:grpSpPr>
          <a:xfrm>
            <a:off x="11130079" y="0"/>
            <a:ext cx="1061921" cy="1049312"/>
            <a:chOff x="6438155" y="3132944"/>
            <a:chExt cx="1061921" cy="1049312"/>
          </a:xfrm>
        </p:grpSpPr>
        <p:pic>
          <p:nvPicPr>
            <p:cNvPr id="4" name="Picture 3">
              <a:extLst>
                <a:ext uri="{FF2B5EF4-FFF2-40B4-BE49-F238E27FC236}">
                  <a16:creationId xmlns:a16="http://schemas.microsoft.com/office/drawing/2014/main" id="{26F64D58-616F-4E33-B9C4-46A3A7CF6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5511" y="3222887"/>
              <a:ext cx="1024565" cy="713780"/>
            </a:xfrm>
            <a:prstGeom prst="rect">
              <a:avLst/>
            </a:prstGeom>
          </p:spPr>
        </p:pic>
        <p:sp>
          <p:nvSpPr>
            <p:cNvPr id="5" name="Oval 4">
              <a:extLst>
                <a:ext uri="{FF2B5EF4-FFF2-40B4-BE49-F238E27FC236}">
                  <a16:creationId xmlns:a16="http://schemas.microsoft.com/office/drawing/2014/main" id="{ACE61BD5-2629-4BCB-8645-9B17C6BD0641}"/>
                </a:ext>
              </a:extLst>
            </p:cNvPr>
            <p:cNvSpPr/>
            <p:nvPr/>
          </p:nvSpPr>
          <p:spPr>
            <a:xfrm>
              <a:off x="6438155" y="3132944"/>
              <a:ext cx="1049312" cy="1049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358C4A60-1585-457F-9B90-50012806232C}"/>
              </a:ext>
            </a:extLst>
          </p:cNvPr>
          <p:cNvSpPr/>
          <p:nvPr/>
        </p:nvSpPr>
        <p:spPr>
          <a:xfrm>
            <a:off x="666749" y="96127"/>
            <a:ext cx="10500685" cy="954107"/>
          </a:xfrm>
          <a:prstGeom prst="rect">
            <a:avLst/>
          </a:prstGeom>
        </p:spPr>
        <p:txBody>
          <a:bodyPr wrap="square">
            <a:spAutoFit/>
          </a:bodyPr>
          <a:lstStyle/>
          <a:p>
            <a:r>
              <a:rPr lang="as-IN" sz="2800" b="0" i="0" u="none" strike="noStrike" dirty="0">
                <a:solidFill>
                  <a:schemeClr val="accent6">
                    <a:lumMod val="50000"/>
                  </a:schemeClr>
                </a:solidFill>
                <a:effectLst/>
                <a:latin typeface="NikoshBAN" panose="02000000000000000000" pitchFamily="2" charset="0"/>
                <a:cs typeface="NikoshBAN" panose="02000000000000000000" pitchFamily="2" charset="0"/>
              </a:rPr>
              <a:t>শেখ মুজিবকে চতুর্দশ লুই য়ের সাথে তুলনা করা যায়। জনগন তার কাছে এত প্রিয় ছিল যে লুই ইয়ের মত তিনি এ দাবী করতে পারেন আমি ই রাষ্ট্র।</a:t>
            </a:r>
            <a:r>
              <a:rPr lang="en-US" sz="2800" dirty="0">
                <a:solidFill>
                  <a:schemeClr val="accent6">
                    <a:lumMod val="50000"/>
                  </a:schemeClr>
                </a:solidFill>
                <a:latin typeface="NikoshBAN" panose="02000000000000000000" pitchFamily="2" charset="0"/>
                <a:cs typeface="NikoshBAN" panose="02000000000000000000" pitchFamily="2" charset="0"/>
              </a:rPr>
              <a:t>				</a:t>
            </a:r>
            <a:r>
              <a:rPr lang="as-IN" b="1" i="0" dirty="0">
                <a:solidFill>
                  <a:schemeClr val="accent6">
                    <a:lumMod val="50000"/>
                  </a:schemeClr>
                </a:solidFill>
                <a:effectLst/>
                <a:latin typeface="NikoshBAN" panose="02000000000000000000" pitchFamily="2" charset="0"/>
                <a:cs typeface="NikoshBAN" panose="02000000000000000000" pitchFamily="2" charset="0"/>
              </a:rPr>
              <a:t>- </a:t>
            </a:r>
            <a:r>
              <a:rPr lang="as-IN" b="1" u="none" strike="noStrike" dirty="0">
                <a:solidFill>
                  <a:schemeClr val="accent6">
                    <a:lumMod val="50000"/>
                  </a:schemeClr>
                </a:solidFill>
                <a:effectLst/>
                <a:latin typeface="NikoshBAN" panose="02000000000000000000" pitchFamily="2" charset="0"/>
                <a:cs typeface="NikoshBAN" panose="02000000000000000000" pitchFamily="2" charset="0"/>
              </a:rPr>
              <a:t>সংগৃহীত</a:t>
            </a:r>
            <a:endParaRPr lang="en-US" sz="2800" dirty="0">
              <a:solidFill>
                <a:schemeClr val="accent6">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879373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EF194B0-AD49-408B-98A9-4B14559E0B83}"/>
              </a:ext>
            </a:extLst>
          </p:cNvPr>
          <p:cNvGrpSpPr/>
          <p:nvPr/>
        </p:nvGrpSpPr>
        <p:grpSpPr>
          <a:xfrm>
            <a:off x="11130079" y="0"/>
            <a:ext cx="1061921" cy="1049312"/>
            <a:chOff x="6438155" y="3132944"/>
            <a:chExt cx="1061921" cy="1049312"/>
          </a:xfrm>
        </p:grpSpPr>
        <p:pic>
          <p:nvPicPr>
            <p:cNvPr id="3" name="Picture 2">
              <a:extLst>
                <a:ext uri="{FF2B5EF4-FFF2-40B4-BE49-F238E27FC236}">
                  <a16:creationId xmlns:a16="http://schemas.microsoft.com/office/drawing/2014/main" id="{5FC11DD3-5484-498D-8210-CCDDE19A86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5511" y="3222887"/>
              <a:ext cx="1024565" cy="713780"/>
            </a:xfrm>
            <a:prstGeom prst="rect">
              <a:avLst/>
            </a:prstGeom>
          </p:spPr>
        </p:pic>
        <p:sp>
          <p:nvSpPr>
            <p:cNvPr id="4" name="Oval 3">
              <a:extLst>
                <a:ext uri="{FF2B5EF4-FFF2-40B4-BE49-F238E27FC236}">
                  <a16:creationId xmlns:a16="http://schemas.microsoft.com/office/drawing/2014/main" id="{EADB7286-0A30-4827-8196-BF534CB7B75C}"/>
                </a:ext>
              </a:extLst>
            </p:cNvPr>
            <p:cNvSpPr/>
            <p:nvPr/>
          </p:nvSpPr>
          <p:spPr>
            <a:xfrm>
              <a:off x="6438155" y="3132944"/>
              <a:ext cx="1049312" cy="1049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24964FA-6C99-41DC-9876-141DCC49D2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39255"/>
            <a:ext cx="12192001" cy="5720862"/>
          </a:xfrm>
          <a:prstGeom prst="rect">
            <a:avLst/>
          </a:prstGeom>
        </p:spPr>
      </p:pic>
      <p:sp>
        <p:nvSpPr>
          <p:cNvPr id="8" name="Rectangle 7">
            <a:extLst>
              <a:ext uri="{FF2B5EF4-FFF2-40B4-BE49-F238E27FC236}">
                <a16:creationId xmlns:a16="http://schemas.microsoft.com/office/drawing/2014/main" id="{2C67DBA1-9014-4D52-9F85-DA4B9F2163EA}"/>
              </a:ext>
            </a:extLst>
          </p:cNvPr>
          <p:cNvSpPr/>
          <p:nvPr/>
        </p:nvSpPr>
        <p:spPr>
          <a:xfrm>
            <a:off x="1420585" y="112578"/>
            <a:ext cx="8629650" cy="954107"/>
          </a:xfrm>
          <a:prstGeom prst="rect">
            <a:avLst/>
          </a:prstGeom>
        </p:spPr>
        <p:txBody>
          <a:bodyPr wrap="square">
            <a:spAutoFit/>
          </a:bodyPr>
          <a:lstStyle/>
          <a:p>
            <a:r>
              <a:rPr lang="as-IN" sz="2800" b="0" i="0" u="none" strike="noStrike" dirty="0">
                <a:solidFill>
                  <a:schemeClr val="accent6">
                    <a:lumMod val="50000"/>
                  </a:schemeClr>
                </a:solidFill>
                <a:effectLst/>
                <a:latin typeface="NikoshBAN" panose="02000000000000000000" pitchFamily="2" charset="0"/>
                <a:cs typeface="NikoshBAN" panose="02000000000000000000" pitchFamily="2" charset="0"/>
              </a:rPr>
              <a:t>বঙ্গবন্ধু বেঁচে থাকলে বাংলাদেশ আরো আগেই একটি উন্নত দেশে পরিনত হত</a:t>
            </a:r>
            <a:r>
              <a:rPr lang="en-US" sz="2800" b="0" i="0" u="none" strike="noStrike" dirty="0">
                <a:solidFill>
                  <a:schemeClr val="accent6">
                    <a:lumMod val="50000"/>
                  </a:schemeClr>
                </a:solidFill>
                <a:effectLst/>
                <a:latin typeface="NikoshBAN" panose="02000000000000000000" pitchFamily="2" charset="0"/>
                <a:cs typeface="NikoshBAN" panose="02000000000000000000" pitchFamily="2" charset="0"/>
              </a:rPr>
              <a:t>। </a:t>
            </a:r>
            <a:endParaRPr lang="as-IN" sz="2800" b="0" i="0" dirty="0">
              <a:solidFill>
                <a:schemeClr val="accent6">
                  <a:lumMod val="50000"/>
                </a:schemeClr>
              </a:solidFill>
              <a:effectLst/>
              <a:latin typeface="NikoshBAN" panose="02000000000000000000" pitchFamily="2" charset="0"/>
              <a:cs typeface="NikoshBAN" panose="02000000000000000000" pitchFamily="2" charset="0"/>
            </a:endParaRPr>
          </a:p>
          <a:p>
            <a:r>
              <a:rPr lang="en-US" sz="2800" b="1" dirty="0">
                <a:solidFill>
                  <a:schemeClr val="accent6">
                    <a:lumMod val="50000"/>
                  </a:schemeClr>
                </a:solidFill>
                <a:effectLst/>
                <a:latin typeface="NikoshBAN" panose="02000000000000000000" pitchFamily="2" charset="0"/>
                <a:cs typeface="NikoshBAN" panose="02000000000000000000" pitchFamily="2" charset="0"/>
              </a:rPr>
              <a:t>							</a:t>
            </a:r>
            <a:r>
              <a:rPr lang="as-IN" b="1" dirty="0">
                <a:solidFill>
                  <a:schemeClr val="accent6">
                    <a:lumMod val="50000"/>
                  </a:schemeClr>
                </a:solidFill>
                <a:effectLst/>
                <a:latin typeface="NikoshBAN" panose="02000000000000000000" pitchFamily="2" charset="0"/>
                <a:cs typeface="NikoshBAN" panose="02000000000000000000" pitchFamily="2" charset="0"/>
              </a:rPr>
              <a:t>- </a:t>
            </a:r>
            <a:r>
              <a:rPr lang="as-IN" b="1" u="none" strike="noStrike" dirty="0">
                <a:solidFill>
                  <a:schemeClr val="accent6">
                    <a:lumMod val="50000"/>
                  </a:schemeClr>
                </a:solidFill>
                <a:effectLst/>
                <a:latin typeface="NikoshBAN" panose="02000000000000000000" pitchFamily="2" charset="0"/>
                <a:cs typeface="NikoshBAN" panose="02000000000000000000" pitchFamily="2" charset="0"/>
              </a:rPr>
              <a:t>প্রধানমন্ত্রী শেখ হাসিনা</a:t>
            </a:r>
            <a:endParaRPr lang="en-US" b="1" dirty="0">
              <a:solidFill>
                <a:schemeClr val="accent6">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857891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TotalTime>
  <Words>279</Words>
  <Application>Microsoft Office PowerPoint</Application>
  <PresentationFormat>Widescreen</PresentationFormat>
  <Paragraphs>23</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NikoshBAN</vt:lpstr>
      <vt:lpstr>ShurmaMJ</vt:lpstr>
      <vt:lpstr>SutonnyMJ</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achintya</dc:creator>
  <cp:lastModifiedBy>achintya</cp:lastModifiedBy>
  <cp:revision>44</cp:revision>
  <dcterms:created xsi:type="dcterms:W3CDTF">2020-03-17T04:08:23Z</dcterms:created>
  <dcterms:modified xsi:type="dcterms:W3CDTF">2020-03-17T17:45:52Z</dcterms:modified>
</cp:coreProperties>
</file>