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0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80409DD-024C-4386-A439-9CD1E1520C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2457"/>
            <a:ext cx="9144000" cy="576554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C35DFA4-541F-4AE0-85F9-717BAF8F6DC9}"/>
              </a:ext>
            </a:extLst>
          </p:cNvPr>
          <p:cNvSpPr/>
          <p:nvPr/>
        </p:nvSpPr>
        <p:spPr>
          <a:xfrm>
            <a:off x="152400" y="15239"/>
            <a:ext cx="883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জাতির জনক বঙ্গবন্ধু শেখ মুজিবুর রহমানের </a:t>
            </a:r>
          </a:p>
          <a:p>
            <a:pPr algn="ctr"/>
            <a:r>
              <a:rPr lang="bn-IN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জন্মশত বার্ষিকী(মুজিববর্ষ) উদযাপন উপলক্ষ্যে বৃক্ষরোপন কর্মসুচী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BD4DB9-06DD-416D-A464-A14BDEAA7CDA}"/>
              </a:ext>
            </a:extLst>
          </p:cNvPr>
          <p:cNvSpPr/>
          <p:nvPr/>
        </p:nvSpPr>
        <p:spPr>
          <a:xfrm>
            <a:off x="228600" y="1061977"/>
            <a:ext cx="8686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কাহালু সিদ্দিকিয়া ফাজিল মাদরাসা, কাহালু, বগুড়া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13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A860856-26D8-47E2-B43B-FCC63AB4A1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86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F60F57E-5FF7-461F-8AB8-F29E82FE17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46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BAF352-75A9-4D56-9009-67207E111E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40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23</Words>
  <Application>Microsoft Office PowerPoint</Application>
  <PresentationFormat>On-screen Show (4:3)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NikoshLightBAN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Abdul Hamid Md. Sofullah</cp:lastModifiedBy>
  <cp:revision>7</cp:revision>
  <dcterms:created xsi:type="dcterms:W3CDTF">2006-08-16T00:00:00Z</dcterms:created>
  <dcterms:modified xsi:type="dcterms:W3CDTF">2020-03-17T17:35:21Z</dcterms:modified>
</cp:coreProperties>
</file>