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256" r:id="rId4"/>
    <p:sldId id="265" r:id="rId5"/>
    <p:sldId id="280" r:id="rId6"/>
    <p:sldId id="272" r:id="rId7"/>
    <p:sldId id="279" r:id="rId8"/>
    <p:sldId id="258" r:id="rId9"/>
    <p:sldId id="281" r:id="rId10"/>
    <p:sldId id="260" r:id="rId11"/>
    <p:sldId id="259" r:id="rId12"/>
    <p:sldId id="262" r:id="rId13"/>
    <p:sldId id="282" r:id="rId14"/>
    <p:sldId id="268" r:id="rId15"/>
    <p:sldId id="283" r:id="rId16"/>
    <p:sldId id="269" r:id="rId17"/>
    <p:sldId id="266" r:id="rId18"/>
    <p:sldId id="284" r:id="rId19"/>
    <p:sldId id="271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86388" autoAdjust="0"/>
  </p:normalViewPr>
  <p:slideViewPr>
    <p:cSldViewPr snapToGrid="0">
      <p:cViewPr varScale="1">
        <p:scale>
          <a:sx n="63" d="100"/>
          <a:sy n="63" d="100"/>
        </p:scale>
        <p:origin x="954" y="66"/>
      </p:cViewPr>
      <p:guideLst>
        <p:guide orient="horz" pos="2160"/>
        <p:guide pos="4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0516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17298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747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0372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0273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6444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90093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5742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1384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3605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543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EE4C-6334-44F8-8D9C-AA693B7FC06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8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2711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299" y="413554"/>
            <a:ext cx="691368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DE0254C-4140-4032-AE72-08668F5CF1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90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6">
              <a:solidFill>
                <a:schemeClr val="tx1"/>
              </a:solidFill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35CB4920-BDD5-47D6-92B0-A31CC5819043}"/>
              </a:ext>
            </a:extLst>
          </p:cNvPr>
          <p:cNvSpPr/>
          <p:nvPr/>
        </p:nvSpPr>
        <p:spPr>
          <a:xfrm>
            <a:off x="181841" y="142875"/>
            <a:ext cx="11884602" cy="6611216"/>
          </a:xfrm>
          <a:prstGeom prst="frame">
            <a:avLst>
              <a:gd name="adj1" fmla="val 1891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66" y="1392118"/>
            <a:ext cx="6387379" cy="4784368"/>
          </a:xfrm>
          <a:prstGeom prst="rect">
            <a:avLst/>
          </a:prstGeom>
          <a:ln w="38100">
            <a:solidFill>
              <a:srgbClr val="DCDBE1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7034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22" objId="3"/>
        <p14:stopEvt time="219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2555" y="341122"/>
            <a:ext cx="539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8209" y="602732"/>
            <a:ext cx="1451597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1708" y="4361819"/>
            <a:ext cx="120805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মানুষ,পশুপাখি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ঘটে।জীব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বেচেঁ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খাদ্য,পানি,এবং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মানুষ,গরু,মাছ,পাখি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vgghu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819" y="801430"/>
            <a:ext cx="3458428" cy="2731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t="3623" r="2944" b="11142"/>
          <a:stretch/>
        </p:blipFill>
        <p:spPr>
          <a:xfrm>
            <a:off x="670525" y="1087699"/>
            <a:ext cx="3387640" cy="2533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68" y="1572228"/>
            <a:ext cx="3878448" cy="2179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1967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8" y="11776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41" y="734263"/>
            <a:ext cx="3880790" cy="2942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03" y="842078"/>
            <a:ext cx="4120037" cy="3085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650845" y="348091"/>
            <a:ext cx="1472203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8684" y="4360444"/>
            <a:ext cx="1100814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বায়ু,মাটি,পানি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করেনা,বৃদ্ধি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4258" y="476459"/>
            <a:ext cx="319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6" y="1061234"/>
            <a:ext cx="3511349" cy="2596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17" y="1770849"/>
            <a:ext cx="3817554" cy="2501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04" y="2859476"/>
            <a:ext cx="3628480" cy="2462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5233041" y="4905704"/>
            <a:ext cx="83248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50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0774" y="463499"/>
            <a:ext cx="319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98D35A-1D7B-4160-9FEC-EBDBDD357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21" y="2953062"/>
            <a:ext cx="3846879" cy="2203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396CA3-201E-4474-8322-8B1222CD2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97" y="2088402"/>
            <a:ext cx="3750718" cy="2138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D42F20-54A3-44DA-9860-D8CE02EB1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6"/>
          <a:stretch>
            <a:fillRect/>
          </a:stretch>
        </p:blipFill>
        <p:spPr>
          <a:xfrm>
            <a:off x="515232" y="989814"/>
            <a:ext cx="3457159" cy="2197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59405" y="4621022"/>
            <a:ext cx="1472203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00686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5716" y="2897928"/>
            <a:ext cx="2232489" cy="19090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খাদ্য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গ্রহণ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endParaRPr lang="en-US" sz="32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605567" y="557022"/>
            <a:ext cx="2994719" cy="154915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54890" y="2897928"/>
            <a:ext cx="2232489" cy="19090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বৃদ্ধি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পায়</a:t>
            </a:r>
            <a:endParaRPr lang="en-US" sz="3200" dirty="0"/>
          </a:p>
        </p:txBody>
      </p:sp>
      <p:sp>
        <p:nvSpPr>
          <p:cNvPr id="32" name="Oval 31"/>
          <p:cNvSpPr/>
          <p:nvPr/>
        </p:nvSpPr>
        <p:spPr>
          <a:xfrm>
            <a:off x="4932738" y="2897928"/>
            <a:ext cx="2232489" cy="19090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চলাফেরা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পারে</a:t>
            </a:r>
            <a:endParaRPr lang="en-US" sz="3200" dirty="0"/>
          </a:p>
        </p:txBody>
      </p:sp>
      <p:sp>
        <p:nvSpPr>
          <p:cNvPr id="33" name="Oval 32"/>
          <p:cNvSpPr/>
          <p:nvPr/>
        </p:nvSpPr>
        <p:spPr>
          <a:xfrm>
            <a:off x="9622136" y="2897928"/>
            <a:ext cx="2232489" cy="19090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শ্বাস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নেয়</a:t>
            </a:r>
            <a:endParaRPr lang="en-US" sz="3200" dirty="0"/>
          </a:p>
        </p:txBody>
      </p:sp>
      <p:sp>
        <p:nvSpPr>
          <p:cNvPr id="34" name="Oval 33"/>
          <p:cNvSpPr/>
          <p:nvPr/>
        </p:nvSpPr>
        <p:spPr>
          <a:xfrm>
            <a:off x="7250289" y="2897928"/>
            <a:ext cx="2232489" cy="19090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বংশ</a:t>
            </a:r>
            <a:r>
              <a:rPr lang="en-US" sz="3200" dirty="0" smtClean="0"/>
              <a:t> </a:t>
            </a:r>
            <a:r>
              <a:rPr lang="en-US" sz="3200" dirty="0" err="1" smtClean="0"/>
              <a:t>বৃদ্ধি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endParaRPr lang="en-US" sz="32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068643" y="2368446"/>
            <a:ext cx="2858094" cy="529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24" idx="7"/>
          </p:cNvCxnSpPr>
          <p:nvPr/>
        </p:nvCxnSpPr>
        <p:spPr>
          <a:xfrm flipH="1">
            <a:off x="4460439" y="2538501"/>
            <a:ext cx="906040" cy="639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35493" y="2516080"/>
            <a:ext cx="223499" cy="27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46164" y="2389487"/>
            <a:ext cx="2238098" cy="508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842237" y="2368446"/>
            <a:ext cx="4321094" cy="529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201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4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0069" y="3035932"/>
            <a:ext cx="2310540" cy="19259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605567" y="557021"/>
            <a:ext cx="3429161" cy="1466651"/>
          </a:xfrm>
          <a:prstGeom prst="wedgeRoundRect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46662" y="3071816"/>
            <a:ext cx="2310540" cy="19259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73255" y="3097618"/>
            <a:ext cx="2310540" cy="19259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9551180" y="3049052"/>
            <a:ext cx="2310540" cy="19259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262218" y="3049052"/>
            <a:ext cx="2310540" cy="19259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918741" y="2218544"/>
            <a:ext cx="3387777" cy="830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97049" y="2263515"/>
            <a:ext cx="899410" cy="834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6361" y="2338466"/>
            <a:ext cx="269823" cy="697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66282" y="2263515"/>
            <a:ext cx="2188564" cy="834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16184" y="2218544"/>
            <a:ext cx="4422098" cy="85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12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4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8CA5B3E-9A7F-4211-9258-6AE279FA17C6}"/>
              </a:ext>
            </a:extLst>
          </p:cNvPr>
          <p:cNvSpPr txBox="1"/>
          <p:nvPr/>
        </p:nvSpPr>
        <p:spPr>
          <a:xfrm>
            <a:off x="4847457" y="466836"/>
            <a:ext cx="221949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635CBB-FE9B-48CC-A756-DEDF9F401F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6658" b="32345"/>
          <a:stretch/>
        </p:blipFill>
        <p:spPr>
          <a:xfrm>
            <a:off x="9231592" y="351339"/>
            <a:ext cx="1899364" cy="18929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328" y="1819308"/>
            <a:ext cx="7012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063886"/>
              </p:ext>
            </p:extLst>
          </p:nvPr>
        </p:nvGraphicFramePr>
        <p:xfrm>
          <a:off x="2965034" y="3051170"/>
          <a:ext cx="8128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134888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5050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</a:t>
                      </a: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পুতুল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41673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89242"/>
              </p:ext>
            </p:extLst>
          </p:nvPr>
        </p:nvGraphicFramePr>
        <p:xfrm>
          <a:off x="2965034" y="4261111"/>
          <a:ext cx="8128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134888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5050373"/>
                    </a:ext>
                  </a:extLst>
                </a:gridCol>
              </a:tblGrid>
              <a:tr h="75176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বাঘ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ঘড়ি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41673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32573"/>
              </p:ext>
            </p:extLst>
          </p:nvPr>
        </p:nvGraphicFramePr>
        <p:xfrm>
          <a:off x="3002956" y="5471052"/>
          <a:ext cx="8128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134888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5050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</a:t>
                      </a: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পাখি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উড়োজাহাজ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41673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1650" y="2970268"/>
            <a:ext cx="1817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নং-১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650" y="4325590"/>
            <a:ext cx="178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650" y="5534317"/>
            <a:ext cx="178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নং-৩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674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998797" y="332606"/>
            <a:ext cx="531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স্থাপন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11" y="330851"/>
            <a:ext cx="2306975" cy="1730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16" y="1151326"/>
            <a:ext cx="3677163" cy="4763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90" y="1122747"/>
            <a:ext cx="3686689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43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1150" y="4799243"/>
            <a:ext cx="5409700" cy="76944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জড়বস্তুর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15000" y="3747682"/>
            <a:ext cx="762000" cy="990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6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F48806-BD76-41B4-BD2D-3680C0A519D3}"/>
              </a:ext>
            </a:extLst>
          </p:cNvPr>
          <p:cNvSpPr/>
          <p:nvPr/>
        </p:nvSpPr>
        <p:spPr>
          <a:xfrm>
            <a:off x="2918710" y="530254"/>
            <a:ext cx="5943600" cy="842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চকবোর্ডে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9E3064A-FD1C-4A15-8CC6-A381449E21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35AE5-C2B0-4323-8EED-E7F5D3A7F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06984" y="1521822"/>
            <a:ext cx="3978032" cy="2076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44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3220" y="4583342"/>
            <a:ext cx="560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DF86302-39FD-4B9A-9E01-430E6429E110}"/>
              </a:ext>
            </a:extLst>
          </p:cNvPr>
          <p:cNvSpPr txBox="1"/>
          <p:nvPr/>
        </p:nvSpPr>
        <p:spPr>
          <a:xfrm>
            <a:off x="5155750" y="504319"/>
            <a:ext cx="141269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964" y="504319"/>
            <a:ext cx="2616246" cy="1727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10800000" flipV="1">
            <a:off x="1253220" y="2302093"/>
            <a:ext cx="6391763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---------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1253220" y="2948134"/>
            <a:ext cx="8670270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-------, -------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--------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525" y="1335804"/>
            <a:ext cx="2764144" cy="64633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7627" y="3818764"/>
            <a:ext cx="5072629" cy="64633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3219" y="5180924"/>
            <a:ext cx="639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86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13" grpId="0"/>
      <p:bldP spid="14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50CD79D-9A17-469D-B0C3-5B9F45A41F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38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6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525AF3A-3C45-4BED-ACC8-3CEC3BCFE03D}"/>
              </a:ext>
            </a:extLst>
          </p:cNvPr>
          <p:cNvSpPr/>
          <p:nvPr/>
        </p:nvSpPr>
        <p:spPr>
          <a:xfrm>
            <a:off x="121920" y="140680"/>
            <a:ext cx="11948160" cy="6611815"/>
          </a:xfrm>
          <a:prstGeom prst="frame">
            <a:avLst>
              <a:gd name="adj1" fmla="val 207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60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6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B69C0D-B1EC-467C-A0E6-744263D3F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17585"/>
            <a:ext cx="6096000" cy="68228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7ADE52-51BE-4295-85A8-B5C39A889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22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026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4420" y="4190138"/>
            <a:ext cx="10463134" cy="76944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ছকে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38800" y="2286001"/>
            <a:ext cx="762000" cy="990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6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F48806-BD76-41B4-BD2D-3680C0A519D3}"/>
              </a:ext>
            </a:extLst>
          </p:cNvPr>
          <p:cNvSpPr/>
          <p:nvPr/>
        </p:nvSpPr>
        <p:spPr>
          <a:xfrm>
            <a:off x="4437651" y="986590"/>
            <a:ext cx="3164305" cy="842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B03D0-0C83-44EF-8E8B-43F2045A4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486" y="560998"/>
            <a:ext cx="2658983" cy="17250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69E3064A-FD1C-4A15-8CC6-A381449E21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4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D705E3-6A1A-4D72-9C83-FE49C6883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62" y="534411"/>
            <a:ext cx="6048418" cy="6067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5B7746-8475-4E8D-9232-A522FC62B83D}"/>
              </a:ext>
            </a:extLst>
          </p:cNvPr>
          <p:cNvSpPr txBox="1"/>
          <p:nvPr/>
        </p:nvSpPr>
        <p:spPr>
          <a:xfrm>
            <a:off x="6115878" y="139100"/>
            <a:ext cx="5897931" cy="6571188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  <a:prstDash val="sysDot"/>
          </a:ln>
        </p:spPr>
        <p:txBody>
          <a:bodyPr wrap="none" rtlCol="0">
            <a:prstTxWarp prst="textDeflate">
              <a:avLst>
                <a:gd name="adj" fmla="val 28025"/>
              </a:avLst>
            </a:prstTxWarp>
            <a:spAutoFit/>
          </a:bodyPr>
          <a:lstStyle/>
          <a:p>
            <a:r>
              <a:rPr lang="bn-BD" sz="19900" b="1" dirty="0">
                <a:ln w="762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বাদ</a:t>
            </a:r>
            <a:endParaRPr lang="en-US" sz="19900" b="1" dirty="0">
              <a:ln w="762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0A855-C50C-431E-9DF0-78341F5B96C1}"/>
              </a:ext>
            </a:extLst>
          </p:cNvPr>
          <p:cNvSpPr txBox="1"/>
          <p:nvPr/>
        </p:nvSpPr>
        <p:spPr>
          <a:xfrm>
            <a:off x="140677" y="139099"/>
            <a:ext cx="5975201" cy="6571189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  <a:prstDash val="sysDot"/>
          </a:ln>
        </p:spPr>
        <p:txBody>
          <a:bodyPr wrap="none" rtlCol="0">
            <a:prstTxWarp prst="textDeflate">
              <a:avLst>
                <a:gd name="adj" fmla="val 28025"/>
              </a:avLst>
            </a:prstTxWarp>
            <a:spAutoFit/>
          </a:bodyPr>
          <a:lstStyle/>
          <a:p>
            <a:r>
              <a:rPr lang="bn-BD" sz="19900" b="1" dirty="0">
                <a:ln w="762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</a:t>
            </a:r>
            <a:endParaRPr lang="en-US" sz="19900" b="1" dirty="0">
              <a:ln w="762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9E3064A-FD1C-4A15-8CC6-A381449E21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7"/>
            </a:avLst>
          </a:prstGeom>
          <a:solidFill>
            <a:srgbClr val="FF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321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69272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96000" y="526473"/>
            <a:ext cx="984" cy="483523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90972" y="526475"/>
            <a:ext cx="16848" cy="53478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Terminator 24"/>
          <p:cNvSpPr/>
          <p:nvPr/>
        </p:nvSpPr>
        <p:spPr>
          <a:xfrm>
            <a:off x="2260280" y="762000"/>
            <a:ext cx="2992581" cy="762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Terminator 25"/>
          <p:cNvSpPr/>
          <p:nvPr/>
        </p:nvSpPr>
        <p:spPr>
          <a:xfrm>
            <a:off x="7095517" y="762000"/>
            <a:ext cx="2992581" cy="762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2609B0-F6D0-43E8-9219-A804BFD1169A}"/>
              </a:ext>
            </a:extLst>
          </p:cNvPr>
          <p:cNvSpPr txBox="1"/>
          <p:nvPr/>
        </p:nvSpPr>
        <p:spPr>
          <a:xfrm>
            <a:off x="445668" y="5789355"/>
            <a:ext cx="764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Email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err="1">
                <a:cs typeface="NikoshBAN" panose="02000000000000000000" pitchFamily="2" charset="0"/>
              </a:rPr>
              <a:t>maksudakhatutun</a:t>
            </a:r>
            <a:r>
              <a:rPr lang="en-US" sz="2800" dirty="0"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2711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বাতায়ন আইডি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maksudkhatun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2711b</a:t>
            </a:r>
            <a:endParaRPr lang="en-US" sz="2800" b="1" dirty="0"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0359" y="1905506"/>
            <a:ext cx="5262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শ্রেণী-৩য়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বিষয়-প্রাঃবিঃ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অধ্যায়-জীব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5669" y="2625627"/>
            <a:ext cx="53731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মাকসুদা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এস,এম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5855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234" y="2134860"/>
            <a:ext cx="1124538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২.১.১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নিকট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পরিবেশ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পর্যবেক্ষণের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জড়ের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তালিকা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২.১.২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জড়ের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বৈশিষ্ট্য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২.১.৩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পার্থক্য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উল্লেখ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3405" y="714278"/>
            <a:ext cx="1914307" cy="830997"/>
          </a:xfrm>
          <a:prstGeom prst="rect">
            <a:avLst/>
          </a:prstGeom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21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687" y="955346"/>
            <a:ext cx="3574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052" y="2565532"/>
            <a:ext cx="5559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3052" y="3136612"/>
            <a:ext cx="9554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3052" y="3707692"/>
            <a:ext cx="9554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76" y="557632"/>
            <a:ext cx="2858376" cy="1840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77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7773" y="288931"/>
            <a:ext cx="381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4838" y="336718"/>
            <a:ext cx="381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3" y="1943100"/>
            <a:ext cx="2992438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267" y="1690307"/>
            <a:ext cx="2684911" cy="19748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79" y="4346601"/>
            <a:ext cx="2077856" cy="1906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4" name="TextBox 23"/>
          <p:cNvSpPr txBox="1"/>
          <p:nvPr/>
        </p:nvSpPr>
        <p:spPr>
          <a:xfrm>
            <a:off x="7793034" y="413521"/>
            <a:ext cx="3815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53" y="4179532"/>
            <a:ext cx="2143125" cy="21431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52" y="1877526"/>
            <a:ext cx="2948037" cy="20025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05" y="4404883"/>
            <a:ext cx="2466975" cy="18478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876434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00" y="2209799"/>
            <a:ext cx="5715000" cy="3276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0332" y="748142"/>
            <a:ext cx="4631336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2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6253" y="590252"/>
            <a:ext cx="719334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16" y="1740531"/>
            <a:ext cx="6509299" cy="47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09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3533" y="673495"/>
            <a:ext cx="4604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722" y="1605894"/>
            <a:ext cx="10155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59702"/>
              </p:ext>
            </p:extLst>
          </p:nvPr>
        </p:nvGraphicFramePr>
        <p:xfrm>
          <a:off x="2032000" y="3199098"/>
          <a:ext cx="8128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939291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51374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জড়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81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422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497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81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152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4688" y="259351"/>
            <a:ext cx="3382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90AEDC-25DF-4164-ACD5-E5E3125E92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r="-596"/>
          <a:stretch/>
        </p:blipFill>
        <p:spPr>
          <a:xfrm>
            <a:off x="10098479" y="342991"/>
            <a:ext cx="1856905" cy="1368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30672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</TotalTime>
  <Words>417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137</cp:revision>
  <dcterms:created xsi:type="dcterms:W3CDTF">2019-11-30T13:22:34Z</dcterms:created>
  <dcterms:modified xsi:type="dcterms:W3CDTF">2020-03-12T16:19:05Z</dcterms:modified>
</cp:coreProperties>
</file>