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28" autoAdjust="0"/>
  </p:normalViewPr>
  <p:slideViewPr>
    <p:cSldViewPr snapToGrid="0">
      <p:cViewPr varScale="1">
        <p:scale>
          <a:sx n="63" d="100"/>
          <a:sy n="63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1ACB90-FD42-47AC-A212-90DBF4CA232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8022B0-E864-417D-B627-EBB6DE883D06}">
      <dgm:prSet phldrT="[Tex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1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C506CF-CD15-48D1-AA25-47ADDD5591BB}" type="parTrans" cxnId="{C0079E7B-5AA7-41AD-A12F-7A7E67523390}">
      <dgm:prSet/>
      <dgm:spPr/>
      <dgm:t>
        <a:bodyPr/>
        <a:lstStyle/>
        <a:p>
          <a:endParaRPr lang="en-US"/>
        </a:p>
      </dgm:t>
    </dgm:pt>
    <dgm:pt modelId="{683FACAB-85F0-4CCC-B188-0EFF9536AF0B}" type="sibTrans" cxnId="{C0079E7B-5AA7-41AD-A12F-7A7E67523390}">
      <dgm:prSet/>
      <dgm:spPr/>
      <dgm:t>
        <a:bodyPr/>
        <a:lstStyle/>
        <a:p>
          <a:endParaRPr lang="en-US"/>
        </a:p>
      </dgm:t>
    </dgm:pt>
    <dgm:pt modelId="{6EB844DC-99CD-4A04-A958-0851C757CF2D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000" b="1" cap="none" spc="50" dirty="0" err="1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ডিজিটাল</a:t>
          </a:r>
          <a:r>
            <a:rPr lang="en-US" sz="5400" b="1" cap="none" spc="50" dirty="0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cap="none" spc="50" dirty="0" err="1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কন্টেন্ট</a:t>
          </a:r>
          <a:r>
            <a:rPr lang="en-US" sz="4000" b="1" cap="none" spc="50" dirty="0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cap="none" spc="50" dirty="0" err="1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4000" b="1" cap="none" spc="50" dirty="0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cap="none" spc="50" dirty="0" err="1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ধারণা</a:t>
          </a:r>
          <a:r>
            <a:rPr lang="en-US" sz="4000" b="1" cap="none" spc="50" dirty="0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cap="none" spc="50" dirty="0" err="1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4000" b="1" cap="none" spc="50" dirty="0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cap="none" spc="50" dirty="0" err="1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b="1" cap="none" spc="50" dirty="0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cap="none" spc="50" dirty="0" err="1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b="1" cap="none" spc="50" dirty="0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5400" b="1" cap="none" spc="50" dirty="0">
            <a:ln w="0"/>
            <a:solidFill>
              <a:schemeClr val="bg1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FBE7828E-7228-4314-AE22-5F127A596AAD}" type="parTrans" cxnId="{6E0F51FC-566C-403F-B163-9501CD9E2E20}">
      <dgm:prSet/>
      <dgm:spPr/>
      <dgm:t>
        <a:bodyPr/>
        <a:lstStyle/>
        <a:p>
          <a:endParaRPr lang="en-US"/>
        </a:p>
      </dgm:t>
    </dgm:pt>
    <dgm:pt modelId="{3A20F07E-90ED-4055-96F2-847B6C62431A}" type="sibTrans" cxnId="{6E0F51FC-566C-403F-B163-9501CD9E2E20}">
      <dgm:prSet/>
      <dgm:spPr/>
      <dgm:t>
        <a:bodyPr/>
        <a:lstStyle/>
        <a:p>
          <a:endParaRPr lang="en-US"/>
        </a:p>
      </dgm:t>
    </dgm:pt>
    <dgm:pt modelId="{8C923F85-85FE-457A-B447-46DB71726C8C}">
      <dgm:prSet phldrT="[Tex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2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7E3727-B9E8-4B44-B70E-C355EED694CC}" type="parTrans" cxnId="{25D6B61E-DB50-4667-A1A3-E5D3C3DE72A7}">
      <dgm:prSet/>
      <dgm:spPr/>
      <dgm:t>
        <a:bodyPr/>
        <a:lstStyle/>
        <a:p>
          <a:endParaRPr lang="en-US"/>
        </a:p>
      </dgm:t>
    </dgm:pt>
    <dgm:pt modelId="{73A96DC6-68E5-492A-8C71-44BF50F37CA9}" type="sibTrans" cxnId="{25D6B61E-DB50-4667-A1A3-E5D3C3DE72A7}">
      <dgm:prSet/>
      <dgm:spPr/>
      <dgm:t>
        <a:bodyPr/>
        <a:lstStyle/>
        <a:p>
          <a:endParaRPr lang="en-US"/>
        </a:p>
      </dgm:t>
    </dgm:pt>
    <dgm:pt modelId="{60135135-F4AC-4BFF-BC8B-7EE86D046F69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000" b="1" cap="none" spc="50" dirty="0" err="1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ডিজিটাল</a:t>
          </a:r>
          <a:r>
            <a:rPr lang="en-US" sz="4000" b="1" cap="none" spc="50" dirty="0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cap="none" spc="50" dirty="0" err="1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কন্টেন্টএর</a:t>
          </a:r>
          <a:r>
            <a:rPr lang="en-US" sz="4000" b="1" cap="none" spc="50" dirty="0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cap="none" spc="50" dirty="0" err="1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উপাদানগুলো</a:t>
          </a:r>
          <a:r>
            <a:rPr lang="en-US" sz="4000" b="1" cap="none" spc="50" dirty="0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cap="none" spc="50" dirty="0" err="1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চিহ্নিত</a:t>
          </a:r>
          <a:r>
            <a:rPr lang="en-US" sz="4000" b="1" cap="none" spc="50" dirty="0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cap="none" spc="50" dirty="0" err="1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b="1" cap="none" spc="50" dirty="0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cap="none" spc="50" dirty="0" err="1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b="1" cap="none" spc="50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000" b="1" cap="none" spc="50" dirty="0">
            <a:ln w="0"/>
            <a:solidFill>
              <a:schemeClr val="bg1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ABC58C16-039D-405D-83BE-E8F3FB70261D}" type="parTrans" cxnId="{C5F7DC81-E560-4290-B48B-1A934BA61A33}">
      <dgm:prSet/>
      <dgm:spPr/>
      <dgm:t>
        <a:bodyPr/>
        <a:lstStyle/>
        <a:p>
          <a:endParaRPr lang="en-US"/>
        </a:p>
      </dgm:t>
    </dgm:pt>
    <dgm:pt modelId="{8EDB1872-52D7-4A1A-904E-405215B6FFD6}" type="sibTrans" cxnId="{C5F7DC81-E560-4290-B48B-1A934BA61A33}">
      <dgm:prSet/>
      <dgm:spPr/>
      <dgm:t>
        <a:bodyPr/>
        <a:lstStyle/>
        <a:p>
          <a:endParaRPr lang="en-US"/>
        </a:p>
      </dgm:t>
    </dgm:pt>
    <dgm:pt modelId="{11092573-A4EC-4715-ADF5-E89EE8534DE5}" type="pres">
      <dgm:prSet presAssocID="{D31ACB90-FD42-47AC-A212-90DBF4CA232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21015F-0FB1-4699-AB77-B9BA76D720D9}" type="pres">
      <dgm:prSet presAssocID="{708022B0-E864-417D-B627-EBB6DE883D06}" presName="composite" presStyleCnt="0"/>
      <dgm:spPr/>
    </dgm:pt>
    <dgm:pt modelId="{CF0902B2-7C83-4A8F-BF49-89B7D7A940B9}" type="pres">
      <dgm:prSet presAssocID="{708022B0-E864-417D-B627-EBB6DE883D0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7611D-AB15-4C43-8856-8ED7487CF59E}" type="pres">
      <dgm:prSet presAssocID="{708022B0-E864-417D-B627-EBB6DE883D06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BF6184-E179-4661-A7CE-49E0618AF682}" type="pres">
      <dgm:prSet presAssocID="{683FACAB-85F0-4CCC-B188-0EFF9536AF0B}" presName="sp" presStyleCnt="0"/>
      <dgm:spPr/>
    </dgm:pt>
    <dgm:pt modelId="{A844ECDD-6402-49B7-BB9D-53FAB0D77BB7}" type="pres">
      <dgm:prSet presAssocID="{8C923F85-85FE-457A-B447-46DB71726C8C}" presName="composite" presStyleCnt="0"/>
      <dgm:spPr/>
    </dgm:pt>
    <dgm:pt modelId="{3E412689-059D-485E-B2CD-CA985012E3CC}" type="pres">
      <dgm:prSet presAssocID="{8C923F85-85FE-457A-B447-46DB71726C8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6D5C9-8D7A-4284-A417-B6E68F0F6BBA}" type="pres">
      <dgm:prSet presAssocID="{8C923F85-85FE-457A-B447-46DB71726C8C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6DCC79-522D-4824-8000-9DDD9D0E2C43}" type="presOf" srcId="{D31ACB90-FD42-47AC-A212-90DBF4CA2324}" destId="{11092573-A4EC-4715-ADF5-E89EE8534DE5}" srcOrd="0" destOrd="0" presId="urn:microsoft.com/office/officeart/2005/8/layout/chevron2"/>
    <dgm:cxn modelId="{C5F7DC81-E560-4290-B48B-1A934BA61A33}" srcId="{8C923F85-85FE-457A-B447-46DB71726C8C}" destId="{60135135-F4AC-4BFF-BC8B-7EE86D046F69}" srcOrd="0" destOrd="0" parTransId="{ABC58C16-039D-405D-83BE-E8F3FB70261D}" sibTransId="{8EDB1872-52D7-4A1A-904E-405215B6FFD6}"/>
    <dgm:cxn modelId="{7AE34FEE-4D08-4480-9891-50AF27ECF136}" type="presOf" srcId="{60135135-F4AC-4BFF-BC8B-7EE86D046F69}" destId="{39A6D5C9-8D7A-4284-A417-B6E68F0F6BBA}" srcOrd="0" destOrd="0" presId="urn:microsoft.com/office/officeart/2005/8/layout/chevron2"/>
    <dgm:cxn modelId="{8FC773EA-55CF-4005-B86D-413E877FB149}" type="presOf" srcId="{6EB844DC-99CD-4A04-A958-0851C757CF2D}" destId="{1B97611D-AB15-4C43-8856-8ED7487CF59E}" srcOrd="0" destOrd="0" presId="urn:microsoft.com/office/officeart/2005/8/layout/chevron2"/>
    <dgm:cxn modelId="{C0079E7B-5AA7-41AD-A12F-7A7E67523390}" srcId="{D31ACB90-FD42-47AC-A212-90DBF4CA2324}" destId="{708022B0-E864-417D-B627-EBB6DE883D06}" srcOrd="0" destOrd="0" parTransId="{9EC506CF-CD15-48D1-AA25-47ADDD5591BB}" sibTransId="{683FACAB-85F0-4CCC-B188-0EFF9536AF0B}"/>
    <dgm:cxn modelId="{BB07CF21-32A1-45AE-B49A-D652588BBB33}" type="presOf" srcId="{8C923F85-85FE-457A-B447-46DB71726C8C}" destId="{3E412689-059D-485E-B2CD-CA985012E3CC}" srcOrd="0" destOrd="0" presId="urn:microsoft.com/office/officeart/2005/8/layout/chevron2"/>
    <dgm:cxn modelId="{6E0F51FC-566C-403F-B163-9501CD9E2E20}" srcId="{708022B0-E864-417D-B627-EBB6DE883D06}" destId="{6EB844DC-99CD-4A04-A958-0851C757CF2D}" srcOrd="0" destOrd="0" parTransId="{FBE7828E-7228-4314-AE22-5F127A596AAD}" sibTransId="{3A20F07E-90ED-4055-96F2-847B6C62431A}"/>
    <dgm:cxn modelId="{25D6B61E-DB50-4667-A1A3-E5D3C3DE72A7}" srcId="{D31ACB90-FD42-47AC-A212-90DBF4CA2324}" destId="{8C923F85-85FE-457A-B447-46DB71726C8C}" srcOrd="1" destOrd="0" parTransId="{987E3727-B9E8-4B44-B70E-C355EED694CC}" sibTransId="{73A96DC6-68E5-492A-8C71-44BF50F37CA9}"/>
    <dgm:cxn modelId="{4BEDA626-7427-4AA2-876E-103001042FFA}" type="presOf" srcId="{708022B0-E864-417D-B627-EBB6DE883D06}" destId="{CF0902B2-7C83-4A8F-BF49-89B7D7A940B9}" srcOrd="0" destOrd="0" presId="urn:microsoft.com/office/officeart/2005/8/layout/chevron2"/>
    <dgm:cxn modelId="{453FF2AD-7C37-4D08-AC5A-D46AE29C4023}" type="presParOf" srcId="{11092573-A4EC-4715-ADF5-E89EE8534DE5}" destId="{AE21015F-0FB1-4699-AB77-B9BA76D720D9}" srcOrd="0" destOrd="0" presId="urn:microsoft.com/office/officeart/2005/8/layout/chevron2"/>
    <dgm:cxn modelId="{A543DDD4-0A82-4230-BBF7-7985E07EA856}" type="presParOf" srcId="{AE21015F-0FB1-4699-AB77-B9BA76D720D9}" destId="{CF0902B2-7C83-4A8F-BF49-89B7D7A940B9}" srcOrd="0" destOrd="0" presId="urn:microsoft.com/office/officeart/2005/8/layout/chevron2"/>
    <dgm:cxn modelId="{DBBE1C74-ED64-41FB-BC9D-B549411B4CE6}" type="presParOf" srcId="{AE21015F-0FB1-4699-AB77-B9BA76D720D9}" destId="{1B97611D-AB15-4C43-8856-8ED7487CF59E}" srcOrd="1" destOrd="0" presId="urn:microsoft.com/office/officeart/2005/8/layout/chevron2"/>
    <dgm:cxn modelId="{3693E7C8-3CC6-4947-9E80-285A4A49B261}" type="presParOf" srcId="{11092573-A4EC-4715-ADF5-E89EE8534DE5}" destId="{00BF6184-E179-4661-A7CE-49E0618AF682}" srcOrd="1" destOrd="0" presId="urn:microsoft.com/office/officeart/2005/8/layout/chevron2"/>
    <dgm:cxn modelId="{359749C6-4965-4BAD-A510-9523B688AC22}" type="presParOf" srcId="{11092573-A4EC-4715-ADF5-E89EE8534DE5}" destId="{A844ECDD-6402-49B7-BB9D-53FAB0D77BB7}" srcOrd="2" destOrd="0" presId="urn:microsoft.com/office/officeart/2005/8/layout/chevron2"/>
    <dgm:cxn modelId="{5AE3952B-6EB9-4CF4-9667-D52E26BD344B}" type="presParOf" srcId="{A844ECDD-6402-49B7-BB9D-53FAB0D77BB7}" destId="{3E412689-059D-485E-B2CD-CA985012E3CC}" srcOrd="0" destOrd="0" presId="urn:microsoft.com/office/officeart/2005/8/layout/chevron2"/>
    <dgm:cxn modelId="{C3D55543-2E6A-4AAA-8E21-DD143AA90831}" type="presParOf" srcId="{A844ECDD-6402-49B7-BB9D-53FAB0D77BB7}" destId="{39A6D5C9-8D7A-4284-A417-B6E68F0F6BB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902B2-7C83-4A8F-BF49-89B7D7A940B9}">
      <dsp:nvSpPr>
        <dsp:cNvPr id="0" name=""/>
        <dsp:cNvSpPr/>
      </dsp:nvSpPr>
      <dsp:spPr>
        <a:xfrm rot="5400000">
          <a:off x="-427037" y="430174"/>
          <a:ext cx="2846916" cy="1992841"/>
        </a:xfrm>
        <a:prstGeom prst="chevron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1</a:t>
          </a:r>
          <a:endParaRPr lang="en-US" sz="5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999558"/>
        <a:ext cx="1992841" cy="854075"/>
      </dsp:txXfrm>
    </dsp:sp>
    <dsp:sp modelId="{1B97611D-AB15-4C43-8856-8ED7487CF59E}">
      <dsp:nvSpPr>
        <dsp:cNvPr id="0" name=""/>
        <dsp:cNvSpPr/>
      </dsp:nvSpPr>
      <dsp:spPr>
        <a:xfrm rot="5400000">
          <a:off x="5615630" y="-3619651"/>
          <a:ext cx="1850495" cy="9096073"/>
        </a:xfrm>
        <a:prstGeom prst="round2Same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b="1" kern="1200" cap="none" spc="50" dirty="0" err="1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ডিজিটাল</a:t>
          </a:r>
          <a:r>
            <a:rPr lang="en-US" sz="5400" b="1" kern="1200" cap="none" spc="50" dirty="0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cap="none" spc="50" dirty="0" err="1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কন্টেন্ট</a:t>
          </a:r>
          <a:r>
            <a:rPr lang="en-US" sz="4000" b="1" kern="1200" cap="none" spc="50" dirty="0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cap="none" spc="50" dirty="0" err="1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4000" b="1" kern="1200" cap="none" spc="50" dirty="0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cap="none" spc="50" dirty="0" err="1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ধারণা</a:t>
          </a:r>
          <a:r>
            <a:rPr lang="en-US" sz="4000" b="1" kern="1200" cap="none" spc="50" dirty="0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cap="none" spc="50" dirty="0" err="1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4000" b="1" kern="1200" cap="none" spc="50" dirty="0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cap="none" spc="50" dirty="0" err="1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b="1" kern="1200" cap="none" spc="50" dirty="0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cap="none" spc="50" dirty="0" err="1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b="1" kern="1200" cap="none" spc="50" dirty="0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5400" b="1" kern="1200" cap="none" spc="50" dirty="0">
            <a:ln w="0"/>
            <a:solidFill>
              <a:schemeClr val="bg1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 rot="-5400000">
        <a:off x="1992841" y="93472"/>
        <a:ext cx="9005739" cy="1669827"/>
      </dsp:txXfrm>
    </dsp:sp>
    <dsp:sp modelId="{3E412689-059D-485E-B2CD-CA985012E3CC}">
      <dsp:nvSpPr>
        <dsp:cNvPr id="0" name=""/>
        <dsp:cNvSpPr/>
      </dsp:nvSpPr>
      <dsp:spPr>
        <a:xfrm rot="5400000">
          <a:off x="-427037" y="2995650"/>
          <a:ext cx="2846916" cy="1992841"/>
        </a:xfrm>
        <a:prstGeom prst="chevron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2</a:t>
          </a:r>
          <a:endParaRPr lang="en-US" sz="5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3565034"/>
        <a:ext cx="1992841" cy="854075"/>
      </dsp:txXfrm>
    </dsp:sp>
    <dsp:sp modelId="{39A6D5C9-8D7A-4284-A417-B6E68F0F6BBA}">
      <dsp:nvSpPr>
        <dsp:cNvPr id="0" name=""/>
        <dsp:cNvSpPr/>
      </dsp:nvSpPr>
      <dsp:spPr>
        <a:xfrm rot="5400000">
          <a:off x="5615630" y="-1054175"/>
          <a:ext cx="1850495" cy="9096073"/>
        </a:xfrm>
        <a:prstGeom prst="round2Same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b="1" kern="1200" cap="none" spc="50" dirty="0" err="1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ডিজিটাল</a:t>
          </a:r>
          <a:r>
            <a:rPr lang="en-US" sz="4000" b="1" kern="1200" cap="none" spc="50" dirty="0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cap="none" spc="50" dirty="0" err="1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কন্টেন্টএর</a:t>
          </a:r>
          <a:r>
            <a:rPr lang="en-US" sz="4000" b="1" kern="1200" cap="none" spc="50" dirty="0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cap="none" spc="50" dirty="0" err="1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উপাদানগুলো</a:t>
          </a:r>
          <a:r>
            <a:rPr lang="en-US" sz="4000" b="1" kern="1200" cap="none" spc="50" dirty="0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cap="none" spc="50" dirty="0" err="1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চিহ্নিত</a:t>
          </a:r>
          <a:r>
            <a:rPr lang="en-US" sz="4000" b="1" kern="1200" cap="none" spc="50" dirty="0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cap="none" spc="50" dirty="0" err="1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b="1" kern="1200" cap="none" spc="50" dirty="0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cap="none" spc="50" dirty="0" err="1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b="1" kern="1200" cap="none" spc="50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000" b="1" kern="1200" cap="none" spc="50" dirty="0">
            <a:ln w="0"/>
            <a:solidFill>
              <a:schemeClr val="bg1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 rot="-5400000">
        <a:off x="1992841" y="2658948"/>
        <a:ext cx="9005739" cy="1669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1333E-10DE-4680-AE83-AC6E6B599C60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0C22E-D8BA-491A-A517-DCE8593F2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99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নোট</a:t>
            </a:r>
            <a:r>
              <a:rPr lang="en-US" baseline="0" dirty="0" smtClean="0"/>
              <a:t> :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সবাইকে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C22E-D8BA-491A-A517-DCE8593F26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53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কন্টেন্ট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যেমন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ভিডিও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এ্যানিমেশন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কন্টেন্ট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রকম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C22E-D8BA-491A-A517-DCE8593F26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49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দলীয়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দেবেন</a:t>
            </a:r>
            <a:r>
              <a:rPr lang="en-US" baseline="0" dirty="0" smtClean="0"/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C22E-D8BA-491A-A517-DCE8593F26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2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মূল্যায়নের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ছোট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দুটো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C22E-D8BA-491A-A517-DCE8593F26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49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dirty="0" err="1" smtClean="0"/>
              <a:t>একটি</a:t>
            </a:r>
            <a:r>
              <a:rPr lang="en-US" sz="4400" baseline="0" dirty="0" smtClean="0"/>
              <a:t> </a:t>
            </a:r>
            <a:r>
              <a:rPr lang="en-US" sz="4400" baseline="0" dirty="0" err="1" smtClean="0"/>
              <a:t>বাড়ীর</a:t>
            </a:r>
            <a:r>
              <a:rPr lang="en-US" sz="4400" baseline="0" dirty="0" smtClean="0"/>
              <a:t> </a:t>
            </a:r>
            <a:r>
              <a:rPr lang="en-US" sz="4400" baseline="0" dirty="0" err="1" smtClean="0"/>
              <a:t>কাজ</a:t>
            </a:r>
            <a:r>
              <a:rPr lang="en-US" sz="4400" baseline="0" dirty="0" smtClean="0"/>
              <a:t> </a:t>
            </a:r>
            <a:r>
              <a:rPr lang="en-US" sz="4400" baseline="0" dirty="0" err="1" smtClean="0"/>
              <a:t>দিবেন</a:t>
            </a:r>
            <a:r>
              <a:rPr lang="en-US" sz="4400" baseline="0" dirty="0" smtClean="0"/>
              <a:t>। 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C22E-D8BA-491A-A517-DCE8593F26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36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সবশেষে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সবাইকে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ধন্যবাদ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আল্লাহাফেজ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ইত্যাদি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ক্লাস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7C7A9-CA23-4760-AF11-E04468249D1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5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দলের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ও </a:t>
            </a: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r>
              <a:rPr lang="en-US" dirty="0" smtClean="0"/>
              <a:t> </a:t>
            </a:r>
            <a:r>
              <a:rPr lang="en-US" dirty="0" err="1" smtClean="0"/>
              <a:t>তুলে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ধরবেন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C22E-D8BA-491A-A517-DCE8593F26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40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জিজ্ঞাস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এগুলো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ডিজিটাল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কন্টেন্ট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বিষয়টি</a:t>
            </a:r>
            <a:r>
              <a:rPr lang="en-US" baseline="0" dirty="0" smtClean="0"/>
              <a:t>…… </a:t>
            </a:r>
            <a:r>
              <a:rPr lang="en-US" baseline="0" dirty="0" err="1" smtClean="0"/>
              <a:t>এক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উচ্চারণ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অর্থা</a:t>
            </a:r>
            <a:r>
              <a:rPr lang="en-US" baseline="0" dirty="0" smtClean="0"/>
              <a:t>ৎ </a:t>
            </a:r>
            <a:r>
              <a:rPr lang="en-US" baseline="0" dirty="0" err="1" smtClean="0"/>
              <a:t>শিক্ষাথীদের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আজকের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C22E-D8BA-491A-A517-DCE8593F2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86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পাঠেএর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C22E-D8BA-491A-A517-DCE8593F2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84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শিক্ষার্থীবৃন্দ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C22E-D8BA-491A-A517-DCE8593F26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0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উপরের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প্রকৃতির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কন্টেন্ট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C22E-D8BA-491A-A517-DCE8593F26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67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কন্টেন্ট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যেমন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টেক্স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কন্টেন্ট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রকম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C22E-D8BA-491A-A517-DCE8593F26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32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কন্টেন্ট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যেমন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ইমেজ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কন্টেন্ট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রকম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C22E-D8BA-491A-A517-DCE8593F26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08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কন্টেন্ট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যেমন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শব্দ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অডিও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কন্টেন্ট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রকম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C22E-D8BA-491A-A517-DCE8593F26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11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37B6-C758-40EB-B97E-46659D70A08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29AD-4C0F-41C3-A705-B9E191C08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6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37B6-C758-40EB-B97E-46659D70A08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29AD-4C0F-41C3-A705-B9E191C08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13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37B6-C758-40EB-B97E-46659D70A08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29AD-4C0F-41C3-A705-B9E191C08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0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37B6-C758-40EB-B97E-46659D70A08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29AD-4C0F-41C3-A705-B9E191C08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7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37B6-C758-40EB-B97E-46659D70A08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29AD-4C0F-41C3-A705-B9E191C08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37B6-C758-40EB-B97E-46659D70A08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29AD-4C0F-41C3-A705-B9E191C08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37B6-C758-40EB-B97E-46659D70A08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29AD-4C0F-41C3-A705-B9E191C08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37B6-C758-40EB-B97E-46659D70A08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29AD-4C0F-41C3-A705-B9E191C08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6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872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5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37B6-C758-40EB-B97E-46659D70A08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29AD-4C0F-41C3-A705-B9E191C08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0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37B6-C758-40EB-B97E-46659D70A08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29AD-4C0F-41C3-A705-B9E191C08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8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C37B6-C758-40EB-B97E-46659D70A08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629AD-4C0F-41C3-A705-B9E191C08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3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6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audio" Target="../media/media1.wma"/><Relationship Id="rId7" Type="http://schemas.openxmlformats.org/officeDocument/2006/relationships/image" Target="../media/image14.gif"/><Relationship Id="rId2" Type="http://schemas.microsoft.com/office/2007/relationships/media" Target="../media/media1.wma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11" Type="http://schemas.openxmlformats.org/officeDocument/2006/relationships/image" Target="../media/image16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2.w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audio" Target="../media/media2.wma"/><Relationship Id="rId7" Type="http://schemas.openxmlformats.org/officeDocument/2006/relationships/oleObject" Target="../embeddings/oleObject2.bin"/><Relationship Id="rId2" Type="http://schemas.microsoft.com/office/2007/relationships/media" Target="../media/media2.wma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513" y="671508"/>
            <a:ext cx="8701087" cy="2800767"/>
          </a:xfrm>
          <a:prstGeom prst="rect">
            <a:avLst/>
          </a:prstGeom>
          <a:blipFill>
            <a:blip r:embed="rId3">
              <a:alphaModFix amt="16000"/>
            </a:blip>
            <a:stretch>
              <a:fillRect/>
            </a:stretch>
          </a:blipFill>
        </p:spPr>
        <p:txBody>
          <a:bodyPr wrap="square" rtlCol="0" anchor="t">
            <a:spAutoFit/>
          </a:bodyPr>
          <a:lstStyle/>
          <a:p>
            <a:pPr algn="ctr"/>
            <a:r>
              <a:rPr lang="en-US" sz="8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388" y="3064782"/>
            <a:ext cx="5416097" cy="3249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Action Button: End 3">
            <a:hlinkClick r:id="" action="ppaction://hlinkshowjump?jump=lastslide" highlightClick="1"/>
          </p:cNvPr>
          <p:cNvSpPr/>
          <p:nvPr/>
        </p:nvSpPr>
        <p:spPr>
          <a:xfrm>
            <a:off x="10258425" y="6172200"/>
            <a:ext cx="885825" cy="485775"/>
          </a:xfrm>
          <a:prstGeom prst="actionButtonEnd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51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1485" y="478972"/>
            <a:ext cx="5225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এনিমেশন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564" y="2007280"/>
            <a:ext cx="285750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Callout 7"/>
          <p:cNvSpPr/>
          <p:nvPr/>
        </p:nvSpPr>
        <p:spPr>
          <a:xfrm>
            <a:off x="1158649" y="1247892"/>
            <a:ext cx="2728685" cy="2729022"/>
          </a:xfrm>
          <a:prstGeom prst="wedgeEllipseCallout">
            <a:avLst>
              <a:gd name="adj1" fmla="val -26152"/>
              <a:gd name="adj2" fmla="val 68882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উপভোগ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9552893" y="584544"/>
            <a:ext cx="1596571" cy="1349829"/>
          </a:xfrm>
          <a:prstGeom prst="wedgeRoundRectCallout">
            <a:avLst>
              <a:gd name="adj1" fmla="val -26287"/>
              <a:gd name="adj2" fmla="val 74328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এখান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হচ্ছে</a:t>
            </a:r>
            <a:endParaRPr lang="en-US" sz="2800" dirty="0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671515"/>
              </p:ext>
            </p:extLst>
          </p:nvPr>
        </p:nvGraphicFramePr>
        <p:xfrm>
          <a:off x="1164091" y="4440873"/>
          <a:ext cx="1358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0" name="Packager Shell Object" showAsIcon="1" r:id="rId5" imgW="1359360" imgH="685800" progId="Package">
                  <p:embed/>
                </p:oleObj>
              </mc:Choice>
              <mc:Fallback>
                <p:oleObj name="Packager Shell Object" showAsIcon="1" r:id="rId5" imgW="13593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4091" y="4440873"/>
                        <a:ext cx="13589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00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47885" y="435427"/>
            <a:ext cx="4833257" cy="101566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5370" y="1814284"/>
            <a:ext cx="10595430" cy="1323439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কন্টেন্টগুলো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70" y="3704229"/>
            <a:ext cx="4274457" cy="2580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3704229"/>
            <a:ext cx="4195762" cy="2580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704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97829" y="377371"/>
            <a:ext cx="3991428" cy="707886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4571" y="3831772"/>
            <a:ext cx="9129486" cy="1323439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114" y="1196237"/>
            <a:ext cx="2134857" cy="252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389257" y="5943600"/>
            <a:ext cx="317726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hlinkClick r:id="rId4" action="ppaction://hlinksldjump"/>
              </a:rPr>
              <a:t>চলুন</a:t>
            </a:r>
            <a:r>
              <a:rPr lang="en-US" sz="2800" dirty="0" smtClean="0">
                <a:hlinkClick r:id="rId4" action="ppaction://hlinksldjump"/>
              </a:rPr>
              <a:t> </a:t>
            </a:r>
            <a:r>
              <a:rPr lang="en-US" sz="2800" dirty="0" err="1" smtClean="0">
                <a:hlinkClick r:id="rId4" action="ppaction://hlinksldjump"/>
              </a:rPr>
              <a:t>শিক্ষনফল</a:t>
            </a:r>
            <a:r>
              <a:rPr lang="en-US" sz="2800" dirty="0" smtClean="0">
                <a:hlinkClick r:id="rId4" action="ppaction://hlinksldjump"/>
              </a:rPr>
              <a:t> </a:t>
            </a:r>
            <a:r>
              <a:rPr lang="en-US" sz="2800" dirty="0" err="1" smtClean="0">
                <a:hlinkClick r:id="rId4" action="ppaction://hlinksldjump"/>
              </a:rPr>
              <a:t>স্লাইডে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3696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20343" y="653143"/>
            <a:ext cx="3889828" cy="830997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2342" y="2423886"/>
            <a:ext cx="9374777" cy="211908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ক্ষেত্রগুলো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343" y="-242892"/>
            <a:ext cx="24384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545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4"/>
          <p:cNvSpPr txBox="1">
            <a:spLocks noChangeArrowheads="1"/>
          </p:cNvSpPr>
          <p:nvPr/>
        </p:nvSpPr>
        <p:spPr>
          <a:xfrm>
            <a:off x="2014538" y="2746027"/>
            <a:ext cx="9376851" cy="2283173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r>
              <a:rPr lang="as-IN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endParaRPr lang="en-US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ction Button: Home 1">
            <a:hlinkClick r:id="" action="ppaction://hlinkshowjump?jump=firstslide" highlightClick="1"/>
          </p:cNvPr>
          <p:cNvSpPr/>
          <p:nvPr/>
        </p:nvSpPr>
        <p:spPr>
          <a:xfrm>
            <a:off x="6702963" y="6072188"/>
            <a:ext cx="785812" cy="528637"/>
          </a:xfrm>
          <a:prstGeom prst="actionButtonHome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hlinkHover r:id="" action="ppaction://ole?verb=0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4080" y="32780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73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41" y="71890"/>
            <a:ext cx="2537823" cy="897393"/>
          </a:xfr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0" y="2411570"/>
            <a:ext cx="5181600" cy="322723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bn-BD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(com)</a:t>
            </a:r>
          </a:p>
          <a:p>
            <a:pPr marL="0" indent="0" algn="ctr">
              <a:buNone/>
            </a:pP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নুকালী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বহুপার্শ্বিক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শাহজাদপুর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-01723-211368</a:t>
            </a:r>
          </a:p>
          <a:p>
            <a:pPr marL="0" indent="0" algn="ctr">
              <a:buNone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mail_itparkcomputer15@gmail.com</a:t>
            </a:r>
            <a:endParaRPr lang="bn-BD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8230" y="2411571"/>
            <a:ext cx="4761770" cy="3227230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bn-BD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bn-BD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/03/2020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5920" y="495360"/>
            <a:ext cx="2484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0724" y="520587"/>
            <a:ext cx="2484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098" y="1105362"/>
            <a:ext cx="1709737" cy="21381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32" y="969283"/>
            <a:ext cx="137160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13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2" y="901991"/>
            <a:ext cx="5029200" cy="2200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69" y="493492"/>
            <a:ext cx="5312246" cy="301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2" y="3796939"/>
            <a:ext cx="5029200" cy="2851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69" y="3796938"/>
            <a:ext cx="5312246" cy="301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2598057" y="130629"/>
            <a:ext cx="698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036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3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2799" y="1599662"/>
            <a:ext cx="1094377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1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endParaRPr lang="en-US" sz="1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3486150"/>
            <a:ext cx="4762500" cy="3571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960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59961" y="221347"/>
            <a:ext cx="3599544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83473850"/>
              </p:ext>
            </p:extLst>
          </p:nvPr>
        </p:nvGraphicFramePr>
        <p:xfrm>
          <a:off x="580571" y="1285723"/>
          <a:ext cx="1108891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86813" y="6000750"/>
            <a:ext cx="2757487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hlinkClick r:id="rId8" action="ppaction://hlinksldjump"/>
              </a:rPr>
              <a:t>চলুন</a:t>
            </a:r>
            <a:r>
              <a:rPr lang="en-US" sz="2800" dirty="0" smtClean="0">
                <a:hlinkClick r:id="rId8" action="ppaction://hlinksldjump"/>
              </a:rPr>
              <a:t> </a:t>
            </a:r>
            <a:r>
              <a:rPr lang="en-US" sz="2800" dirty="0" err="1" smtClean="0">
                <a:hlinkClick r:id="rId8" action="ppaction://hlinksldjump"/>
              </a:rPr>
              <a:t>মূল্যায়ন</a:t>
            </a:r>
            <a:r>
              <a:rPr lang="en-US" sz="2800" dirty="0" smtClean="0">
                <a:hlinkClick r:id="rId8" action="ppaction://hlinksldjump"/>
              </a:rPr>
              <a:t> </a:t>
            </a:r>
            <a:r>
              <a:rPr lang="en-US" sz="2800" dirty="0" err="1" smtClean="0">
                <a:hlinkClick r:id="rId8" action="ppaction://hlinksldjump"/>
              </a:rPr>
              <a:t>স্লাইডে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826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33" y="1896827"/>
            <a:ext cx="2511444" cy="3992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Oval Callout 13"/>
          <p:cNvSpPr/>
          <p:nvPr/>
        </p:nvSpPr>
        <p:spPr>
          <a:xfrm>
            <a:off x="4391821" y="286821"/>
            <a:ext cx="2467994" cy="3208451"/>
          </a:xfrm>
          <a:prstGeom prst="wedgeEllipseCallout">
            <a:avLst>
              <a:gd name="adj1" fmla="val -6939"/>
              <a:gd name="adj2" fmla="val 6335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40" y="4388206"/>
            <a:ext cx="2444626" cy="2444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8381893" y="286821"/>
            <a:ext cx="3481160" cy="3269704"/>
            <a:chOff x="8381893" y="286821"/>
            <a:chExt cx="3481160" cy="3269704"/>
          </a:xfrm>
        </p:grpSpPr>
        <p:sp>
          <p:nvSpPr>
            <p:cNvPr id="13" name="TextBox 12"/>
            <p:cNvSpPr txBox="1"/>
            <p:nvPr/>
          </p:nvSpPr>
          <p:spPr>
            <a:xfrm>
              <a:off x="8381893" y="286821"/>
              <a:ext cx="3481160" cy="181588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8000" dirty="0" smtClean="0"/>
                <a:t>ই-</a:t>
              </a:r>
              <a:r>
                <a:rPr lang="en-US" sz="8000" dirty="0" err="1" smtClean="0"/>
                <a:t>বুক</a:t>
              </a:r>
              <a:endParaRPr lang="en-US" sz="8000" dirty="0" smtClean="0"/>
            </a:p>
            <a:p>
              <a:pPr algn="ctr"/>
              <a:r>
                <a:rPr lang="en-US" sz="3200" dirty="0" err="1" smtClean="0"/>
                <a:t>দেখতে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এখানে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ক্লিক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করুন</a:t>
              </a:r>
              <a:endParaRPr lang="en-US" sz="32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893" y="1457215"/>
              <a:ext cx="3481160" cy="2099310"/>
            </a:xfrm>
            <a:prstGeom prst="rect">
              <a:avLst/>
            </a:prstGeom>
          </p:spPr>
        </p:pic>
      </p:grp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333254"/>
              </p:ext>
            </p:extLst>
          </p:nvPr>
        </p:nvGraphicFramePr>
        <p:xfrm>
          <a:off x="4391821" y="3898415"/>
          <a:ext cx="2044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" name="Packager Shell Object" showAsIcon="1" r:id="rId9" imgW="2045160" imgH="685800" progId="Package">
                  <p:embed/>
                </p:oleObj>
              </mc:Choice>
              <mc:Fallback>
                <p:oleObj name="Packager Shell Object" showAsIcon="1" r:id="rId9" imgW="20451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91821" y="3898415"/>
                        <a:ext cx="20447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855" y="3076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75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75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709" y="1104562"/>
            <a:ext cx="4049486" cy="490537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759200" y="246744"/>
            <a:ext cx="3280229" cy="707886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টেক্সট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0" y="1056230"/>
            <a:ext cx="3417119" cy="503202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49" y="943430"/>
            <a:ext cx="3693797" cy="506650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7681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9888" y="291729"/>
            <a:ext cx="2699657" cy="707886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00" y="527863"/>
            <a:ext cx="2619375" cy="26240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88" y="1404250"/>
            <a:ext cx="2830286" cy="1708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1" y="237302"/>
            <a:ext cx="2095500" cy="2914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5" y="3860800"/>
            <a:ext cx="3352905" cy="2398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3881209"/>
            <a:ext cx="2028776" cy="2403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64" y="3921918"/>
            <a:ext cx="2739974" cy="2276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Left-Right Arrow 12"/>
          <p:cNvSpPr/>
          <p:nvPr/>
        </p:nvSpPr>
        <p:spPr>
          <a:xfrm>
            <a:off x="6759613" y="4591276"/>
            <a:ext cx="2157313" cy="1214438"/>
          </a:xfrm>
          <a:prstGeom prst="left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8287" y="3173444"/>
            <a:ext cx="2032000" cy="4696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ক্যামেরায়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63888" y="3173444"/>
            <a:ext cx="2032000" cy="4696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ক্যামেরায়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59613" y="3173444"/>
            <a:ext cx="2032000" cy="4696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কার্টুন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04416" y="3173444"/>
            <a:ext cx="2032000" cy="4696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এ্যানিমেশন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1970" y="6285023"/>
            <a:ext cx="2032000" cy="46964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এ্যানিমেশন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376" y="999615"/>
            <a:ext cx="2885652" cy="203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93142" y="362858"/>
            <a:ext cx="5863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Recorded Sound">
            <a:hlinkClick r:id="" action="ppaction://media"/>
            <a:hlinkHover r:id="" action="ppaction://ole?verb=0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27201" y="5069114"/>
            <a:ext cx="609600" cy="60960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1074056" y="1193855"/>
            <a:ext cx="3095626" cy="2177143"/>
          </a:xfrm>
          <a:prstGeom prst="wedgeEllipseCallout">
            <a:avLst>
              <a:gd name="adj1" fmla="val -23031"/>
              <a:gd name="adj2" fmla="val 1312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9096374" y="965255"/>
            <a:ext cx="3095626" cy="2177143"/>
          </a:xfrm>
          <a:prstGeom prst="wedgeEllipseCallout">
            <a:avLst>
              <a:gd name="adj1" fmla="val -23031"/>
              <a:gd name="adj2" fmla="val 1312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553902"/>
              </p:ext>
            </p:extLst>
          </p:nvPr>
        </p:nvGraphicFramePr>
        <p:xfrm>
          <a:off x="9456420" y="4992914"/>
          <a:ext cx="990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" name="Packager Shell Object" showAsIcon="1" r:id="rId7" imgW="990720" imgH="685800" progId="Package">
                  <p:embed/>
                </p:oleObj>
              </mc:Choice>
              <mc:Fallback>
                <p:oleObj name="Packager Shell Object" showAsIcon="1" r:id="rId7" imgW="9907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56420" y="4992914"/>
                        <a:ext cx="9906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34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372</Words>
  <Application>Microsoft Office PowerPoint</Application>
  <PresentationFormat>Widescreen</PresentationFormat>
  <Paragraphs>80</Paragraphs>
  <Slides>14</Slides>
  <Notes>14</Notes>
  <HiddenSlides>0</HiddenSlides>
  <MMClips>3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Nukali_MHS</dc:creator>
  <cp:lastModifiedBy>Nukali_MHS</cp:lastModifiedBy>
  <cp:revision>156</cp:revision>
  <dcterms:created xsi:type="dcterms:W3CDTF">2020-03-09T15:49:48Z</dcterms:created>
  <dcterms:modified xsi:type="dcterms:W3CDTF">2020-03-17T17:08:48Z</dcterms:modified>
</cp:coreProperties>
</file>