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2" r:id="rId4"/>
    <p:sldId id="258" r:id="rId5"/>
    <p:sldId id="259" r:id="rId6"/>
    <p:sldId id="260" r:id="rId7"/>
    <p:sldId id="261" r:id="rId8"/>
    <p:sldId id="263" r:id="rId9"/>
    <p:sldId id="264" r:id="rId10"/>
    <p:sldId id="265" r:id="rId11"/>
    <p:sldId id="267" r:id="rId12"/>
    <p:sldId id="269" r:id="rId13"/>
    <p:sldId id="268"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62" y="27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3"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4"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5"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6"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7"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8"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1080745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1D8BD707-D9CF-40AE-B4C6-C98DA3205C09}" type="datetimeFigureOut">
              <a:rPr lang="en-US" smtClean="0"/>
              <a:t>17-Mar-2020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29" name="Title 1"/>
          <p:cNvSpPr>
            <a:spLocks noGrp="1"/>
          </p:cNvSpPr>
          <p:nvPr>
            <p:ph type="title"/>
          </p:nvPr>
        </p:nvSpPr>
        <p:spPr/>
        <p:txBody>
          <a:bodyPr/>
          <a:lstStyle/>
          <a:p>
            <a:r>
              <a:rPr lang="en-US" smtClean="0"/>
              <a:t>Click to edit Master title style</a:t>
            </a:r>
            <a:endParaRPr lang="en-US"/>
          </a:p>
        </p:txBody>
      </p:sp>
      <p:sp>
        <p:nvSpPr>
          <p:cNvPr id="104863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1" name="Date Placeholder 3"/>
          <p:cNvSpPr>
            <a:spLocks noGrp="1"/>
          </p:cNvSpPr>
          <p:nvPr>
            <p:ph type="dt" sz="half" idx="10"/>
          </p:nvPr>
        </p:nvSpPr>
        <p:spPr/>
        <p:txBody>
          <a:bodyPr/>
          <a:lstStyle/>
          <a:p>
            <a:fld id="{1D8BD707-D9CF-40AE-B4C6-C98DA3205C09}" type="datetimeFigureOut">
              <a:rPr lang="en-US" smtClean="0"/>
              <a:t>17-Mar-2020</a:t>
            </a:fld>
            <a:endParaRPr lang="en-US"/>
          </a:p>
        </p:txBody>
      </p:sp>
      <p:sp>
        <p:nvSpPr>
          <p:cNvPr id="1048632" name="Footer Placeholder 4"/>
          <p:cNvSpPr>
            <a:spLocks noGrp="1"/>
          </p:cNvSpPr>
          <p:nvPr>
            <p:ph type="ftr" sz="quarter" idx="11"/>
          </p:nvPr>
        </p:nvSpPr>
        <p:spPr/>
        <p:txBody>
          <a:bodyPr/>
          <a:lstStyle/>
          <a:p>
            <a:endParaRPr lang="en-US"/>
          </a:p>
        </p:txBody>
      </p:sp>
      <p:sp>
        <p:nvSpPr>
          <p:cNvPr id="1048633"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4"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625"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6" name="Date Placeholder 3"/>
          <p:cNvSpPr>
            <a:spLocks noGrp="1"/>
          </p:cNvSpPr>
          <p:nvPr>
            <p:ph type="dt" sz="half" idx="10"/>
          </p:nvPr>
        </p:nvSpPr>
        <p:spPr/>
        <p:txBody>
          <a:bodyPr/>
          <a:lstStyle/>
          <a:p>
            <a:fld id="{1D8BD707-D9CF-40AE-B4C6-C98DA3205C09}" type="datetimeFigureOut">
              <a:rPr lang="en-US" smtClean="0"/>
              <a:t>17-Mar-2020</a:t>
            </a:fld>
            <a:endParaRPr lang="en-US"/>
          </a:p>
        </p:txBody>
      </p:sp>
      <p:sp>
        <p:nvSpPr>
          <p:cNvPr id="1048627" name="Footer Placeholder 4"/>
          <p:cNvSpPr>
            <a:spLocks noGrp="1"/>
          </p:cNvSpPr>
          <p:nvPr>
            <p:ph type="ftr" sz="quarter" idx="11"/>
          </p:nvPr>
        </p:nvSpPr>
        <p:spPr/>
        <p:txBody>
          <a:bodyPr/>
          <a:lstStyle/>
          <a:p>
            <a:endParaRPr lang="en-US"/>
          </a:p>
        </p:txBody>
      </p:sp>
      <p:sp>
        <p:nvSpPr>
          <p:cNvPr id="1048628"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44" name="Title 1"/>
          <p:cNvSpPr>
            <a:spLocks noGrp="1"/>
          </p:cNvSpPr>
          <p:nvPr>
            <p:ph type="title"/>
          </p:nvPr>
        </p:nvSpPr>
        <p:spPr/>
        <p:txBody>
          <a:bodyPr/>
          <a:lstStyle/>
          <a:p>
            <a:r>
              <a:rPr lang="en-US" smtClean="0"/>
              <a:t>Click to edit Master title style</a:t>
            </a:r>
            <a:endParaRPr lang="en-US"/>
          </a:p>
        </p:txBody>
      </p:sp>
      <p:sp>
        <p:nvSpPr>
          <p:cNvPr id="1048645"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6" name="Date Placeholder 3"/>
          <p:cNvSpPr>
            <a:spLocks noGrp="1"/>
          </p:cNvSpPr>
          <p:nvPr>
            <p:ph type="dt" sz="half" idx="10"/>
          </p:nvPr>
        </p:nvSpPr>
        <p:spPr/>
        <p:txBody>
          <a:bodyPr/>
          <a:lstStyle/>
          <a:p>
            <a:fld id="{1D8BD707-D9CF-40AE-B4C6-C98DA3205C09}" type="datetimeFigureOut">
              <a:rPr lang="en-US" smtClean="0"/>
              <a:t>17-Mar-2020</a:t>
            </a:fld>
            <a:endParaRPr lang="en-US"/>
          </a:p>
        </p:txBody>
      </p:sp>
      <p:sp>
        <p:nvSpPr>
          <p:cNvPr id="1048647" name="Footer Placeholder 4"/>
          <p:cNvSpPr>
            <a:spLocks noGrp="1"/>
          </p:cNvSpPr>
          <p:nvPr>
            <p:ph type="ftr" sz="quarter" idx="11"/>
          </p:nvPr>
        </p:nvSpPr>
        <p:spPr/>
        <p:txBody>
          <a:bodyPr/>
          <a:lstStyle/>
          <a:p>
            <a:endParaRPr lang="en-US"/>
          </a:p>
        </p:txBody>
      </p:sp>
      <p:sp>
        <p:nvSpPr>
          <p:cNvPr id="1048648"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9"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20"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21" name="Date Placeholder 3"/>
          <p:cNvSpPr>
            <a:spLocks noGrp="1"/>
          </p:cNvSpPr>
          <p:nvPr>
            <p:ph type="dt" sz="half" idx="10"/>
          </p:nvPr>
        </p:nvSpPr>
        <p:spPr/>
        <p:txBody>
          <a:bodyPr/>
          <a:lstStyle/>
          <a:p>
            <a:fld id="{1D8BD707-D9CF-40AE-B4C6-C98DA3205C09}" type="datetimeFigureOut">
              <a:rPr lang="en-US" smtClean="0"/>
              <a:t>17-Mar-2020</a:t>
            </a:fld>
            <a:endParaRPr lang="en-US"/>
          </a:p>
        </p:txBody>
      </p:sp>
      <p:sp>
        <p:nvSpPr>
          <p:cNvPr id="1048622" name="Footer Placeholder 4"/>
          <p:cNvSpPr>
            <a:spLocks noGrp="1"/>
          </p:cNvSpPr>
          <p:nvPr>
            <p:ph type="ftr" sz="quarter" idx="11"/>
          </p:nvPr>
        </p:nvSpPr>
        <p:spPr/>
        <p:txBody>
          <a:bodyPr/>
          <a:lstStyle/>
          <a:p>
            <a:endParaRPr lang="en-US"/>
          </a:p>
        </p:txBody>
      </p:sp>
      <p:sp>
        <p:nvSpPr>
          <p:cNvPr id="1048623"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3" name="Title 1"/>
          <p:cNvSpPr>
            <a:spLocks noGrp="1"/>
          </p:cNvSpPr>
          <p:nvPr>
            <p:ph type="title"/>
          </p:nvPr>
        </p:nvSpPr>
        <p:spPr/>
        <p:txBody>
          <a:bodyPr/>
          <a:lstStyle/>
          <a:p>
            <a:r>
              <a:rPr lang="en-US" smtClean="0"/>
              <a:t>Click to edit Master title style</a:t>
            </a:r>
            <a:endParaRPr lang="en-US"/>
          </a:p>
        </p:txBody>
      </p:sp>
      <p:sp>
        <p:nvSpPr>
          <p:cNvPr id="1048614"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5"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6" name="Date Placeholder 4"/>
          <p:cNvSpPr>
            <a:spLocks noGrp="1"/>
          </p:cNvSpPr>
          <p:nvPr>
            <p:ph type="dt" sz="half" idx="10"/>
          </p:nvPr>
        </p:nvSpPr>
        <p:spPr/>
        <p:txBody>
          <a:bodyPr/>
          <a:lstStyle/>
          <a:p>
            <a:fld id="{1D8BD707-D9CF-40AE-B4C6-C98DA3205C09}" type="datetimeFigureOut">
              <a:rPr lang="en-US" smtClean="0"/>
              <a:t>17-Mar-2020</a:t>
            </a:fld>
            <a:endParaRPr lang="en-US"/>
          </a:p>
        </p:txBody>
      </p:sp>
      <p:sp>
        <p:nvSpPr>
          <p:cNvPr id="1048617" name="Footer Placeholder 5"/>
          <p:cNvSpPr>
            <a:spLocks noGrp="1"/>
          </p:cNvSpPr>
          <p:nvPr>
            <p:ph type="ftr" sz="quarter" idx="11"/>
          </p:nvPr>
        </p:nvSpPr>
        <p:spPr/>
        <p:txBody>
          <a:bodyPr/>
          <a:lstStyle/>
          <a:p>
            <a:endParaRPr lang="en-US"/>
          </a:p>
        </p:txBody>
      </p:sp>
      <p:sp>
        <p:nvSpPr>
          <p:cNvPr id="1048618"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55" name="Title 1"/>
          <p:cNvSpPr>
            <a:spLocks noGrp="1"/>
          </p:cNvSpPr>
          <p:nvPr>
            <p:ph type="title"/>
          </p:nvPr>
        </p:nvSpPr>
        <p:spPr/>
        <p:txBody>
          <a:bodyPr/>
          <a:lstStyle/>
          <a:p>
            <a:r>
              <a:rPr lang="en-US" smtClean="0"/>
              <a:t>Click to edit Master title style</a:t>
            </a:r>
            <a:endParaRPr lang="en-US"/>
          </a:p>
        </p:txBody>
      </p:sp>
      <p:sp>
        <p:nvSpPr>
          <p:cNvPr id="104865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5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5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60" name="Date Placeholder 6"/>
          <p:cNvSpPr>
            <a:spLocks noGrp="1"/>
          </p:cNvSpPr>
          <p:nvPr>
            <p:ph type="dt" sz="half" idx="10"/>
          </p:nvPr>
        </p:nvSpPr>
        <p:spPr/>
        <p:txBody>
          <a:bodyPr/>
          <a:lstStyle/>
          <a:p>
            <a:fld id="{1D8BD707-D9CF-40AE-B4C6-C98DA3205C09}" type="datetimeFigureOut">
              <a:rPr lang="en-US" smtClean="0"/>
              <a:t>17-Mar-2020</a:t>
            </a:fld>
            <a:endParaRPr lang="en-US"/>
          </a:p>
        </p:txBody>
      </p:sp>
      <p:sp>
        <p:nvSpPr>
          <p:cNvPr id="1048661" name="Footer Placeholder 7"/>
          <p:cNvSpPr>
            <a:spLocks noGrp="1"/>
          </p:cNvSpPr>
          <p:nvPr>
            <p:ph type="ftr" sz="quarter" idx="11"/>
          </p:nvPr>
        </p:nvSpPr>
        <p:spPr/>
        <p:txBody>
          <a:bodyPr/>
          <a:lstStyle/>
          <a:p>
            <a:endParaRPr lang="en-US"/>
          </a:p>
        </p:txBody>
      </p:sp>
      <p:sp>
        <p:nvSpPr>
          <p:cNvPr id="1048662"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34" name="Title 1"/>
          <p:cNvSpPr>
            <a:spLocks noGrp="1"/>
          </p:cNvSpPr>
          <p:nvPr>
            <p:ph type="title"/>
          </p:nvPr>
        </p:nvSpPr>
        <p:spPr/>
        <p:txBody>
          <a:bodyPr/>
          <a:lstStyle/>
          <a:p>
            <a:r>
              <a:rPr lang="en-US" smtClean="0"/>
              <a:t>Click to edit Master title style</a:t>
            </a:r>
            <a:endParaRPr lang="en-US"/>
          </a:p>
        </p:txBody>
      </p:sp>
      <p:sp>
        <p:nvSpPr>
          <p:cNvPr id="1048635" name="Date Placeholder 2"/>
          <p:cNvSpPr>
            <a:spLocks noGrp="1"/>
          </p:cNvSpPr>
          <p:nvPr>
            <p:ph type="dt" sz="half" idx="10"/>
          </p:nvPr>
        </p:nvSpPr>
        <p:spPr/>
        <p:txBody>
          <a:bodyPr/>
          <a:lstStyle/>
          <a:p>
            <a:fld id="{1D8BD707-D9CF-40AE-B4C6-C98DA3205C09}" type="datetimeFigureOut">
              <a:rPr lang="en-US" smtClean="0"/>
              <a:t>17-Mar-2020</a:t>
            </a:fld>
            <a:endParaRPr lang="en-US"/>
          </a:p>
        </p:txBody>
      </p:sp>
      <p:sp>
        <p:nvSpPr>
          <p:cNvPr id="1048636" name="Footer Placeholder 3"/>
          <p:cNvSpPr>
            <a:spLocks noGrp="1"/>
          </p:cNvSpPr>
          <p:nvPr>
            <p:ph type="ftr" sz="quarter" idx="11"/>
          </p:nvPr>
        </p:nvSpPr>
        <p:spPr/>
        <p:txBody>
          <a:bodyPr/>
          <a:lstStyle/>
          <a:p>
            <a:endParaRPr lang="en-US"/>
          </a:p>
        </p:txBody>
      </p:sp>
      <p:sp>
        <p:nvSpPr>
          <p:cNvPr id="1048637"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7" name="Date Placeholder 1"/>
          <p:cNvSpPr>
            <a:spLocks noGrp="1"/>
          </p:cNvSpPr>
          <p:nvPr>
            <p:ph type="dt" sz="half" idx="10"/>
          </p:nvPr>
        </p:nvSpPr>
        <p:spPr/>
        <p:txBody>
          <a:bodyPr/>
          <a:lstStyle/>
          <a:p>
            <a:fld id="{1D8BD707-D9CF-40AE-B4C6-C98DA3205C09}" type="datetimeFigureOut">
              <a:rPr lang="en-US" smtClean="0"/>
              <a:t>17-Mar-2020</a:t>
            </a:fld>
            <a:endParaRPr lang="en-US"/>
          </a:p>
        </p:txBody>
      </p:sp>
      <p:sp>
        <p:nvSpPr>
          <p:cNvPr id="1048588" name="Footer Placeholder 2"/>
          <p:cNvSpPr>
            <a:spLocks noGrp="1"/>
          </p:cNvSpPr>
          <p:nvPr>
            <p:ph type="ftr" sz="quarter" idx="11"/>
          </p:nvPr>
        </p:nvSpPr>
        <p:spPr/>
        <p:txBody>
          <a:bodyPr/>
          <a:lstStyle/>
          <a:p>
            <a:endParaRPr lang="en-US"/>
          </a:p>
        </p:txBody>
      </p:sp>
      <p:sp>
        <p:nvSpPr>
          <p:cNvPr id="1048589"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9"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50"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1"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52" name="Date Placeholder 4"/>
          <p:cNvSpPr>
            <a:spLocks noGrp="1"/>
          </p:cNvSpPr>
          <p:nvPr>
            <p:ph type="dt" sz="half" idx="10"/>
          </p:nvPr>
        </p:nvSpPr>
        <p:spPr/>
        <p:txBody>
          <a:bodyPr/>
          <a:lstStyle/>
          <a:p>
            <a:fld id="{1D8BD707-D9CF-40AE-B4C6-C98DA3205C09}" type="datetimeFigureOut">
              <a:rPr lang="en-US" smtClean="0"/>
              <a:t>17-Mar-2020</a:t>
            </a:fld>
            <a:endParaRPr lang="en-US"/>
          </a:p>
        </p:txBody>
      </p:sp>
      <p:sp>
        <p:nvSpPr>
          <p:cNvPr id="1048653" name="Footer Placeholder 5"/>
          <p:cNvSpPr>
            <a:spLocks noGrp="1"/>
          </p:cNvSpPr>
          <p:nvPr>
            <p:ph type="ftr" sz="quarter" idx="11"/>
          </p:nvPr>
        </p:nvSpPr>
        <p:spPr/>
        <p:txBody>
          <a:bodyPr/>
          <a:lstStyle/>
          <a:p>
            <a:endParaRPr lang="en-US"/>
          </a:p>
        </p:txBody>
      </p:sp>
      <p:sp>
        <p:nvSpPr>
          <p:cNvPr id="1048654"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38"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39"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40"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41" name="Date Placeholder 4"/>
          <p:cNvSpPr>
            <a:spLocks noGrp="1"/>
          </p:cNvSpPr>
          <p:nvPr>
            <p:ph type="dt" sz="half" idx="10"/>
          </p:nvPr>
        </p:nvSpPr>
        <p:spPr/>
        <p:txBody>
          <a:bodyPr/>
          <a:lstStyle/>
          <a:p>
            <a:fld id="{1D8BD707-D9CF-40AE-B4C6-C98DA3205C09}" type="datetimeFigureOut">
              <a:rPr lang="en-US" smtClean="0"/>
              <a:t>17-Mar-2020</a:t>
            </a:fld>
            <a:endParaRPr lang="en-US"/>
          </a:p>
        </p:txBody>
      </p:sp>
      <p:sp>
        <p:nvSpPr>
          <p:cNvPr id="1048642" name="Footer Placeholder 5"/>
          <p:cNvSpPr>
            <a:spLocks noGrp="1"/>
          </p:cNvSpPr>
          <p:nvPr>
            <p:ph type="ftr" sz="quarter" idx="11"/>
          </p:nvPr>
        </p:nvSpPr>
        <p:spPr/>
        <p:txBody>
          <a:bodyPr/>
          <a:lstStyle/>
          <a:p>
            <a:endParaRPr lang="en-US"/>
          </a:p>
        </p:txBody>
      </p:sp>
      <p:sp>
        <p:nvSpPr>
          <p:cNvPr id="1048643"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17-Mar-2020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838200" y="228600"/>
            <a:ext cx="7772400" cy="1470025"/>
          </a:xfrm>
        </p:spPr>
        <p:txBody>
          <a:bodyPr>
            <a:noAutofit/>
          </a:bodyPr>
          <a:lstStyle/>
          <a:p>
            <a:r>
              <a:rPr lang="bn-BD" sz="9600" b="1" dirty="0" smtClean="0">
                <a:solidFill>
                  <a:srgbClr val="FF0000"/>
                </a:solidFill>
                <a:latin typeface="NikoshBAN" pitchFamily="2" charset="0"/>
                <a:cs typeface="NikoshBAN" pitchFamily="2" charset="0"/>
              </a:rPr>
              <a:t>স</a:t>
            </a:r>
            <a:r>
              <a:rPr lang="bn-BD" sz="9600" b="1" dirty="0" smtClean="0">
                <a:solidFill>
                  <a:srgbClr val="00B050"/>
                </a:solidFill>
                <a:latin typeface="NikoshBAN" pitchFamily="2" charset="0"/>
                <a:cs typeface="NikoshBAN" pitchFamily="2" charset="0"/>
              </a:rPr>
              <a:t>বা</a:t>
            </a:r>
            <a:r>
              <a:rPr lang="bn-BD" sz="9600" b="1" dirty="0" smtClean="0">
                <a:solidFill>
                  <a:srgbClr val="002060"/>
                </a:solidFill>
                <a:latin typeface="NikoshBAN" pitchFamily="2" charset="0"/>
                <a:cs typeface="NikoshBAN" pitchFamily="2" charset="0"/>
              </a:rPr>
              <a:t>ই</a:t>
            </a:r>
            <a:r>
              <a:rPr lang="bn-BD" altLang="en-US" sz="9600" b="1" dirty="0" smtClean="0">
                <a:solidFill>
                  <a:srgbClr val="7030A0"/>
                </a:solidFill>
                <a:latin typeface="NikoshBAN" pitchFamily="2" charset="0"/>
                <a:cs typeface="NikoshBAN" pitchFamily="2" charset="0"/>
              </a:rPr>
              <a:t>কে</a:t>
            </a:r>
            <a:r>
              <a:rPr lang="en-US" altLang="bn-BD" sz="9600" b="1" dirty="0" smtClean="0">
                <a:solidFill>
                  <a:srgbClr val="FF0000"/>
                </a:solidFill>
                <a:latin typeface="NikoshBAN" pitchFamily="2" charset="0"/>
                <a:cs typeface="NikoshBAN" pitchFamily="2" charset="0"/>
              </a:rPr>
              <a:t> </a:t>
            </a:r>
            <a:r>
              <a:rPr lang="bn-BD" sz="9600" b="1" dirty="0" smtClean="0">
                <a:solidFill>
                  <a:srgbClr val="FFC000"/>
                </a:solidFill>
                <a:latin typeface="NikoshBAN" pitchFamily="2" charset="0"/>
                <a:cs typeface="NikoshBAN" pitchFamily="2" charset="0"/>
              </a:rPr>
              <a:t>স্বা</a:t>
            </a:r>
            <a:r>
              <a:rPr lang="bn-BD" sz="9600" b="1" dirty="0" smtClean="0">
                <a:solidFill>
                  <a:srgbClr val="00B0F0"/>
                </a:solidFill>
                <a:latin typeface="NikoshBAN" pitchFamily="2" charset="0"/>
                <a:cs typeface="NikoshBAN" pitchFamily="2" charset="0"/>
              </a:rPr>
              <a:t>গ</a:t>
            </a:r>
            <a:r>
              <a:rPr lang="bn-BD" sz="9600" b="1" dirty="0" smtClean="0">
                <a:solidFill>
                  <a:srgbClr val="002060"/>
                </a:solidFill>
                <a:latin typeface="NikoshBAN" pitchFamily="2" charset="0"/>
                <a:cs typeface="NikoshBAN" pitchFamily="2" charset="0"/>
              </a:rPr>
              <a:t>ত</a:t>
            </a:r>
            <a:r>
              <a:rPr lang="bn-BD" sz="9600" b="1" dirty="0" smtClean="0">
                <a:latin typeface="NikoshBAN" pitchFamily="2" charset="0"/>
                <a:cs typeface="NikoshBAN" pitchFamily="2" charset="0"/>
              </a:rPr>
              <a:t>ম </a:t>
            </a:r>
            <a:endParaRPr lang="en-US" sz="9600" b="1" dirty="0">
              <a:latin typeface="NikoshBAN" pitchFamily="2" charset="0"/>
              <a:cs typeface="NikoshBAN" pitchFamily="2" charset="0"/>
            </a:endParaRPr>
          </a:p>
        </p:txBody>
      </p:sp>
      <p:pic>
        <p:nvPicPr>
          <p:cNvPr id="2097152" name="Picture 2" descr="1f5a66ccd0fe121c60466048efe584ab-577ab5042d377.png"/>
          <p:cNvPicPr>
            <a:picLocks noChangeAspect="1"/>
          </p:cNvPicPr>
          <p:nvPr/>
        </p:nvPicPr>
        <p:blipFill>
          <a:blip r:embed="rId2"/>
          <a:stretch>
            <a:fillRect/>
          </a:stretch>
        </p:blipFill>
        <p:spPr>
          <a:xfrm>
            <a:off x="0" y="1295400"/>
            <a:ext cx="9144000" cy="5562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8" name="Picture 1" descr="qurbani in mina.jpg"/>
          <p:cNvPicPr>
            <a:picLocks noChangeAspect="1"/>
          </p:cNvPicPr>
          <p:nvPr/>
        </p:nvPicPr>
        <p:blipFill>
          <a:blip r:embed="rId2"/>
          <a:stretch>
            <a:fillRect/>
          </a:stretch>
        </p:blipFill>
        <p:spPr>
          <a:xfrm>
            <a:off x="228600" y="1219200"/>
            <a:ext cx="7924800" cy="2743200"/>
          </a:xfrm>
          <a:prstGeom prst="rect">
            <a:avLst/>
          </a:prstGeom>
          <a:ln>
            <a:solidFill>
              <a:srgbClr val="FF0000"/>
            </a:solidFill>
          </a:ln>
        </p:spPr>
      </p:pic>
      <p:sp>
        <p:nvSpPr>
          <p:cNvPr id="1048601" name="TextBox 3"/>
          <p:cNvSpPr txBox="1"/>
          <p:nvPr/>
        </p:nvSpPr>
        <p:spPr>
          <a:xfrm>
            <a:off x="0" y="4038600"/>
            <a:ext cx="9144000" cy="3291840"/>
          </a:xfrm>
          <a:prstGeom prst="rect">
            <a:avLst/>
          </a:prstGeom>
          <a:noFill/>
        </p:spPr>
        <p:txBody>
          <a:bodyPr wrap="square" rtlCol="0">
            <a:spAutoFit/>
          </a:bodyPr>
          <a:lstStyle/>
          <a:p>
            <a:r>
              <a:rPr lang="bn-BD" sz="3600" dirty="0" smtClean="0">
                <a:latin typeface="NikoshBAN" pitchFamily="2" charset="0"/>
                <a:cs typeface="NikoshBAN" pitchFamily="2" charset="0"/>
              </a:rPr>
              <a:t>ছেলের সাহসিকতাপূর্ণ উত্তর পেয়ে ইবরাহিম (আ</a:t>
            </a:r>
            <a:r>
              <a:rPr lang="en-US" sz="3600" dirty="0" smtClean="0">
                <a:latin typeface="NikoshBAN" pitchFamily="2" charset="0"/>
                <a:cs typeface="NikoshBAN" pitchFamily="2" charset="0"/>
              </a:rPr>
              <a:t>.)</a:t>
            </a:r>
            <a:r>
              <a:rPr lang="bn-BD" sz="3600" dirty="0" smtClean="0">
                <a:latin typeface="NikoshBAN" pitchFamily="2" charset="0"/>
                <a:cs typeface="NikoshBAN" pitchFamily="2" charset="0"/>
              </a:rPr>
              <a:t> খুশি হলেন এবং ইসমাঈলের গলায় ছুরি চালালেন। আল্লাহ কুরআনে বলেন, “তখন আমি তাকে আহবান করে বললামঃ হে ইবরাহিম! তুমি তো স্বপ্নাদেশ সত্যিই পালন করলে।” ( সুরা আস-সাফফাত, আয়াত ১০৪-১০৫)</a:t>
            </a:r>
            <a:endParaRPr lang="en-US" sz="3600" dirty="0">
              <a:latin typeface="NikoshBAN" pitchFamily="2" charset="0"/>
              <a:cs typeface="NikoshBAN" pitchFamily="2" charset="0"/>
            </a:endParaRPr>
          </a:p>
        </p:txBody>
      </p:sp>
      <p:sp>
        <p:nvSpPr>
          <p:cNvPr id="1048602" name="TextBox 4"/>
          <p:cNvSpPr txBox="1"/>
          <p:nvPr/>
        </p:nvSpPr>
        <p:spPr>
          <a:xfrm>
            <a:off x="2565681" y="228600"/>
            <a:ext cx="4012637" cy="1015663"/>
          </a:xfrm>
          <a:prstGeom prst="rect">
            <a:avLst/>
          </a:prstGeom>
          <a:noFill/>
        </p:spPr>
        <p:txBody>
          <a:bodyPr wrap="none" rtlCol="0">
            <a:spAutoFit/>
          </a:bodyPr>
          <a:lstStyle/>
          <a:p>
            <a:r>
              <a:rPr lang="bn-BD" sz="6000" b="1" dirty="0" smtClean="0">
                <a:solidFill>
                  <a:srgbClr val="FFC000"/>
                </a:solidFill>
                <a:latin typeface="NikoshBAN" pitchFamily="2" charset="0"/>
                <a:cs typeface="NikoshBAN" pitchFamily="2" charset="0"/>
              </a:rPr>
              <a:t>গুরুত্ব ও তাৎপর্য </a:t>
            </a:r>
            <a:endParaRPr lang="en-US" sz="6000" b="1" dirty="0">
              <a:solidFill>
                <a:srgbClr val="FFC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097158"/>
                                        </p:tgtEl>
                                        <p:attrNameLst>
                                          <p:attrName>style.visibility</p:attrName>
                                        </p:attrNameLst>
                                      </p:cBhvr>
                                      <p:to>
                                        <p:strVal val="visible"/>
                                      </p:to>
                                    </p:set>
                                    <p:animEffect transition="in" filter="box(in)">
                                      <p:cBhvr>
                                        <p:cTn id="7" dur="500"/>
                                        <p:tgtEl>
                                          <p:spTgt spid="209715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48601"/>
                                        </p:tgtEl>
                                        <p:attrNameLst>
                                          <p:attrName>style.visibility</p:attrName>
                                        </p:attrNameLst>
                                      </p:cBhvr>
                                      <p:to>
                                        <p:strVal val="visible"/>
                                      </p:to>
                                    </p:set>
                                    <p:animEffect transition="in" filter="box(in)">
                                      <p:cBhvr>
                                        <p:cTn id="12" dur="500"/>
                                        <p:tgtEl>
                                          <p:spTgt spid="1048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9" name="Picture 1" descr="9-21-2014-3-05-01-AM-10201470.jpg"/>
          <p:cNvPicPr>
            <a:picLocks noChangeAspect="1"/>
          </p:cNvPicPr>
          <p:nvPr/>
        </p:nvPicPr>
        <p:blipFill>
          <a:blip r:embed="rId2"/>
          <a:stretch>
            <a:fillRect/>
          </a:stretch>
        </p:blipFill>
        <p:spPr>
          <a:xfrm>
            <a:off x="2209800" y="990600"/>
            <a:ext cx="4343400" cy="2590800"/>
          </a:xfrm>
          <a:prstGeom prst="rect">
            <a:avLst/>
          </a:prstGeom>
          <a:ln>
            <a:solidFill>
              <a:srgbClr val="FF0000"/>
            </a:solidFill>
          </a:ln>
        </p:spPr>
      </p:pic>
      <p:sp>
        <p:nvSpPr>
          <p:cNvPr id="1048604" name="TextBox 3"/>
          <p:cNvSpPr txBox="1"/>
          <p:nvPr/>
        </p:nvSpPr>
        <p:spPr>
          <a:xfrm>
            <a:off x="2565681" y="-3048"/>
            <a:ext cx="4012637" cy="923330"/>
          </a:xfrm>
          <a:prstGeom prst="rect">
            <a:avLst/>
          </a:prstGeom>
          <a:noFill/>
        </p:spPr>
        <p:txBody>
          <a:bodyPr wrap="none" rtlCol="0">
            <a:spAutoFit/>
          </a:bodyPr>
          <a:lstStyle/>
          <a:p>
            <a:r>
              <a:rPr lang="bn-BD" sz="5400" b="1" dirty="0" smtClean="0">
                <a:solidFill>
                  <a:srgbClr val="FFC000"/>
                </a:solidFill>
                <a:latin typeface="NikoshBAN" pitchFamily="2" charset="0"/>
                <a:cs typeface="NikoshBAN" pitchFamily="2" charset="0"/>
              </a:rPr>
              <a:t>কুরবানির পটভূমি </a:t>
            </a:r>
            <a:endParaRPr lang="en-US" sz="5400" b="1" dirty="0">
              <a:solidFill>
                <a:srgbClr val="FFC000"/>
              </a:solidFill>
              <a:latin typeface="NikoshBAN" pitchFamily="2" charset="0"/>
              <a:cs typeface="NikoshBAN" pitchFamily="2" charset="0"/>
            </a:endParaRPr>
          </a:p>
        </p:txBody>
      </p:sp>
      <p:sp>
        <p:nvSpPr>
          <p:cNvPr id="1048605" name="TextBox 4"/>
          <p:cNvSpPr txBox="1"/>
          <p:nvPr/>
        </p:nvSpPr>
        <p:spPr>
          <a:xfrm>
            <a:off x="76200" y="3962400"/>
            <a:ext cx="9067800" cy="2758440"/>
          </a:xfrm>
          <a:prstGeom prst="rect">
            <a:avLst/>
          </a:prstGeom>
          <a:noFill/>
        </p:spPr>
        <p:txBody>
          <a:bodyPr wrap="square" rtlCol="0">
            <a:spAutoFit/>
          </a:bodyPr>
          <a:lstStyle/>
          <a:p>
            <a:r>
              <a:rPr lang="bn-BD" sz="3600" dirty="0" smtClean="0">
                <a:solidFill>
                  <a:schemeClr val="tx1">
                    <a:lumMod val="95000"/>
                    <a:lumOff val="5000"/>
                  </a:schemeClr>
                </a:solidFill>
                <a:latin typeface="NikoshBAN" pitchFamily="2" charset="0"/>
                <a:cs typeface="NikoshBAN" pitchFamily="2" charset="0"/>
              </a:rPr>
              <a:t>আল্লাহ খুশি হয়ে বেহেশত থেকে একটি দু্ম্বা এনে ইসমাঈলের জায়গায় ছুরির নিচে শুইয়ে দিলেন। ইসমাঈল (আ</a:t>
            </a:r>
            <a:r>
              <a:rPr lang="en-US" sz="3600" dirty="0" smtClean="0">
                <a:solidFill>
                  <a:schemeClr val="tx1">
                    <a:lumMod val="95000"/>
                    <a:lumOff val="5000"/>
                  </a:schemeClr>
                </a:solidFill>
                <a:latin typeface="NikoshBAN" pitchFamily="2" charset="0"/>
                <a:cs typeface="NikoshBAN" pitchFamily="2" charset="0"/>
              </a:rPr>
              <a:t>.</a:t>
            </a:r>
            <a:r>
              <a:rPr lang="bn-BD" sz="3600" dirty="0" smtClean="0">
                <a:solidFill>
                  <a:schemeClr val="tx1">
                    <a:lumMod val="95000"/>
                    <a:lumOff val="5000"/>
                  </a:schemeClr>
                </a:solidFill>
                <a:latin typeface="NikoshBAN" pitchFamily="2" charset="0"/>
                <a:cs typeface="NikoshBAN" pitchFamily="2" charset="0"/>
              </a:rPr>
              <a:t>) এর পরিবর্তে দুম্বা কুরবানি হয়ে গেল। ত্যাগের এ ঘটনাকে চিরস্মরণীয় করে রাখার জন্য তখন হতেই কুরবানির প্রথা চালু হয়েছে।  </a:t>
            </a:r>
            <a:endParaRPr lang="en-US" sz="3600" dirty="0">
              <a:solidFill>
                <a:schemeClr val="tx1">
                  <a:lumMod val="95000"/>
                  <a:lumOff val="5000"/>
                </a:schemeClr>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097159"/>
                                        </p:tgtEl>
                                        <p:attrNameLst>
                                          <p:attrName>style.visibility</p:attrName>
                                        </p:attrNameLst>
                                      </p:cBhvr>
                                      <p:to>
                                        <p:strVal val="visible"/>
                                      </p:to>
                                    </p:set>
                                    <p:animEffect transition="in" filter="slide(fromBottom)">
                                      <p:cBhvr>
                                        <p:cTn id="7" dur="500"/>
                                        <p:tgtEl>
                                          <p:spTgt spid="20971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48605"/>
                                        </p:tgtEl>
                                        <p:attrNameLst>
                                          <p:attrName>style.visibility</p:attrName>
                                        </p:attrNameLst>
                                      </p:cBhvr>
                                      <p:to>
                                        <p:strVal val="visible"/>
                                      </p:to>
                                    </p:set>
                                    <p:animEffect transition="in" filter="slide(fromBottom)">
                                      <p:cBhvr>
                                        <p:cTn id="12" dur="500"/>
                                        <p:tgtEl>
                                          <p:spTgt spid="1048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Rectangle 3"/>
          <p:cNvSpPr/>
          <p:nvPr/>
        </p:nvSpPr>
        <p:spPr>
          <a:xfrm>
            <a:off x="3017728" y="304800"/>
            <a:ext cx="3108543" cy="1569660"/>
          </a:xfrm>
          <a:prstGeom prst="rect">
            <a:avLst/>
          </a:prstGeom>
        </p:spPr>
        <p:txBody>
          <a:bodyPr wrap="none">
            <a:spAutoFit/>
          </a:bodyPr>
          <a:lstStyle/>
          <a:p>
            <a:r>
              <a:rPr lang="bn-BD" sz="9600" b="1" dirty="0" smtClean="0">
                <a:solidFill>
                  <a:srgbClr val="FFC000"/>
                </a:solidFill>
                <a:latin typeface="NikoshBAN" pitchFamily="2" charset="0"/>
                <a:cs typeface="NikoshBAN" pitchFamily="2" charset="0"/>
              </a:rPr>
              <a:t>মূল্যায়ন</a:t>
            </a:r>
            <a:endParaRPr lang="en-US" sz="9600" b="1" dirty="0">
              <a:solidFill>
                <a:srgbClr val="FFC000"/>
              </a:solidFill>
            </a:endParaRPr>
          </a:p>
        </p:txBody>
      </p:sp>
      <p:sp>
        <p:nvSpPr>
          <p:cNvPr id="1048609" name="Rectangle 4"/>
          <p:cNvSpPr/>
          <p:nvPr/>
        </p:nvSpPr>
        <p:spPr>
          <a:xfrm>
            <a:off x="381000" y="2316479"/>
            <a:ext cx="8610600" cy="3785652"/>
          </a:xfrm>
          <a:prstGeom prst="rect">
            <a:avLst/>
          </a:prstGeom>
        </p:spPr>
        <p:txBody>
          <a:bodyPr wrap="square">
            <a:spAutoFit/>
          </a:bodyPr>
          <a:lstStyle/>
          <a:p>
            <a:r>
              <a:rPr lang="bn-BD" sz="4800" b="1" dirty="0" smtClean="0">
                <a:solidFill>
                  <a:schemeClr val="tx1">
                    <a:lumMod val="95000"/>
                    <a:lumOff val="5000"/>
                  </a:schemeClr>
                </a:solidFill>
                <a:latin typeface="NikoshBAN" pitchFamily="2" charset="0"/>
                <a:cs typeface="NikoshBAN" pitchFamily="2" charset="0"/>
              </a:rPr>
              <a:t>১। কুরবানি কখন করা হয়? </a:t>
            </a:r>
          </a:p>
          <a:p>
            <a:r>
              <a:rPr lang="bn-BD" sz="4800" b="1" dirty="0" smtClean="0">
                <a:solidFill>
                  <a:schemeClr val="tx1">
                    <a:lumMod val="95000"/>
                    <a:lumOff val="5000"/>
                  </a:schemeClr>
                </a:solidFill>
                <a:latin typeface="NikoshBAN" pitchFamily="2" charset="0"/>
                <a:cs typeface="NikoshBAN" pitchFamily="2" charset="0"/>
              </a:rPr>
              <a:t>২। কুরবানি সম্পর্কে একটি হাদিস বল।</a:t>
            </a:r>
          </a:p>
          <a:p>
            <a:r>
              <a:rPr lang="bn-BD" sz="4800" b="1" dirty="0" smtClean="0">
                <a:solidFill>
                  <a:schemeClr val="tx1">
                    <a:lumMod val="95000"/>
                    <a:lumOff val="5000"/>
                  </a:schemeClr>
                </a:solidFill>
                <a:latin typeface="NikoshBAN" pitchFamily="2" charset="0"/>
                <a:cs typeface="NikoshBAN" pitchFamily="2" charset="0"/>
              </a:rPr>
              <a:t>৩। কুরবানির দুম্বাটি কোথা থেকে আনা হয়েছিল?</a:t>
            </a:r>
          </a:p>
          <a:p>
            <a:r>
              <a:rPr lang="bn-BD" sz="4800" b="1" dirty="0" smtClean="0">
                <a:solidFill>
                  <a:schemeClr val="tx1">
                    <a:lumMod val="95000"/>
                    <a:lumOff val="5000"/>
                  </a:schemeClr>
                </a:solidFill>
                <a:latin typeface="NikoshBAN" pitchFamily="2" charset="0"/>
                <a:cs typeface="NikoshBAN" pitchFamily="2" charset="0"/>
              </a:rPr>
              <a:t>৪।  ইবরাহিম (আ.) এর ছেলের নাম কী ছিল? </a:t>
            </a:r>
            <a:endParaRPr lang="en-US" sz="4800" b="1" dirty="0">
              <a:solidFill>
                <a:schemeClr val="tx1">
                  <a:lumMod val="95000"/>
                  <a:lumOff val="5000"/>
                </a:schemeClr>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48609">
                                            <p:txEl>
                                              <p:pRg st="0" end="0"/>
                                            </p:txEl>
                                          </p:spTgt>
                                        </p:tgtEl>
                                        <p:attrNameLst>
                                          <p:attrName>style.visibility</p:attrName>
                                        </p:attrNameLst>
                                      </p:cBhvr>
                                      <p:to>
                                        <p:strVal val="visible"/>
                                      </p:to>
                                    </p:set>
                                    <p:animEffect transition="in" filter="checkerboard(across)">
                                      <p:cBhvr>
                                        <p:cTn id="7" dur="500"/>
                                        <p:tgtEl>
                                          <p:spTgt spid="10486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48609">
                                            <p:txEl>
                                              <p:pRg st="1" end="1"/>
                                            </p:txEl>
                                          </p:spTgt>
                                        </p:tgtEl>
                                        <p:attrNameLst>
                                          <p:attrName>style.visibility</p:attrName>
                                        </p:attrNameLst>
                                      </p:cBhvr>
                                      <p:to>
                                        <p:strVal val="visible"/>
                                      </p:to>
                                    </p:set>
                                    <p:animEffect transition="in" filter="checkerboard(across)">
                                      <p:cBhvr>
                                        <p:cTn id="12" dur="500"/>
                                        <p:tgtEl>
                                          <p:spTgt spid="10486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48609">
                                            <p:txEl>
                                              <p:pRg st="2" end="2"/>
                                            </p:txEl>
                                          </p:spTgt>
                                        </p:tgtEl>
                                        <p:attrNameLst>
                                          <p:attrName>style.visibility</p:attrName>
                                        </p:attrNameLst>
                                      </p:cBhvr>
                                      <p:to>
                                        <p:strVal val="visible"/>
                                      </p:to>
                                    </p:set>
                                    <p:animEffect transition="in" filter="checkerboard(across)">
                                      <p:cBhvr>
                                        <p:cTn id="17" dur="500"/>
                                        <p:tgtEl>
                                          <p:spTgt spid="10486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48609">
                                            <p:txEl>
                                              <p:pRg st="3" end="3"/>
                                            </p:txEl>
                                          </p:spTgt>
                                        </p:tgtEl>
                                        <p:attrNameLst>
                                          <p:attrName>style.visibility</p:attrName>
                                        </p:attrNameLst>
                                      </p:cBhvr>
                                      <p:to>
                                        <p:strVal val="visible"/>
                                      </p:to>
                                    </p:set>
                                    <p:animEffect transition="in" filter="checkerboard(across)">
                                      <p:cBhvr>
                                        <p:cTn id="22" dur="500"/>
                                        <p:tgtEl>
                                          <p:spTgt spid="10486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extBox 5"/>
          <p:cNvSpPr txBox="1"/>
          <p:nvPr/>
        </p:nvSpPr>
        <p:spPr>
          <a:xfrm>
            <a:off x="2654648" y="609600"/>
            <a:ext cx="3834704" cy="1323439"/>
          </a:xfrm>
          <a:prstGeom prst="rect">
            <a:avLst/>
          </a:prstGeom>
          <a:noFill/>
        </p:spPr>
        <p:txBody>
          <a:bodyPr wrap="none" rtlCol="0">
            <a:spAutoFit/>
          </a:bodyPr>
          <a:lstStyle/>
          <a:p>
            <a:r>
              <a:rPr lang="bn-BD" sz="8000" b="1" dirty="0" smtClean="0">
                <a:solidFill>
                  <a:srgbClr val="FFC000"/>
                </a:solidFill>
                <a:latin typeface="NikoshBAN" pitchFamily="2" charset="0"/>
                <a:cs typeface="NikoshBAN" pitchFamily="2" charset="0"/>
              </a:rPr>
              <a:t>দলীয় কাজ </a:t>
            </a:r>
            <a:endParaRPr lang="en-US" sz="8000" b="1" dirty="0">
              <a:solidFill>
                <a:srgbClr val="FFC000"/>
              </a:solidFill>
              <a:latin typeface="NikoshBAN" pitchFamily="2" charset="0"/>
              <a:cs typeface="NikoshBAN" pitchFamily="2" charset="0"/>
            </a:endParaRPr>
          </a:p>
        </p:txBody>
      </p:sp>
      <p:sp>
        <p:nvSpPr>
          <p:cNvPr id="1048607" name="TextBox 6"/>
          <p:cNvSpPr txBox="1"/>
          <p:nvPr/>
        </p:nvSpPr>
        <p:spPr>
          <a:xfrm>
            <a:off x="2133600" y="2590800"/>
            <a:ext cx="6088380" cy="650240"/>
          </a:xfrm>
          <a:prstGeom prst="rect">
            <a:avLst/>
          </a:prstGeom>
          <a:noFill/>
        </p:spPr>
        <p:txBody>
          <a:bodyPr wrap="none" rtlCol="0">
            <a:spAutoFit/>
          </a:bodyPr>
          <a:lstStyle/>
          <a:p>
            <a:r>
              <a:rPr lang="bn-BD" sz="3800" b="1" dirty="0" smtClean="0">
                <a:latin typeface="NikoshBAN" pitchFamily="2" charset="0"/>
                <a:cs typeface="NikoshBAN" pitchFamily="2" charset="0"/>
              </a:rPr>
              <a:t>কুরবানির নিয়মাবলি ব্যাখ্যা কর </a:t>
            </a:r>
            <a:endParaRPr lang="en-US" sz="3800" b="1" dirty="0">
              <a:latin typeface="NikoshBAN" pitchFamily="2" charset="0"/>
              <a:cs typeface="NikoshBAN"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Rectangle 3"/>
          <p:cNvSpPr/>
          <p:nvPr/>
        </p:nvSpPr>
        <p:spPr>
          <a:xfrm>
            <a:off x="2847810" y="304800"/>
            <a:ext cx="3448380" cy="1200329"/>
          </a:xfrm>
          <a:prstGeom prst="rect">
            <a:avLst/>
          </a:prstGeom>
        </p:spPr>
        <p:txBody>
          <a:bodyPr wrap="none">
            <a:spAutoFit/>
          </a:bodyPr>
          <a:lstStyle/>
          <a:p>
            <a:r>
              <a:rPr lang="bn-BD" sz="7200" b="1" dirty="0" smtClean="0">
                <a:solidFill>
                  <a:srgbClr val="FFC000"/>
                </a:solidFill>
                <a:latin typeface="NikoshBAN" pitchFamily="2" charset="0"/>
                <a:cs typeface="NikoshBAN" pitchFamily="2" charset="0"/>
              </a:rPr>
              <a:t>বাড়ির কাজ</a:t>
            </a:r>
            <a:endParaRPr lang="en-US" sz="7200" b="1" dirty="0">
              <a:solidFill>
                <a:srgbClr val="FFC000"/>
              </a:solidFill>
            </a:endParaRPr>
          </a:p>
        </p:txBody>
      </p:sp>
      <p:sp>
        <p:nvSpPr>
          <p:cNvPr id="1048611" name="Rectangle 4"/>
          <p:cNvSpPr/>
          <p:nvPr/>
        </p:nvSpPr>
        <p:spPr>
          <a:xfrm>
            <a:off x="914400" y="2590800"/>
            <a:ext cx="7239000" cy="1569660"/>
          </a:xfrm>
          <a:prstGeom prst="rect">
            <a:avLst/>
          </a:prstGeom>
        </p:spPr>
        <p:txBody>
          <a:bodyPr wrap="square">
            <a:spAutoFit/>
          </a:bodyPr>
          <a:lstStyle/>
          <a:p>
            <a:r>
              <a:rPr lang="bn-BD" sz="4800" dirty="0" smtClean="0">
                <a:solidFill>
                  <a:srgbClr val="00B050"/>
                </a:solidFill>
                <a:latin typeface="NikoshBAN" pitchFamily="2" charset="0"/>
                <a:cs typeface="NikoshBAN" pitchFamily="2" charset="0"/>
              </a:rPr>
              <a:t>কুরবানি কীভাবে আমাদেরকে ত্যাগের শিক্ষা দেয় তা পাঁচটি বাক্যে লিখ।</a:t>
            </a:r>
            <a:endParaRPr lang="en-US" sz="4800" dirty="0">
              <a:solidFill>
                <a:srgbClr val="00B050"/>
              </a:solidFill>
              <a:latin typeface="NikoshBAN" pitchFamily="2" charset="0"/>
              <a:cs typeface="NikoshBAN" pitchFamily="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0" name="Picture 1" descr="qurbanir gusto 1.jpeg"/>
          <p:cNvPicPr>
            <a:picLocks noChangeAspect="1"/>
          </p:cNvPicPr>
          <p:nvPr/>
        </p:nvPicPr>
        <p:blipFill>
          <a:blip r:embed="rId2"/>
          <a:stretch>
            <a:fillRect/>
          </a:stretch>
        </p:blipFill>
        <p:spPr>
          <a:xfrm>
            <a:off x="38100" y="-73152"/>
            <a:ext cx="9067800" cy="6858000"/>
          </a:xfrm>
          <a:prstGeom prst="rect">
            <a:avLst/>
          </a:prstGeom>
          <a:ln>
            <a:solidFill>
              <a:srgbClr val="FFFF00"/>
            </a:solidFill>
          </a:ln>
        </p:spPr>
      </p:pic>
      <p:sp>
        <p:nvSpPr>
          <p:cNvPr id="1048612" name="TextBox 2"/>
          <p:cNvSpPr txBox="1"/>
          <p:nvPr/>
        </p:nvSpPr>
        <p:spPr>
          <a:xfrm>
            <a:off x="304800" y="-295097"/>
            <a:ext cx="8839200" cy="7448193"/>
          </a:xfrm>
          <a:prstGeom prst="rect">
            <a:avLst/>
          </a:prstGeom>
          <a:noFill/>
        </p:spPr>
        <p:txBody>
          <a:bodyPr wrap="square" rtlCol="0">
            <a:spAutoFit/>
          </a:bodyPr>
          <a:lstStyle/>
          <a:p>
            <a:pPr algn="ctr"/>
            <a:r>
              <a:rPr lang="bn-BD" sz="23900" b="1" dirty="0" smtClean="0">
                <a:solidFill>
                  <a:srgbClr val="FFFF00"/>
                </a:solidFill>
                <a:latin typeface="NikoshBAN" pitchFamily="2" charset="0"/>
                <a:cs typeface="NikoshBAN" pitchFamily="2" charset="0"/>
              </a:rPr>
              <a:t>সবাইকেধন্যবাদ</a:t>
            </a:r>
            <a:endParaRPr lang="en-US" sz="23900" b="1" dirty="0">
              <a:solidFill>
                <a:srgbClr val="FFFF00"/>
              </a:solidFill>
              <a:latin typeface="NikoshBAN" pitchFamily="2" charset="0"/>
              <a:cs typeface="NikoshBAN"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extBox 1"/>
          <p:cNvSpPr txBox="1"/>
          <p:nvPr/>
        </p:nvSpPr>
        <p:spPr>
          <a:xfrm>
            <a:off x="1676400" y="457200"/>
            <a:ext cx="5484194" cy="1323439"/>
          </a:xfrm>
          <a:prstGeom prst="rect">
            <a:avLst/>
          </a:prstGeom>
          <a:noFill/>
        </p:spPr>
        <p:txBody>
          <a:bodyPr wrap="none" rtlCol="0">
            <a:spAutoFit/>
          </a:bodyPr>
          <a:lstStyle/>
          <a:p>
            <a:r>
              <a:rPr lang="bn-BD" sz="8000" b="1" dirty="0" smtClean="0">
                <a:solidFill>
                  <a:srgbClr val="FFC000"/>
                </a:solidFill>
                <a:latin typeface="NikoshBAN" pitchFamily="2" charset="0"/>
                <a:cs typeface="NikoshBAN" pitchFamily="2" charset="0"/>
              </a:rPr>
              <a:t>শিক্ষক </a:t>
            </a:r>
            <a:r>
              <a:rPr lang="bn-BD" sz="8000" b="1" dirty="0" smtClean="0">
                <a:solidFill>
                  <a:srgbClr val="FFC000"/>
                </a:solidFill>
                <a:latin typeface="NikoshBAN" pitchFamily="2" charset="0"/>
                <a:cs typeface="NikoshBAN" pitchFamily="2" charset="0"/>
              </a:rPr>
              <a:t>পরিচিতি </a:t>
            </a:r>
            <a:endParaRPr lang="en-US" sz="8000" b="1" dirty="0">
              <a:solidFill>
                <a:srgbClr val="FFC000"/>
              </a:solidFill>
              <a:latin typeface="NikoshBAN" pitchFamily="2" charset="0"/>
              <a:cs typeface="NikoshBAN" pitchFamily="2" charset="0"/>
            </a:endParaRPr>
          </a:p>
        </p:txBody>
      </p:sp>
      <p:sp>
        <p:nvSpPr>
          <p:cNvPr id="4" name="Rectangle 3"/>
          <p:cNvSpPr/>
          <p:nvPr/>
        </p:nvSpPr>
        <p:spPr>
          <a:xfrm>
            <a:off x="152400" y="1676400"/>
            <a:ext cx="9144000" cy="4524315"/>
          </a:xfrm>
          <a:prstGeom prst="rect">
            <a:avLst/>
          </a:prstGeom>
        </p:spPr>
        <p:txBody>
          <a:bodyPr wrap="square">
            <a:spAutoFit/>
          </a:bodyPr>
          <a:lstStyle/>
          <a:p>
            <a:pPr algn="ctr" rtl="1"/>
            <a:r>
              <a:rPr lang="en-US" sz="5400" dirty="0" err="1">
                <a:solidFill>
                  <a:srgbClr val="C00000"/>
                </a:solidFill>
                <a:effectLst>
                  <a:outerShdw blurRad="38100" dist="38100" dir="2700000" algn="tl">
                    <a:srgbClr val="000000">
                      <a:alpha val="43137"/>
                    </a:srgbClr>
                  </a:outerShdw>
                </a:effectLst>
                <a:latin typeface="NikoshBAN" pitchFamily="2" charset="0"/>
                <a:cs typeface="NikoshBAN" pitchFamily="2" charset="0"/>
              </a:rPr>
              <a:t>আ,ও,ম</a:t>
            </a:r>
            <a:r>
              <a:rPr lang="en-US" sz="5400" dirty="0">
                <a:solidFill>
                  <a:srgbClr val="C00000"/>
                </a:solidFill>
                <a:effectLst>
                  <a:outerShdw blurRad="38100" dist="38100" dir="2700000" algn="tl">
                    <a:srgbClr val="000000">
                      <a:alpha val="43137"/>
                    </a:srgbClr>
                  </a:outerShdw>
                </a:effectLst>
                <a:latin typeface="NikoshBAN" pitchFamily="2" charset="0"/>
                <a:cs typeface="NikoshBAN" pitchFamily="2" charset="0"/>
              </a:rPr>
              <a:t> </a:t>
            </a:r>
            <a:r>
              <a:rPr lang="en-US" sz="5400" dirty="0" err="1">
                <a:solidFill>
                  <a:srgbClr val="C00000"/>
                </a:solidFill>
                <a:effectLst>
                  <a:outerShdw blurRad="38100" dist="38100" dir="2700000" algn="tl">
                    <a:srgbClr val="000000">
                      <a:alpha val="43137"/>
                    </a:srgbClr>
                  </a:outerShdw>
                </a:effectLst>
                <a:latin typeface="NikoshBAN" pitchFamily="2" charset="0"/>
                <a:cs typeface="NikoshBAN" pitchFamily="2" charset="0"/>
              </a:rPr>
              <a:t>ফারুক</a:t>
            </a:r>
            <a:r>
              <a:rPr lang="en-US" sz="5400" dirty="0">
                <a:solidFill>
                  <a:srgbClr val="C00000"/>
                </a:solidFill>
                <a:effectLst>
                  <a:outerShdw blurRad="38100" dist="38100" dir="2700000" algn="tl">
                    <a:srgbClr val="000000">
                      <a:alpha val="43137"/>
                    </a:srgbClr>
                  </a:outerShdw>
                </a:effectLst>
                <a:latin typeface="NikoshBAN" pitchFamily="2" charset="0"/>
                <a:cs typeface="NikoshBAN" pitchFamily="2" charset="0"/>
              </a:rPr>
              <a:t> </a:t>
            </a:r>
            <a:r>
              <a:rPr lang="en-US" sz="5400" dirty="0" err="1">
                <a:solidFill>
                  <a:srgbClr val="C00000"/>
                </a:solidFill>
                <a:effectLst>
                  <a:outerShdw blurRad="38100" dist="38100" dir="2700000" algn="tl">
                    <a:srgbClr val="000000">
                      <a:alpha val="43137"/>
                    </a:srgbClr>
                  </a:outerShdw>
                </a:effectLst>
                <a:latin typeface="NikoshBAN" pitchFamily="2" charset="0"/>
                <a:cs typeface="NikoshBAN" pitchFamily="2" charset="0"/>
              </a:rPr>
              <a:t>হোসাইন</a:t>
            </a:r>
            <a:r>
              <a:rPr lang="en-US" sz="5400" dirty="0">
                <a:solidFill>
                  <a:srgbClr val="C00000"/>
                </a:solidFill>
                <a:effectLst>
                  <a:outerShdw blurRad="38100" dist="38100" dir="2700000" algn="tl">
                    <a:srgbClr val="000000">
                      <a:alpha val="43137"/>
                    </a:srgbClr>
                  </a:outerShdw>
                </a:effectLst>
                <a:latin typeface="NikoshBAN" pitchFamily="2" charset="0"/>
                <a:cs typeface="NikoshBAN" pitchFamily="2" charset="0"/>
              </a:rPr>
              <a:t> </a:t>
            </a:r>
            <a:r>
              <a:rPr lang="bn-BD" sz="5400" dirty="0">
                <a:solidFill>
                  <a:srgbClr val="070614"/>
                </a:solidFill>
                <a:effectLst>
                  <a:outerShdw blurRad="38100" dist="38100" dir="2700000" algn="tl">
                    <a:srgbClr val="000000">
                      <a:alpha val="43137"/>
                    </a:srgbClr>
                  </a:outerShdw>
                </a:effectLst>
                <a:latin typeface="NikoshBAN" pitchFamily="2" charset="0"/>
                <a:cs typeface="NikoshBAN" pitchFamily="2" charset="0"/>
              </a:rPr>
              <a:t/>
            </a:r>
            <a:br>
              <a:rPr lang="bn-BD" sz="5400" dirty="0">
                <a:solidFill>
                  <a:srgbClr val="070614"/>
                </a:solidFill>
                <a:effectLst>
                  <a:outerShdw blurRad="38100" dist="38100" dir="2700000" algn="tl">
                    <a:srgbClr val="000000">
                      <a:alpha val="43137"/>
                    </a:srgbClr>
                  </a:outerShdw>
                </a:effectLst>
                <a:latin typeface="NikoshBAN" pitchFamily="2" charset="0"/>
                <a:cs typeface="NikoshBAN" pitchFamily="2" charset="0"/>
              </a:rPr>
            </a:br>
            <a:r>
              <a:rPr lang="en-US" sz="5400" dirty="0" err="1">
                <a:solidFill>
                  <a:srgbClr val="FFFF00"/>
                </a:solidFill>
                <a:effectLst>
                  <a:outerShdw blurRad="38100" dist="38100" dir="2700000" algn="tl">
                    <a:srgbClr val="000000">
                      <a:alpha val="43137"/>
                    </a:srgbClr>
                  </a:outerShdw>
                </a:effectLst>
                <a:latin typeface="NikoshBAN" pitchFamily="2" charset="0"/>
                <a:cs typeface="NikoshBAN" pitchFamily="2" charset="0"/>
              </a:rPr>
              <a:t>সুপার</a:t>
            </a:r>
            <a:r>
              <a:rPr lang="en-US" sz="5400" dirty="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bn-BD" sz="5400" dirty="0">
                <a:solidFill>
                  <a:srgbClr val="070614"/>
                </a:solidFill>
                <a:effectLst>
                  <a:outerShdw blurRad="38100" dist="38100" dir="2700000" algn="tl">
                    <a:srgbClr val="000000">
                      <a:alpha val="43137"/>
                    </a:srgbClr>
                  </a:outerShdw>
                </a:effectLst>
                <a:latin typeface="NikoshBAN" pitchFamily="2" charset="0"/>
                <a:cs typeface="NikoshBAN" pitchFamily="2" charset="0"/>
              </a:rPr>
              <a:t/>
            </a:r>
            <a:br>
              <a:rPr lang="bn-BD" sz="5400" dirty="0">
                <a:solidFill>
                  <a:srgbClr val="070614"/>
                </a:solidFill>
                <a:effectLst>
                  <a:outerShdw blurRad="38100" dist="38100" dir="2700000" algn="tl">
                    <a:srgbClr val="000000">
                      <a:alpha val="43137"/>
                    </a:srgbClr>
                  </a:outerShdw>
                </a:effectLst>
                <a:latin typeface="NikoshBAN" pitchFamily="2" charset="0"/>
                <a:cs typeface="NikoshBAN" pitchFamily="2" charset="0"/>
              </a:rPr>
            </a:br>
            <a:r>
              <a:rPr lang="en-US" sz="5400"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বড়</a:t>
            </a:r>
            <a:r>
              <a:rPr lang="en-US" sz="5400"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5400"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দারোগা</a:t>
            </a:r>
            <a:r>
              <a:rPr lang="en-US" sz="5400"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5400"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হাট</a:t>
            </a:r>
            <a:r>
              <a:rPr lang="en-US" sz="5400"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5400"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স,উ,ই</a:t>
            </a:r>
            <a:r>
              <a:rPr lang="en-US" sz="5400"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5400"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দাখিল</a:t>
            </a:r>
            <a:r>
              <a:rPr lang="en-US" sz="5400"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5400" dirty="0" err="1">
                <a:solidFill>
                  <a:srgbClr val="00B050"/>
                </a:solidFill>
                <a:effectLst>
                  <a:outerShdw blurRad="38100" dist="38100" dir="2700000" algn="tl">
                    <a:srgbClr val="000000">
                      <a:alpha val="43137"/>
                    </a:srgbClr>
                  </a:outerShdw>
                </a:effectLst>
                <a:latin typeface="NikoshBAN" pitchFamily="2" charset="0"/>
                <a:cs typeface="NikoshBAN" pitchFamily="2" charset="0"/>
              </a:rPr>
              <a:t>মাদ্‌রাসা</a:t>
            </a:r>
            <a:r>
              <a:rPr lang="en-US" sz="5400" dirty="0">
                <a:solidFill>
                  <a:srgbClr val="00B050"/>
                </a:solidFill>
                <a:effectLst>
                  <a:outerShdw blurRad="38100" dist="38100" dir="2700000" algn="tl">
                    <a:srgbClr val="000000">
                      <a:alpha val="43137"/>
                    </a:srgbClr>
                  </a:outerShdw>
                </a:effectLst>
                <a:latin typeface="NikoshBAN" pitchFamily="2" charset="0"/>
                <a:cs typeface="NikoshBAN" pitchFamily="2" charset="0"/>
              </a:rPr>
              <a:t> </a:t>
            </a:r>
          </a:p>
          <a:p>
            <a:pPr algn="ctr" rtl="1"/>
            <a:r>
              <a:rPr lang="en-US" sz="5400" dirty="0" err="1">
                <a:solidFill>
                  <a:srgbClr val="00B0F0"/>
                </a:solidFill>
                <a:effectLst>
                  <a:outerShdw blurRad="38100" dist="38100" dir="2700000" algn="tl">
                    <a:srgbClr val="000000">
                      <a:alpha val="43137"/>
                    </a:srgbClr>
                  </a:outerShdw>
                </a:effectLst>
                <a:latin typeface="NikoshBAN" pitchFamily="2" charset="0"/>
                <a:cs typeface="NikoshBAN" pitchFamily="2" charset="0"/>
              </a:rPr>
              <a:t>সীতাকুন্ড,চট্টগ্রাম</a:t>
            </a:r>
            <a:r>
              <a:rPr lang="en-US" sz="5400" dirty="0">
                <a:solidFill>
                  <a:srgbClr val="00B0F0"/>
                </a:solidFill>
                <a:effectLst>
                  <a:outerShdw blurRad="38100" dist="38100" dir="2700000" algn="tl">
                    <a:srgbClr val="000000">
                      <a:alpha val="43137"/>
                    </a:srgbClr>
                  </a:outerShdw>
                </a:effectLst>
                <a:latin typeface="NikoshBAN" pitchFamily="2" charset="0"/>
                <a:cs typeface="NikoshBAN" pitchFamily="2" charset="0"/>
              </a:rPr>
              <a:t>। </a:t>
            </a:r>
            <a:r>
              <a:rPr lang="bn-BD" sz="5400" dirty="0">
                <a:solidFill>
                  <a:srgbClr val="00B0F0"/>
                </a:solidFill>
                <a:effectLst>
                  <a:outerShdw blurRad="38100" dist="38100" dir="2700000" algn="tl">
                    <a:srgbClr val="000000">
                      <a:alpha val="43137"/>
                    </a:srgbClr>
                  </a:outerShdw>
                </a:effectLst>
                <a:latin typeface="NikoshBAN" pitchFamily="2" charset="0"/>
                <a:cs typeface="NikoshBAN" pitchFamily="2" charset="0"/>
              </a:rPr>
              <a:t> </a:t>
            </a:r>
            <a:r>
              <a:rPr lang="en-US" sz="5400" dirty="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 </a:t>
            </a:r>
          </a:p>
          <a:p>
            <a:pPr algn="ctr" rtl="1"/>
            <a:r>
              <a:rPr lang="en-US" sz="3600" dirty="0">
                <a:solidFill>
                  <a:srgbClr val="FF0000"/>
                </a:solidFill>
                <a:latin typeface="Times New Roman" pitchFamily="18" charset="0"/>
                <a:cs typeface="Times New Roman" pitchFamily="18" charset="0"/>
              </a:rPr>
              <a:t>aomfaruk1177@gmail.com</a:t>
            </a:r>
            <a:endParaRPr lang="en-US" sz="3600" dirty="0">
              <a:solidFill>
                <a:srgbClr val="FF0000"/>
              </a:solidFill>
              <a:latin typeface="NikoshBAN" pitchFamily="2" charset="0"/>
              <a:cs typeface="NikoshBAN" pitchFamily="2" charset="0"/>
            </a:endParaRPr>
          </a:p>
          <a:p>
            <a:pPr algn="ctr" rtl="1"/>
            <a:r>
              <a:rPr lang="bn-IN" sz="3600" dirty="0">
                <a:solidFill>
                  <a:schemeClr val="accent2"/>
                </a:solidFill>
                <a:latin typeface="NikoshBAN" pitchFamily="2" charset="0"/>
                <a:cs typeface="NikoshBAN" pitchFamily="2" charset="0"/>
              </a:rPr>
              <a:t>মোবাইল নং- ০১</a:t>
            </a:r>
            <a:r>
              <a:rPr lang="en-US" sz="3600" dirty="0">
                <a:solidFill>
                  <a:schemeClr val="accent2"/>
                </a:solidFill>
                <a:latin typeface="NikoshBAN" pitchFamily="2" charset="0"/>
                <a:cs typeface="NikoshBAN" pitchFamily="2" charset="0"/>
              </a:rPr>
              <a:t>৮১৮৪৩৩৪</a:t>
            </a:r>
            <a:r>
              <a:rPr lang="bn-IN" sz="3600" dirty="0">
                <a:solidFill>
                  <a:schemeClr val="accent2"/>
                </a:solidFill>
                <a:latin typeface="NikoshBAN" pitchFamily="2" charset="0"/>
                <a:cs typeface="NikoshBAN" pitchFamily="2" charset="0"/>
              </a:rPr>
              <a:t>৮৬</a:t>
            </a:r>
            <a:r>
              <a:rPr lang="bn-IN" sz="3200" dirty="0">
                <a:solidFill>
                  <a:schemeClr val="accent2"/>
                </a:solidFill>
                <a:latin typeface="NikoshBAN" pitchFamily="2" charset="0"/>
                <a:cs typeface="NikoshBAN" pitchFamily="2" charset="0"/>
              </a:rPr>
              <a:t> </a:t>
            </a:r>
            <a:r>
              <a:rPr lang="en-US" sz="3200" dirty="0">
                <a:solidFill>
                  <a:schemeClr val="accent2"/>
                </a:solidFill>
                <a:effectLst>
                  <a:outerShdw blurRad="38100" dist="38100" dir="2700000" algn="tl">
                    <a:srgbClr val="000000">
                      <a:alpha val="43137"/>
                    </a:srgbClr>
                  </a:outerShdw>
                </a:effectLst>
                <a:latin typeface="NikoshBAN" pitchFamily="2" charset="0"/>
                <a:cs typeface="NikoshBAN" pitchFamily="2" charset="0"/>
              </a:rPr>
              <a:t> </a:t>
            </a:r>
            <a:endParaRPr lang="en-US" sz="3200" dirty="0">
              <a:solidFill>
                <a:schemeClr val="accent2"/>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1524000"/>
            <a:ext cx="1752600" cy="1889760"/>
          </a:xfrm>
          <a:prstGeom prst="rect">
            <a:avLst/>
          </a:prstGeom>
        </p:spPr>
      </p:pic>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3105835"/>
            <a:ext cx="5715000" cy="1754326"/>
          </a:xfrm>
          <a:prstGeom prst="rect">
            <a:avLst/>
          </a:prstGeom>
        </p:spPr>
        <p:txBody>
          <a:bodyPr wrap="square">
            <a:spAutoFit/>
          </a:bodyPr>
          <a:lstStyle/>
          <a:p>
            <a:r>
              <a:rPr lang="bn-BD" sz="5400" dirty="0">
                <a:latin typeface="NikoshBAN" pitchFamily="2" charset="0"/>
                <a:cs typeface="NikoshBAN" pitchFamily="2" charset="0"/>
              </a:rPr>
              <a:t>শ্রেনিঃ </a:t>
            </a:r>
            <a:r>
              <a:rPr lang="bn-BD" altLang="bn-BD" sz="5400" dirty="0">
                <a:latin typeface="NikoshBAN" pitchFamily="2" charset="0"/>
                <a:cs typeface="NikoshBAN" pitchFamily="2" charset="0"/>
              </a:rPr>
              <a:t>৯ম</a:t>
            </a:r>
            <a:r>
              <a:rPr lang="en-US" altLang="bn-BD" sz="5400" dirty="0">
                <a:latin typeface="NikoshBAN" pitchFamily="2" charset="0"/>
                <a:cs typeface="NikoshBAN" pitchFamily="2" charset="0"/>
              </a:rPr>
              <a:t>/</a:t>
            </a:r>
            <a:r>
              <a:rPr lang="bn-BD" altLang="en-US" sz="5400" dirty="0">
                <a:latin typeface="NikoshBAN" pitchFamily="2" charset="0"/>
                <a:cs typeface="NikoshBAN" pitchFamily="2" charset="0"/>
              </a:rPr>
              <a:t>১০ম</a:t>
            </a:r>
            <a:r>
              <a:rPr lang="en-US" sz="5400" dirty="0">
                <a:latin typeface="NikoshBAN" pitchFamily="2" charset="0"/>
                <a:cs typeface="NikoshBAN" pitchFamily="2" charset="0"/>
              </a:rPr>
              <a:t> </a:t>
            </a:r>
            <a:r>
              <a:rPr lang="bn-BD" sz="5400" dirty="0">
                <a:latin typeface="NikoshBAN" pitchFamily="2" charset="0"/>
                <a:cs typeface="NikoshBAN" pitchFamily="2" charset="0"/>
              </a:rPr>
              <a:t> </a:t>
            </a:r>
            <a:endParaRPr lang="zh-CN" altLang="en-US" sz="5400" dirty="0"/>
          </a:p>
          <a:p>
            <a:r>
              <a:rPr lang="bn-BD" sz="5400" dirty="0">
                <a:latin typeface="NikoshBAN" pitchFamily="2" charset="0"/>
                <a:cs typeface="NikoshBAN" pitchFamily="2" charset="0"/>
              </a:rPr>
              <a:t>বিষয়ঃ আকাইদ</a:t>
            </a:r>
            <a:r>
              <a:rPr lang="en-US" altLang="bn-BD" sz="5400" dirty="0">
                <a:latin typeface="NikoshBAN" pitchFamily="2" charset="0"/>
                <a:cs typeface="NikoshBAN" pitchFamily="2" charset="0"/>
              </a:rPr>
              <a:t> </a:t>
            </a:r>
            <a:r>
              <a:rPr lang="bn-BD" altLang="en-US" sz="5400" dirty="0">
                <a:latin typeface="NikoshBAN" pitchFamily="2" charset="0"/>
                <a:cs typeface="NikoshBAN" pitchFamily="2" charset="0"/>
              </a:rPr>
              <a:t>ও</a:t>
            </a:r>
            <a:r>
              <a:rPr lang="en-US" altLang="bn-BD" sz="5400" dirty="0">
                <a:latin typeface="NikoshBAN" pitchFamily="2" charset="0"/>
                <a:cs typeface="NikoshBAN" pitchFamily="2" charset="0"/>
              </a:rPr>
              <a:t> </a:t>
            </a:r>
            <a:r>
              <a:rPr lang="bn-BD" altLang="en-US" sz="5400" dirty="0">
                <a:latin typeface="NikoshBAN" pitchFamily="2" charset="0"/>
                <a:cs typeface="NikoshBAN" pitchFamily="2" charset="0"/>
              </a:rPr>
              <a:t>ফিকহ</a:t>
            </a:r>
            <a:r>
              <a:rPr lang="en-US" sz="5400" dirty="0">
                <a:latin typeface="NikoshBAN" pitchFamily="2" charset="0"/>
                <a:cs typeface="NikoshBAN" pitchFamily="2" charset="0"/>
              </a:rPr>
              <a:t> </a:t>
            </a:r>
            <a:r>
              <a:rPr lang="bn-BD" sz="5400" dirty="0">
                <a:latin typeface="NikoshBAN" pitchFamily="2" charset="0"/>
                <a:cs typeface="NikoshBAN" pitchFamily="2" charset="0"/>
              </a:rPr>
              <a:t> </a:t>
            </a:r>
            <a:endParaRPr lang="zh-CN" altLang="en-US" sz="5400" dirty="0"/>
          </a:p>
        </p:txBody>
      </p:sp>
      <p:sp>
        <p:nvSpPr>
          <p:cNvPr id="3" name="Rectangle 2"/>
          <p:cNvSpPr/>
          <p:nvPr/>
        </p:nvSpPr>
        <p:spPr>
          <a:xfrm>
            <a:off x="1981200" y="457200"/>
            <a:ext cx="4326826" cy="1323439"/>
          </a:xfrm>
          <a:prstGeom prst="rect">
            <a:avLst/>
          </a:prstGeom>
        </p:spPr>
        <p:txBody>
          <a:bodyPr wrap="none">
            <a:spAutoFit/>
          </a:bodyPr>
          <a:lstStyle/>
          <a:p>
            <a:r>
              <a:rPr lang="en-US" sz="8000" b="1" dirty="0" err="1" smtClean="0">
                <a:solidFill>
                  <a:srgbClr val="FFC000"/>
                </a:solidFill>
                <a:latin typeface="NikoshBAN" pitchFamily="2" charset="0"/>
                <a:cs typeface="NikoshBAN" pitchFamily="2" charset="0"/>
              </a:rPr>
              <a:t>পাঠ</a:t>
            </a:r>
            <a:r>
              <a:rPr lang="en-US" sz="8000" b="1" dirty="0" smtClean="0">
                <a:solidFill>
                  <a:srgbClr val="FFC000"/>
                </a:solidFill>
                <a:latin typeface="NikoshBAN" pitchFamily="2" charset="0"/>
                <a:cs typeface="NikoshBAN" pitchFamily="2" charset="0"/>
              </a:rPr>
              <a:t> </a:t>
            </a:r>
            <a:r>
              <a:rPr lang="bn-BD" sz="8000" b="1" dirty="0" smtClean="0">
                <a:solidFill>
                  <a:srgbClr val="FFC000"/>
                </a:solidFill>
                <a:latin typeface="NikoshBAN" pitchFamily="2" charset="0"/>
                <a:cs typeface="NikoshBAN" pitchFamily="2" charset="0"/>
              </a:rPr>
              <a:t>পরিচিতি</a:t>
            </a:r>
            <a:endParaRPr lang="en-US" sz="8000" dirty="0">
              <a:solidFill>
                <a:srgbClr val="FFC000"/>
              </a:solidFill>
            </a:endParaRPr>
          </a:p>
        </p:txBody>
      </p:sp>
    </p:spTree>
    <p:extLst>
      <p:ext uri="{BB962C8B-B14F-4D97-AF65-F5344CB8AC3E}">
        <p14:creationId xmlns:p14="http://schemas.microsoft.com/office/powerpoint/2010/main" val="552289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Picture 1" descr="9-21-2014-3-05-01-AM-10201470.jpg"/>
          <p:cNvPicPr>
            <a:picLocks noChangeAspect="1"/>
          </p:cNvPicPr>
          <p:nvPr/>
        </p:nvPicPr>
        <p:blipFill>
          <a:blip r:embed="rId2"/>
          <a:stretch>
            <a:fillRect/>
          </a:stretch>
        </p:blipFill>
        <p:spPr>
          <a:xfrm>
            <a:off x="685800" y="1371600"/>
            <a:ext cx="3914775" cy="2060408"/>
          </a:xfrm>
          <a:prstGeom prst="rect">
            <a:avLst/>
          </a:prstGeom>
          <a:ln>
            <a:solidFill>
              <a:srgbClr val="FF0000"/>
            </a:solidFill>
          </a:ln>
        </p:spPr>
      </p:pic>
      <p:pic>
        <p:nvPicPr>
          <p:cNvPr id="2097154" name="Picture 2" descr="cemel.jpeg"/>
          <p:cNvPicPr>
            <a:picLocks noChangeAspect="1"/>
          </p:cNvPicPr>
          <p:nvPr/>
        </p:nvPicPr>
        <p:blipFill>
          <a:blip r:embed="rId3"/>
          <a:stretch>
            <a:fillRect/>
          </a:stretch>
        </p:blipFill>
        <p:spPr>
          <a:xfrm>
            <a:off x="4724400" y="1447800"/>
            <a:ext cx="3733800" cy="1914525"/>
          </a:xfrm>
          <a:prstGeom prst="rect">
            <a:avLst/>
          </a:prstGeom>
          <a:ln>
            <a:solidFill>
              <a:srgbClr val="FF0000"/>
            </a:solidFill>
          </a:ln>
        </p:spPr>
      </p:pic>
      <p:pic>
        <p:nvPicPr>
          <p:cNvPr id="2097155" name="Picture 4" descr="mohis.jpeg"/>
          <p:cNvPicPr>
            <a:picLocks noChangeAspect="1"/>
          </p:cNvPicPr>
          <p:nvPr/>
        </p:nvPicPr>
        <p:blipFill>
          <a:blip r:embed="rId4"/>
          <a:stretch>
            <a:fillRect/>
          </a:stretch>
        </p:blipFill>
        <p:spPr>
          <a:xfrm>
            <a:off x="685800" y="3733800"/>
            <a:ext cx="3886200" cy="1790700"/>
          </a:xfrm>
          <a:prstGeom prst="rect">
            <a:avLst/>
          </a:prstGeom>
          <a:ln>
            <a:solidFill>
              <a:srgbClr val="FFFF00"/>
            </a:solidFill>
          </a:ln>
        </p:spPr>
      </p:pic>
      <p:pic>
        <p:nvPicPr>
          <p:cNvPr id="2097156" name="Picture 6" descr="qurbanir cow 6.JPG"/>
          <p:cNvPicPr>
            <a:picLocks noChangeAspect="1"/>
          </p:cNvPicPr>
          <p:nvPr/>
        </p:nvPicPr>
        <p:blipFill>
          <a:blip r:embed="rId5"/>
          <a:stretch>
            <a:fillRect/>
          </a:stretch>
        </p:blipFill>
        <p:spPr>
          <a:xfrm>
            <a:off x="4953000" y="3733800"/>
            <a:ext cx="3733800" cy="1864533"/>
          </a:xfrm>
          <a:prstGeom prst="rect">
            <a:avLst/>
          </a:prstGeom>
          <a:ln>
            <a:solidFill>
              <a:srgbClr val="FFFF00"/>
            </a:solidFill>
          </a:ln>
        </p:spPr>
      </p:pic>
      <p:sp>
        <p:nvSpPr>
          <p:cNvPr id="2" name="TextBox 1"/>
          <p:cNvSpPr txBox="1"/>
          <p:nvPr/>
        </p:nvSpPr>
        <p:spPr>
          <a:xfrm>
            <a:off x="2240272" y="304800"/>
            <a:ext cx="4663456" cy="707886"/>
          </a:xfrm>
          <a:prstGeom prst="rect">
            <a:avLst/>
          </a:prstGeom>
          <a:noFill/>
        </p:spPr>
        <p:txBody>
          <a:bodyPr wrap="none" rtlCol="0">
            <a:spAutoFit/>
          </a:bodyPr>
          <a:lstStyle/>
          <a:p>
            <a:r>
              <a:rPr lang="bn-BD" sz="4000" b="1" dirty="0" smtClean="0">
                <a:solidFill>
                  <a:srgbClr val="FFC000"/>
                </a:solidFill>
              </a:rPr>
              <a:t>এসো কিছু ছবি দেখি </a:t>
            </a:r>
            <a:endParaRPr lang="en-US" sz="4000" b="1"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097153"/>
                                        </p:tgtEl>
                                        <p:attrNameLst>
                                          <p:attrName>style.visibility</p:attrName>
                                        </p:attrNameLst>
                                      </p:cBhvr>
                                      <p:to>
                                        <p:strVal val="visible"/>
                                      </p:to>
                                    </p:set>
                                    <p:animEffect transition="in" filter="slide(fromBottom)">
                                      <p:cBhvr>
                                        <p:cTn id="7" dur="500"/>
                                        <p:tgtEl>
                                          <p:spTgt spid="209715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097154"/>
                                        </p:tgtEl>
                                        <p:attrNameLst>
                                          <p:attrName>style.visibility</p:attrName>
                                        </p:attrNameLst>
                                      </p:cBhvr>
                                      <p:to>
                                        <p:strVal val="visible"/>
                                      </p:to>
                                    </p:set>
                                    <p:animEffect transition="in" filter="slide(fromBottom)">
                                      <p:cBhvr>
                                        <p:cTn id="12" dur="500"/>
                                        <p:tgtEl>
                                          <p:spTgt spid="209715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2097155"/>
                                        </p:tgtEl>
                                        <p:attrNameLst>
                                          <p:attrName>style.visibility</p:attrName>
                                        </p:attrNameLst>
                                      </p:cBhvr>
                                      <p:to>
                                        <p:strVal val="visible"/>
                                      </p:to>
                                    </p:set>
                                    <p:animEffect transition="in" filter="slide(fromBottom)">
                                      <p:cBhvr>
                                        <p:cTn id="17" dur="500"/>
                                        <p:tgtEl>
                                          <p:spTgt spid="209715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2097156"/>
                                        </p:tgtEl>
                                        <p:attrNameLst>
                                          <p:attrName>style.visibility</p:attrName>
                                        </p:attrNameLst>
                                      </p:cBhvr>
                                      <p:to>
                                        <p:strVal val="visible"/>
                                      </p:to>
                                    </p:set>
                                    <p:animEffect transition="in" filter="slide(fromBottom)">
                                      <p:cBhvr>
                                        <p:cTn id="22" dur="500"/>
                                        <p:tgtEl>
                                          <p:spTgt spid="2097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Rectangle 2"/>
          <p:cNvSpPr/>
          <p:nvPr/>
        </p:nvSpPr>
        <p:spPr>
          <a:xfrm>
            <a:off x="0" y="1905000"/>
            <a:ext cx="8610600" cy="4154984"/>
          </a:xfrm>
          <a:prstGeom prst="rect">
            <a:avLst/>
          </a:prstGeom>
        </p:spPr>
        <p:txBody>
          <a:bodyPr wrap="square">
            <a:spAutoFit/>
          </a:bodyPr>
          <a:lstStyle/>
          <a:p>
            <a:r>
              <a:rPr lang="en-US" altLang="en-US" sz="6600" b="1" dirty="0" err="1">
                <a:solidFill>
                  <a:srgbClr val="FFC000"/>
                </a:solidFill>
              </a:rPr>
              <a:t>আজকের</a:t>
            </a:r>
            <a:r>
              <a:rPr lang="en-US" altLang="en-US" sz="6600" b="1" dirty="0">
                <a:solidFill>
                  <a:srgbClr val="FFC000"/>
                </a:solidFill>
              </a:rPr>
              <a:t> </a:t>
            </a:r>
            <a:r>
              <a:rPr lang="en-US" altLang="en-US" sz="6600" b="1" dirty="0" err="1">
                <a:solidFill>
                  <a:srgbClr val="FFC000"/>
                </a:solidFill>
              </a:rPr>
              <a:t>পাঠ</a:t>
            </a:r>
            <a:endParaRPr lang="en-US" sz="6600" b="1" dirty="0">
              <a:solidFill>
                <a:srgbClr val="FFC000"/>
              </a:solidFill>
            </a:endParaRPr>
          </a:p>
          <a:p>
            <a:r>
              <a:rPr lang="bn-BD" sz="6600" b="1" dirty="0" smtClean="0">
                <a:latin typeface="NikoshBAN" pitchFamily="2" charset="0"/>
                <a:cs typeface="NikoshBAN" pitchFamily="2" charset="0"/>
              </a:rPr>
              <a:t>          কুরবানি </a:t>
            </a:r>
          </a:p>
          <a:p>
            <a:r>
              <a:rPr lang="bn-BD" sz="6600" b="1" dirty="0" smtClean="0">
                <a:latin typeface="NikoshBAN" pitchFamily="2" charset="0"/>
                <a:cs typeface="NikoshBAN" pitchFamily="2" charset="0"/>
              </a:rPr>
              <a:t>নিজের সব চেয়ে পবিত্র বস্তু মহান আল্লাহর পথে বিসর্জন দেয়া। </a:t>
            </a:r>
            <a:endParaRPr lang="en-US" sz="6600" b="1" dirty="0"/>
          </a:p>
        </p:txBody>
      </p:sp>
      <p:sp>
        <p:nvSpPr>
          <p:cNvPr id="1048671" name="TextBox 1048670"/>
          <p:cNvSpPr txBox="1"/>
          <p:nvPr/>
        </p:nvSpPr>
        <p:spPr>
          <a:xfrm>
            <a:off x="1143000" y="498744"/>
            <a:ext cx="5349939" cy="1569660"/>
          </a:xfrm>
          <a:prstGeom prst="rect">
            <a:avLst/>
          </a:prstGeom>
        </p:spPr>
        <p:txBody>
          <a:bodyPr wrap="square" rtlCol="0">
            <a:spAutoFit/>
          </a:bodyPr>
          <a:lstStyle/>
          <a:p>
            <a:r>
              <a:rPr lang="en-US" altLang="en-US" sz="9600" b="1" dirty="0" err="1" smtClean="0">
                <a:solidFill>
                  <a:srgbClr val="FFC000"/>
                </a:solidFill>
              </a:rPr>
              <a:t>পাঠ</a:t>
            </a:r>
            <a:r>
              <a:rPr lang="bn-BD" altLang="en-US" sz="7200" b="1" dirty="0" smtClean="0">
                <a:solidFill>
                  <a:srgbClr val="FFC000"/>
                </a:solidFill>
              </a:rPr>
              <a:t>ঘোষণা </a:t>
            </a:r>
            <a:endParaRPr lang="en-US" sz="7200" b="1"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48593"/>
                                        </p:tgtEl>
                                        <p:attrNameLst>
                                          <p:attrName>style.visibility</p:attrName>
                                        </p:attrNameLst>
                                      </p:cBhvr>
                                      <p:to>
                                        <p:strVal val="visible"/>
                                      </p:to>
                                    </p:set>
                                    <p:animEffect transition="in" filter="slide(fromBottom)">
                                      <p:cBhvr>
                                        <p:cTn id="7" dur="500"/>
                                        <p:tgtEl>
                                          <p:spTgt spid="1048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Rectangle 2"/>
          <p:cNvSpPr/>
          <p:nvPr/>
        </p:nvSpPr>
        <p:spPr>
          <a:xfrm>
            <a:off x="457200" y="1600200"/>
            <a:ext cx="8686800" cy="3477875"/>
          </a:xfrm>
          <a:prstGeom prst="rect">
            <a:avLst/>
          </a:prstGeom>
        </p:spPr>
        <p:txBody>
          <a:bodyPr wrap="square">
            <a:spAutoFit/>
          </a:bodyPr>
          <a:lstStyle/>
          <a:p>
            <a:r>
              <a:rPr lang="bn-BD" sz="4400" dirty="0" smtClean="0">
                <a:latin typeface="NikoshBAN" pitchFamily="2" charset="0"/>
                <a:cs typeface="NikoshBAN" pitchFamily="2" charset="0"/>
              </a:rPr>
              <a:t>এই পাঠ শেষে শিক্ষার্থীরা--- </a:t>
            </a:r>
            <a:br>
              <a:rPr lang="bn-BD" sz="4400" dirty="0" smtClean="0">
                <a:latin typeface="NikoshBAN" pitchFamily="2" charset="0"/>
                <a:cs typeface="NikoshBAN" pitchFamily="2" charset="0"/>
              </a:rPr>
            </a:br>
            <a:r>
              <a:rPr lang="bn-BD" sz="4400" dirty="0" smtClean="0">
                <a:latin typeface="NikoshBAN" pitchFamily="2" charset="0"/>
                <a:cs typeface="NikoshBAN" pitchFamily="2" charset="0"/>
              </a:rPr>
              <a:t>১। কুরবানি কী তা বলতে পারবে</a:t>
            </a:r>
            <a:br>
              <a:rPr lang="bn-BD" sz="4400" dirty="0" smtClean="0">
                <a:latin typeface="NikoshBAN" pitchFamily="2" charset="0"/>
                <a:cs typeface="NikoshBAN" pitchFamily="2" charset="0"/>
              </a:rPr>
            </a:br>
            <a:r>
              <a:rPr lang="bn-BD" sz="4400" dirty="0" smtClean="0">
                <a:latin typeface="NikoshBAN" pitchFamily="2" charset="0"/>
                <a:cs typeface="NikoshBAN" pitchFamily="2" charset="0"/>
              </a:rPr>
              <a:t>২। কুরবানির গুরুত্ব ও  তাৎপর্য বর্ণনা করতে পারবে</a:t>
            </a:r>
          </a:p>
          <a:p>
            <a:r>
              <a:rPr lang="bn-BD" sz="4400" dirty="0" smtClean="0">
                <a:latin typeface="NikoshBAN" pitchFamily="2" charset="0"/>
                <a:cs typeface="NikoshBAN" pitchFamily="2" charset="0"/>
              </a:rPr>
              <a:t>৩। কুরবানির বিধিবিধান বর্ণনা করতে পারবে</a:t>
            </a:r>
            <a:br>
              <a:rPr lang="bn-BD" sz="4400" dirty="0" smtClean="0">
                <a:latin typeface="NikoshBAN" pitchFamily="2" charset="0"/>
                <a:cs typeface="NikoshBAN" pitchFamily="2" charset="0"/>
              </a:rPr>
            </a:br>
            <a:r>
              <a:rPr lang="bn-BD" sz="4400" dirty="0" smtClean="0">
                <a:latin typeface="NikoshBAN" pitchFamily="2" charset="0"/>
                <a:cs typeface="NikoshBAN" pitchFamily="2" charset="0"/>
              </a:rPr>
              <a:t>৪। কুরবানির পটভূমি বিশ্লেষণ করতে পারবে </a:t>
            </a:r>
          </a:p>
        </p:txBody>
      </p:sp>
      <p:sp>
        <p:nvSpPr>
          <p:cNvPr id="1048595" name="TextBox 3"/>
          <p:cNvSpPr txBox="1"/>
          <p:nvPr/>
        </p:nvSpPr>
        <p:spPr>
          <a:xfrm>
            <a:off x="3124200" y="533400"/>
            <a:ext cx="2560316" cy="1107996"/>
          </a:xfrm>
          <a:prstGeom prst="rect">
            <a:avLst/>
          </a:prstGeom>
          <a:noFill/>
        </p:spPr>
        <p:txBody>
          <a:bodyPr wrap="none" rtlCol="0">
            <a:spAutoFit/>
          </a:bodyPr>
          <a:lstStyle/>
          <a:p>
            <a:r>
              <a:rPr lang="bn-BD" sz="6600" b="1" dirty="0" smtClean="0">
                <a:solidFill>
                  <a:srgbClr val="FFC000"/>
                </a:solidFill>
                <a:latin typeface="NikoshBAN" pitchFamily="2" charset="0"/>
                <a:cs typeface="NikoshBAN" pitchFamily="2" charset="0"/>
              </a:rPr>
              <a:t>শিখনফল</a:t>
            </a:r>
            <a:endParaRPr lang="en-US" sz="6600" b="1" dirty="0">
              <a:solidFill>
                <a:srgbClr val="FFC000"/>
              </a:solidFill>
              <a:latin typeface="NikoshBAN" pitchFamily="2" charset="0"/>
              <a:cs typeface="NikoshBAN"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extBox 4"/>
          <p:cNvSpPr txBox="1"/>
          <p:nvPr/>
        </p:nvSpPr>
        <p:spPr>
          <a:xfrm>
            <a:off x="609600" y="2133600"/>
            <a:ext cx="7772400" cy="3139321"/>
          </a:xfrm>
          <a:prstGeom prst="rect">
            <a:avLst/>
          </a:prstGeom>
          <a:noFill/>
        </p:spPr>
        <p:txBody>
          <a:bodyPr wrap="square" rtlCol="0">
            <a:spAutoFit/>
          </a:bodyPr>
          <a:lstStyle/>
          <a:p>
            <a:r>
              <a:rPr lang="bn-BD" sz="6000" dirty="0" smtClean="0">
                <a:solidFill>
                  <a:schemeClr val="tx1">
                    <a:lumMod val="95000"/>
                    <a:lumOff val="5000"/>
                  </a:schemeClr>
                </a:solidFill>
                <a:latin typeface="NikoshBAN" pitchFamily="2" charset="0"/>
                <a:cs typeface="NikoshBAN" pitchFamily="2" charset="0"/>
              </a:rPr>
              <a:t>কুরবানি শব্দের অর্থ—</a:t>
            </a:r>
          </a:p>
          <a:p>
            <a:r>
              <a:rPr lang="bn-BD" sz="6000" dirty="0" smtClean="0">
                <a:solidFill>
                  <a:schemeClr val="tx1">
                    <a:lumMod val="95000"/>
                    <a:lumOff val="5000"/>
                  </a:schemeClr>
                </a:solidFill>
                <a:latin typeface="NikoshBAN" pitchFamily="2" charset="0"/>
                <a:cs typeface="NikoshBAN" pitchFamily="2" charset="0"/>
              </a:rPr>
              <a:t>ত্যাগ, ঊৎসর্গ, নৈকট্য লাভ</a:t>
            </a:r>
            <a:r>
              <a:rPr lang="en-US" sz="6000" dirty="0" smtClean="0">
                <a:solidFill>
                  <a:schemeClr val="tx1">
                    <a:lumMod val="95000"/>
                    <a:lumOff val="5000"/>
                  </a:schemeClr>
                </a:solidFill>
                <a:latin typeface="NikoshBAN" pitchFamily="2" charset="0"/>
                <a:cs typeface="NikoshBAN" pitchFamily="2" charset="0"/>
              </a:rPr>
              <a:t> ,</a:t>
            </a:r>
            <a:r>
              <a:rPr lang="bn-BD" sz="6000" dirty="0" smtClean="0">
                <a:solidFill>
                  <a:schemeClr val="tx1">
                    <a:lumMod val="95000"/>
                    <a:lumOff val="5000"/>
                  </a:schemeClr>
                </a:solidFill>
                <a:latin typeface="NikoshBAN" pitchFamily="2" charset="0"/>
                <a:cs typeface="NikoshBAN" pitchFamily="2" charset="0"/>
              </a:rPr>
              <a:t> রক্ত প্রবাহিত করা ইত্যাদি।</a:t>
            </a:r>
          </a:p>
          <a:p>
            <a:r>
              <a:rPr lang="bn-BD" dirty="0" smtClean="0">
                <a:latin typeface="NikoshBAN" pitchFamily="2" charset="0"/>
                <a:cs typeface="NikoshBAN" pitchFamily="2" charset="0"/>
              </a:rPr>
              <a:t> </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1048597" name="TextBox 5"/>
          <p:cNvSpPr txBox="1"/>
          <p:nvPr/>
        </p:nvSpPr>
        <p:spPr>
          <a:xfrm>
            <a:off x="3352800" y="609600"/>
            <a:ext cx="3318537" cy="1107996"/>
          </a:xfrm>
          <a:prstGeom prst="rect">
            <a:avLst/>
          </a:prstGeom>
          <a:noFill/>
        </p:spPr>
        <p:txBody>
          <a:bodyPr wrap="none" rtlCol="0">
            <a:spAutoFit/>
          </a:bodyPr>
          <a:lstStyle/>
          <a:p>
            <a:r>
              <a:rPr lang="bn-BD" sz="6600" b="1" dirty="0" smtClean="0">
                <a:solidFill>
                  <a:srgbClr val="FFC000"/>
                </a:solidFill>
                <a:latin typeface="NikoshBAN" pitchFamily="2" charset="0"/>
                <a:cs typeface="NikoshBAN" pitchFamily="2" charset="0"/>
              </a:rPr>
              <a:t>কুরবানি কি </a:t>
            </a:r>
            <a:endParaRPr lang="en-US" sz="6600" b="1" dirty="0">
              <a:solidFill>
                <a:srgbClr val="FFC000"/>
              </a:solidFill>
              <a:latin typeface="NikoshBAN" pitchFamily="2" charset="0"/>
              <a:cs typeface="NikoshBAN"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Rectangle 3"/>
          <p:cNvSpPr/>
          <p:nvPr/>
        </p:nvSpPr>
        <p:spPr>
          <a:xfrm>
            <a:off x="533400" y="5370493"/>
            <a:ext cx="8229600" cy="1200329"/>
          </a:xfrm>
          <a:prstGeom prst="rect">
            <a:avLst/>
          </a:prstGeom>
        </p:spPr>
        <p:txBody>
          <a:bodyPr wrap="square">
            <a:spAutoFit/>
          </a:bodyPr>
          <a:lstStyle/>
          <a:p>
            <a:r>
              <a:rPr lang="bn-BD" sz="3600" dirty="0" smtClean="0">
                <a:solidFill>
                  <a:schemeClr val="tx1">
                    <a:lumMod val="95000"/>
                    <a:lumOff val="5000"/>
                  </a:schemeClr>
                </a:solidFill>
                <a:latin typeface="NikoshBAN" pitchFamily="2" charset="0"/>
                <a:cs typeface="NikoshBAN" pitchFamily="2" charset="0"/>
              </a:rPr>
              <a:t>যিলহজ মাসের ১০, ১১, ১২ তারিখ আল্লাহর নৈকট্য লাভের জন্য যে পশু জবাই করা হয় তাকে কুরবানি বলে</a:t>
            </a:r>
            <a:endParaRPr lang="en-US" sz="3600" dirty="0">
              <a:solidFill>
                <a:schemeClr val="tx1">
                  <a:lumMod val="95000"/>
                  <a:lumOff val="5000"/>
                </a:schemeClr>
              </a:solidFill>
            </a:endParaRPr>
          </a:p>
        </p:txBody>
      </p:sp>
      <p:pic>
        <p:nvPicPr>
          <p:cNvPr id="2097157" name="Picture 2" descr="Tmxk86_1534184984.jpg"/>
          <p:cNvPicPr>
            <a:picLocks noChangeAspect="1"/>
          </p:cNvPicPr>
          <p:nvPr/>
        </p:nvPicPr>
        <p:blipFill>
          <a:blip r:embed="rId2"/>
          <a:stretch>
            <a:fillRect/>
          </a:stretch>
        </p:blipFill>
        <p:spPr>
          <a:xfrm>
            <a:off x="762000" y="752475"/>
            <a:ext cx="7620000" cy="40481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097157"/>
                                        </p:tgtEl>
                                        <p:attrNameLst>
                                          <p:attrName>style.visibility</p:attrName>
                                        </p:attrNameLst>
                                      </p:cBhvr>
                                      <p:to>
                                        <p:strVal val="visible"/>
                                      </p:to>
                                    </p:set>
                                    <p:animEffect transition="in" filter="slide(fromBottom)">
                                      <p:cBhvr>
                                        <p:cTn id="7" dur="500"/>
                                        <p:tgtEl>
                                          <p:spTgt spid="209715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48598"/>
                                        </p:tgtEl>
                                        <p:attrNameLst>
                                          <p:attrName>style.visibility</p:attrName>
                                        </p:attrNameLst>
                                      </p:cBhvr>
                                      <p:to>
                                        <p:strVal val="visible"/>
                                      </p:to>
                                    </p:set>
                                    <p:animEffect transition="in" filter="slide(fromBottom)">
                                      <p:cBhvr>
                                        <p:cTn id="12" dur="500"/>
                                        <p:tgtEl>
                                          <p:spTgt spid="1048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extBox 1"/>
          <p:cNvSpPr txBox="1"/>
          <p:nvPr/>
        </p:nvSpPr>
        <p:spPr>
          <a:xfrm>
            <a:off x="685800" y="1447800"/>
            <a:ext cx="8077200" cy="4401205"/>
          </a:xfrm>
          <a:prstGeom prst="rect">
            <a:avLst/>
          </a:prstGeom>
          <a:noFill/>
        </p:spPr>
        <p:txBody>
          <a:bodyPr wrap="square" rtlCol="0">
            <a:spAutoFit/>
          </a:bodyPr>
          <a:lstStyle/>
          <a:p>
            <a:pPr algn="ctr"/>
            <a:r>
              <a:rPr lang="bn-BD" sz="4000" dirty="0" smtClean="0">
                <a:latin typeface="NikoshBAN" pitchFamily="2" charset="0"/>
                <a:cs typeface="NikoshBAN" pitchFamily="2" charset="0"/>
              </a:rPr>
              <a:t>পবিত্র কুরআনে ঊল্লেখ রয়েছে, “তিনি (ইবরাহিম) বললেনঃ হে বৎস! আমি স্বপ্নে দেখেছি যে, আমি তোমাকে জবাই করছি। এখন তোমার অভিমত কী? তিনি (ইসমাঈল) বললেনঃ হে আমার আব্বা! আপনি যা আদিষ্ট হয়েছেন তা-ই করুন। আল্লাহ ইচ্ছা করলে আপনি আমাকে ধৈর্যশীলদের অন্তর্ভুক্ত পাবেন।”(আস-সাফফাতঃ ১০২ )</a:t>
            </a:r>
            <a:endParaRPr lang="en-US" sz="4000" dirty="0">
              <a:latin typeface="NikoshBAN" pitchFamily="2" charset="0"/>
              <a:cs typeface="NikoshBAN" pitchFamily="2" charset="0"/>
            </a:endParaRPr>
          </a:p>
        </p:txBody>
      </p:sp>
      <p:sp>
        <p:nvSpPr>
          <p:cNvPr id="1048600" name="TextBox 2"/>
          <p:cNvSpPr txBox="1"/>
          <p:nvPr/>
        </p:nvSpPr>
        <p:spPr>
          <a:xfrm>
            <a:off x="2895600" y="-33528"/>
            <a:ext cx="4012637" cy="1015663"/>
          </a:xfrm>
          <a:prstGeom prst="rect">
            <a:avLst/>
          </a:prstGeom>
          <a:noFill/>
        </p:spPr>
        <p:txBody>
          <a:bodyPr wrap="none" rtlCol="0">
            <a:spAutoFit/>
          </a:bodyPr>
          <a:lstStyle/>
          <a:p>
            <a:r>
              <a:rPr lang="bn-BD" sz="6000" b="1" dirty="0" smtClean="0">
                <a:solidFill>
                  <a:srgbClr val="FFC000"/>
                </a:solidFill>
                <a:latin typeface="NikoshBAN" pitchFamily="2" charset="0"/>
                <a:cs typeface="NikoshBAN" pitchFamily="2" charset="0"/>
              </a:rPr>
              <a:t>গুরুত্ব ও তাৎপর্য </a:t>
            </a:r>
            <a:endParaRPr lang="en-US" sz="6000" b="1" dirty="0">
              <a:solidFill>
                <a:srgbClr val="FFC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048599"/>
                                        </p:tgtEl>
                                        <p:attrNameLst>
                                          <p:attrName>style.visibility</p:attrName>
                                        </p:attrNameLst>
                                      </p:cBhvr>
                                      <p:to>
                                        <p:strVal val="visible"/>
                                      </p:to>
                                    </p:set>
                                    <p:animEffect transition="in" filter="fade">
                                      <p:cBhvr>
                                        <p:cTn id="7" dur="800" decel="100000"/>
                                        <p:tgtEl>
                                          <p:spTgt spid="1048599"/>
                                        </p:tgtEl>
                                      </p:cBhvr>
                                    </p:animEffect>
                                    <p:anim calcmode="lin" valueType="num">
                                      <p:cBhvr>
                                        <p:cTn id="8" dur="800" decel="100000" fill="hold"/>
                                        <p:tgtEl>
                                          <p:spTgt spid="1048599"/>
                                        </p:tgtEl>
                                        <p:attrNameLst>
                                          <p:attrName>style.rotation</p:attrName>
                                        </p:attrNameLst>
                                      </p:cBhvr>
                                      <p:tavLst>
                                        <p:tav tm="0">
                                          <p:val>
                                            <p:fltVal val="-90"/>
                                          </p:val>
                                        </p:tav>
                                        <p:tav tm="100000">
                                          <p:val>
                                            <p:fltVal val="0"/>
                                          </p:val>
                                        </p:tav>
                                      </p:tavLst>
                                    </p:anim>
                                    <p:anim calcmode="lin" valueType="num">
                                      <p:cBhvr>
                                        <p:cTn id="9" dur="800" decel="100000" fill="hold"/>
                                        <p:tgtEl>
                                          <p:spTgt spid="1048599"/>
                                        </p:tgtEl>
                                        <p:attrNameLst>
                                          <p:attrName>ppt_x</p:attrName>
                                        </p:attrNameLst>
                                      </p:cBhvr>
                                      <p:tavLst>
                                        <p:tav tm="0">
                                          <p:val>
                                            <p:strVal val="#ppt_x+0.4"/>
                                          </p:val>
                                        </p:tav>
                                        <p:tav tm="100000">
                                          <p:val>
                                            <p:strVal val="#ppt_x-0.05"/>
                                          </p:val>
                                        </p:tav>
                                      </p:tavLst>
                                    </p:anim>
                                    <p:anim calcmode="lin" valueType="num">
                                      <p:cBhvr>
                                        <p:cTn id="10" dur="800" decel="100000" fill="hold"/>
                                        <p:tgtEl>
                                          <p:spTgt spid="104859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4859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4859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290</Words>
  <Application>Microsoft Office PowerPoint</Application>
  <PresentationFormat>On-screen Show (4:3)</PresentationFormat>
  <Paragraphs>38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宋体</vt:lpstr>
      <vt:lpstr>Arial</vt:lpstr>
      <vt:lpstr>Calibri</vt:lpstr>
      <vt:lpstr>NikoshBAN</vt:lpstr>
      <vt:lpstr>Times New Roman</vt:lpstr>
      <vt:lpstr>Vrinda</vt:lpstr>
      <vt:lpstr>Office Theme</vt:lpstr>
      <vt:lpstr>সবাইকে স্বাগতম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T1 7.0</dc:creator>
  <cp:lastModifiedBy>D H Liton</cp:lastModifiedBy>
  <cp:revision>3</cp:revision>
  <dcterms:created xsi:type="dcterms:W3CDTF">2006-08-15T12:00:00Z</dcterms:created>
  <dcterms:modified xsi:type="dcterms:W3CDTF">2020-03-17T12:08:23Z</dcterms:modified>
</cp:coreProperties>
</file>