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  <p:sldMasterId id="2147484051" r:id="rId2"/>
  </p:sldMasterIdLst>
  <p:notesMasterIdLst>
    <p:notesMasterId r:id="rId15"/>
  </p:notesMasterIdLst>
  <p:sldIdLst>
    <p:sldId id="257" r:id="rId3"/>
    <p:sldId id="273" r:id="rId4"/>
    <p:sldId id="274" r:id="rId5"/>
    <p:sldId id="260" r:id="rId6"/>
    <p:sldId id="261" r:id="rId7"/>
    <p:sldId id="262" r:id="rId8"/>
    <p:sldId id="272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DFFFD"/>
    <a:srgbClr val="003366"/>
    <a:srgbClr val="3333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1371-190B-4FEF-B072-834839CDA42A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96F47-11F2-4C48-A639-B87DE05AB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6F47-11F2-4C48-A639-B87DE05ABD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6F47-11F2-4C48-A639-B87DE05ABD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96F47-11F2-4C48-A639-B87DE05ABD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4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3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7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4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3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9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8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2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91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122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70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167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6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8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3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0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E11C-9FFD-4184-8FC0-622944D00191}" type="datetimeFigureOut">
              <a:rPr lang="en-US" smtClean="0"/>
              <a:pPr/>
              <a:t>17-Mar-2020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31E698-DAE3-4391-96C9-2F033EC0574A}"/>
              </a:ext>
            </a:extLst>
          </p:cNvPr>
          <p:cNvSpPr txBox="1"/>
          <p:nvPr/>
        </p:nvSpPr>
        <p:spPr>
          <a:xfrm>
            <a:off x="-253219" y="3024554"/>
            <a:ext cx="4937760" cy="443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D599C34-1923-42B5-9BB6-24E6124971F5}"/>
              </a:ext>
            </a:extLst>
          </p:cNvPr>
          <p:cNvSpPr/>
          <p:nvPr/>
        </p:nvSpPr>
        <p:spPr>
          <a:xfrm>
            <a:off x="0" y="0"/>
            <a:ext cx="9144000" cy="3768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 কে স্বাগতম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992"/>
            <a:ext cx="9144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982" y="2866400"/>
            <a:ext cx="802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18" y="379665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 -খ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210" y="5312941"/>
            <a:ext cx="719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 সামাজিক গুরুত্ব বর্ণনা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982" y="185296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 -ক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05D35E5F-AC17-4D89-AD7D-B0F39F0F2D96}"/>
              </a:ext>
            </a:extLst>
          </p:cNvPr>
          <p:cNvSpPr/>
          <p:nvPr/>
        </p:nvSpPr>
        <p:spPr>
          <a:xfrm>
            <a:off x="2604655" y="221672"/>
            <a:ext cx="3837709" cy="16312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3" y="3418764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লিখে আনবে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864" y="529622"/>
            <a:ext cx="3978233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17585D1-4E4E-4048-9811-9A33CA3A89B8}"/>
              </a:ext>
            </a:extLst>
          </p:cNvPr>
          <p:cNvSpPr/>
          <p:nvPr/>
        </p:nvSpPr>
        <p:spPr>
          <a:xfrm>
            <a:off x="1534824" y="0"/>
            <a:ext cx="5655685" cy="163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30DE25-95FD-4F04-9D54-A6BA3467A56F}"/>
              </a:ext>
            </a:extLst>
          </p:cNvPr>
          <p:cNvSpPr/>
          <p:nvPr/>
        </p:nvSpPr>
        <p:spPr>
          <a:xfrm>
            <a:off x="2564881" y="279549"/>
            <a:ext cx="4014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857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খোদা হাফেজ</a:t>
            </a:r>
            <a:endParaRPr lang="en-US" sz="857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735" y="731520"/>
            <a:ext cx="5022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FFC000"/>
                </a:solidFill>
              </a:rPr>
              <a:t>আল্লাহ হাফেজ 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3125"/>
            <a:ext cx="8314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128" y="1484629"/>
            <a:ext cx="8619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৮৬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085088"/>
            <a:ext cx="1760220" cy="221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52" y="2828836"/>
            <a:ext cx="6480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ম শ্রেণি 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বিষয়ঃ আকাইদ ওয়াল ফিকাহ 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অধ্যায়ঃ তৃতীয়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পাঠঃ ১ম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932" y="854702"/>
            <a:ext cx="3911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0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Quad 5">
            <a:extLst>
              <a:ext uri="{FF2B5EF4-FFF2-40B4-BE49-F238E27FC236}">
                <a16:creationId xmlns="" xmlns:a16="http://schemas.microsoft.com/office/drawing/2014/main" id="{E8727E4B-DA5F-41A1-904E-EACDB5A6F005}"/>
              </a:ext>
            </a:extLst>
          </p:cNvPr>
          <p:cNvSpPr/>
          <p:nvPr/>
        </p:nvSpPr>
        <p:spPr>
          <a:xfrm>
            <a:off x="2383132" y="1332164"/>
            <a:ext cx="3553426" cy="312553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3132" y="2366010"/>
            <a:ext cx="316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4" y="335921"/>
            <a:ext cx="3349235" cy="198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55" y="3379327"/>
            <a:ext cx="439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pc1\Desktop\Ibrahim Khlolil (Bolla BNK high) School\Religious Picture\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244" y="392192"/>
            <a:ext cx="3569226" cy="1893808"/>
          </a:xfrm>
          <a:prstGeom prst="rect">
            <a:avLst/>
          </a:prstGeom>
          <a:noFill/>
        </p:spPr>
      </p:pic>
      <p:pic>
        <p:nvPicPr>
          <p:cNvPr id="2" name="Picture 2" descr="C:\Users\pc1\Desktop\Ibrahim Khlolil (Bolla BNK high) School\Religious Picture\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00" y="3364296"/>
            <a:ext cx="3490889" cy="2188148"/>
          </a:xfrm>
          <a:prstGeom prst="rect">
            <a:avLst/>
          </a:prstGeom>
          <a:noFill/>
        </p:spPr>
      </p:pic>
      <p:pic>
        <p:nvPicPr>
          <p:cNvPr id="1027" name="Picture 3" descr="C:\Users\pc1\Desktop\Ibrahim Khlolil (Bolla BNK high) School\Religious Picture\adnan_19395734665195b3bb84cdf0.13878550_x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3379326"/>
            <a:ext cx="3589020" cy="212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2484" y="731384"/>
            <a:ext cx="3316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91" y="2262787"/>
            <a:ext cx="792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১.সালাতের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২.সালাত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আদায়ের সঠিক নিয়ম বলতে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৩.সালাতের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24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69" y="4616676"/>
            <a:ext cx="8457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কামনাকরা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9" y="988140"/>
            <a:ext cx="2559691" cy="2440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0" y="965908"/>
            <a:ext cx="2788919" cy="2511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917328"/>
            <a:ext cx="2788919" cy="2511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19" y="3909060"/>
            <a:ext cx="845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 আরবি 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ফার্সি প্রতিশব্দ হলো নামায।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912" y="243840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C000"/>
                </a:solidFill>
              </a:rPr>
              <a:t>এসো নামাজের অর্থ জানি 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C2F503-2CCA-4EE1-BE8F-4A1CEA2B654E}"/>
              </a:ext>
            </a:extLst>
          </p:cNvPr>
          <p:cNvSpPr txBox="1"/>
          <p:nvPr/>
        </p:nvSpPr>
        <p:spPr>
          <a:xfrm>
            <a:off x="604910" y="2551837"/>
            <a:ext cx="793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েয়ামতের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প্রথমেই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তিরমিযি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" y="365760"/>
            <a:ext cx="6364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C000"/>
                </a:solidFill>
              </a:rPr>
              <a:t>নামাজের গুরুত্ত 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035" y="1826528"/>
            <a:ext cx="7744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ঘৃর্ণীত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আনকাবূত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-৪৫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2" y="3429000"/>
            <a:ext cx="7841672" cy="224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144" y="236018"/>
            <a:ext cx="7168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</a:t>
            </a:r>
            <a:r>
              <a:rPr lang="bn-IN" sz="8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IN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বলেনঃ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>
            <a:off x="2235684" y="256032"/>
            <a:ext cx="2945916" cy="1039747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945" y="2157984"/>
            <a:ext cx="6518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নামাজের মাধ্যমে কি অর্জন করা যায় তা তোমরা নিজ নিজ খাতায় লিখ?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19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1555</TotalTime>
  <Words>204</Words>
  <Application>Microsoft Office PowerPoint</Application>
  <PresentationFormat>On-screen Show (4:3)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Times New Roman</vt:lpstr>
      <vt:lpstr>Trebuchet MS</vt:lpstr>
      <vt:lpstr>Vrinda</vt:lpstr>
      <vt:lpstr>Wingdings</vt:lpstr>
      <vt:lpstr>Wingdings 3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 H Liton</cp:lastModifiedBy>
  <cp:revision>285</cp:revision>
  <dcterms:created xsi:type="dcterms:W3CDTF">2019-04-10T08:14:56Z</dcterms:created>
  <dcterms:modified xsi:type="dcterms:W3CDTF">2020-03-17T11:44:05Z</dcterms:modified>
</cp:coreProperties>
</file>