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89B92-A4B7-4300-AECC-4CCCE69F84B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99F13-BEA2-41B0-B499-D3E161BF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4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ADAE-D201-49F3-836B-898AEFF35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BE09E-86C1-4A38-9E53-F2C9A1BC4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EB6D4-6FA6-46F5-BB39-DDC5553C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1C85-C955-4777-BFD1-9AA42248D89F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655B7-9068-44E0-987E-ECB69A5E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BA422-3DC9-4EC9-99BC-568E0CF3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2451-BABA-4222-80AB-A786831C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9D97F-37E6-44C6-9D20-1AF213A3D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88EF-F8B5-4AF4-BFBD-8D63A606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B22B-BB0F-4A36-B159-C9A48C8F7F40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BDED2-FF0A-4A22-8DDF-96FB4A78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F53B0-18A1-4F10-825D-8C616B75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2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70A57-28A9-49B3-8C6D-F6A8565AF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9A960-A65A-4D54-84B7-C6C539410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9B7CC-1A9B-45AD-834E-1C67F2B3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626C-C9F0-4454-873A-A8895BE3229D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5E53-4D50-4B87-A885-BE83926D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C6A7D-532A-4E52-8505-D528F82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6C8B-3737-428B-BA7A-5A25C8F7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F729-525C-479C-9FAA-C923DB7D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1BC95-17B4-436E-BB9F-27107C00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9C0-62EC-4DDA-8A5D-7C4CBE72741E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D0CD2-A8F8-4A7B-8C8B-FDAF8602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EF354-9F91-4966-9E32-D40382B1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243F-AAED-491C-AF4F-C831B43A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AE18B-BC2D-45D3-9F96-72B837B45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2DA37-9129-4AD1-BCCB-9B29D231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6A-50CF-437F-84EB-BD20BFF3758E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02B11-42F7-4A17-B124-94071FFA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BE457-4877-48DA-A2FD-08567A2F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5C94-3962-4372-B5E3-3B4BA932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8781-2B98-418A-9052-DEE970EC9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50093-374B-46EF-824E-25A4E771E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C6EF9-0B6F-4328-B312-1350ACDB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6F88-80B7-47F9-8EA7-D5D82E8434C4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FFB6E-9DB1-48DB-AB96-5CBCAD38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80381-13A1-451D-A3A6-35CE9009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CE84-19BF-4C40-9CAA-30823D42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65118-FAB0-4598-8504-33461CD9A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1386C-C4D0-45E2-938E-C41B17DCA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56CC4-4E17-4B62-A8CB-0C5D2C28F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BF663-A159-403E-91E0-4C7212E60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D3510-233D-4294-8CC9-E4C797D8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1C66-05FD-48C2-AAE4-ACBDC684DF53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3736F-2365-4473-A10C-13C90DE3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03710-1084-4E2D-982E-0CF70951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0536-1383-4985-A823-0D049897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67F62-622C-4DE1-A963-D0EE3576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0C2C-BEC6-4163-BCA5-EE8AF01F7332}" type="datetime1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CFFC3-4095-43CD-8F9D-CF30EDAB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A6D22-E0F6-4B7C-BB30-81E063E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2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7B344-17F9-4040-BD3D-122A0CF3D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094DA-780D-4F71-8788-3B0A5BF1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6E662-D268-4AA5-9A44-B4445489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8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92F6-4029-4FE9-9A6C-19C3DA32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3C0B-DBBA-41CC-8C79-42F79092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D14C-4F2C-4D37-AEE0-E97C76AB9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96092-1611-49A0-8873-B16FACE4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7336-22BA-49E7-838B-35EC56805D87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66685-8292-430F-8FF4-AAA54F6E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D28C9-969A-4315-82A8-A726AF7B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5009-F6DE-4001-BC1F-7CB051D6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E6687-E853-4465-BE0B-B7B194C04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2B0BD-517C-454D-B9CA-1AB14204B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75383-6BAF-47EF-98BB-9D5939B6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7E1-71A0-41EE-94A8-13DEA6B71F7A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3DFA3-CB5A-482C-A39C-B0EACDA0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9A3F7-E34B-4F98-84C4-69CCF80A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8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F68EE-4291-49C7-BB52-D2439B75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05F89-D514-4CEE-9770-8581CC00C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BE7A8-B69D-4C8A-98AF-BEE78DC8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CBB4-5106-4217-8D15-9C9430C91BC1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72701-4131-46D5-83EF-CB766C821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Farhana Begum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EB056-B3B6-46D6-B9CB-5B613D86E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4B32-AA88-45EF-8CEF-1157EB85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7BF083-BF6D-4253-8096-A1654AAF6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40676"/>
            <a:ext cx="11943471" cy="6597749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F06120-8B51-4E1F-9BD5-AEE1BE490475}"/>
              </a:ext>
            </a:extLst>
          </p:cNvPr>
          <p:cNvSpPr txBox="1"/>
          <p:nvPr/>
        </p:nvSpPr>
        <p:spPr>
          <a:xfrm>
            <a:off x="1195754" y="3910819"/>
            <a:ext cx="9575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8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8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88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A4A114-89BC-4C45-A0C6-B064B587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79DD-3DE8-43D9-A097-6A9388DD1584}" type="datetime1">
              <a:rPr lang="en-US" smtClean="0"/>
              <a:t>3/16/2020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7196D0E-6CF4-477F-A490-DC46CC3C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</p:spTree>
    <p:extLst>
      <p:ext uri="{BB962C8B-B14F-4D97-AF65-F5344CB8AC3E}">
        <p14:creationId xmlns:p14="http://schemas.microsoft.com/office/powerpoint/2010/main" val="394788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961D5-A8FA-4769-A487-CE0DBA1C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5F9AB-E9A3-483D-8AD5-9E7DD565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1A2B0D-EBCA-43F0-90A4-2A7091233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1378634"/>
            <a:ext cx="11310424" cy="4977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542A14-B011-496A-9474-3756213113E2}"/>
              </a:ext>
            </a:extLst>
          </p:cNvPr>
          <p:cNvSpPr txBox="1"/>
          <p:nvPr/>
        </p:nvSpPr>
        <p:spPr>
          <a:xfrm>
            <a:off x="2757266" y="399823"/>
            <a:ext cx="5739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 –বাদাড়ে ঘুরে বেড়ায়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AFC04-C52C-4D12-9919-5A4A2627186C}"/>
              </a:ext>
            </a:extLst>
          </p:cNvPr>
          <p:cNvSpPr txBox="1"/>
          <p:nvPr/>
        </p:nvSpPr>
        <p:spPr>
          <a:xfrm>
            <a:off x="182880" y="267286"/>
            <a:ext cx="11788726" cy="64541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3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D5EAA-25C9-4EA8-A636-CD9B0617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3F369-D66E-420D-8A7E-9A921DB7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1FD06-823E-4CC0-B9B9-CC0515209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1772530"/>
            <a:ext cx="11338560" cy="4583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DC0A6-6362-4CC3-87E2-E4098DEF5EA2}"/>
              </a:ext>
            </a:extLst>
          </p:cNvPr>
          <p:cNvSpPr txBox="1"/>
          <p:nvPr/>
        </p:nvSpPr>
        <p:spPr>
          <a:xfrm>
            <a:off x="1364566" y="712988"/>
            <a:ext cx="10016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 পুকুরের টলটলে পানিতে সাঁতার কাটে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FE671-E1D4-4E0C-B035-3B3ED1D54C71}"/>
              </a:ext>
            </a:extLst>
          </p:cNvPr>
          <p:cNvSpPr txBox="1"/>
          <p:nvPr/>
        </p:nvSpPr>
        <p:spPr>
          <a:xfrm>
            <a:off x="267286" y="281354"/>
            <a:ext cx="11788726" cy="64401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5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894BB-8B66-4549-8CCA-FEEEA4F9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9960B-A3F9-46EA-8D42-4E30AD99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03FBB-83F1-4D33-A653-7BC33BE44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0" y="1322364"/>
            <a:ext cx="11329182" cy="5033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11353-E586-4DED-A196-E8203DBB2B2F}"/>
              </a:ext>
            </a:extLst>
          </p:cNvPr>
          <p:cNvSpPr txBox="1"/>
          <p:nvPr/>
        </p:nvSpPr>
        <p:spPr>
          <a:xfrm>
            <a:off x="2785404" y="399034"/>
            <a:ext cx="880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 গ্রাম গাছপালায় ঘেরা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7EA08-FADB-4257-9717-BD875F93E8B8}"/>
              </a:ext>
            </a:extLst>
          </p:cNvPr>
          <p:cNvSpPr txBox="1"/>
          <p:nvPr/>
        </p:nvSpPr>
        <p:spPr>
          <a:xfrm>
            <a:off x="168812" y="399034"/>
            <a:ext cx="11732456" cy="6322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5F031-1DDD-4698-A7F9-96E0049E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837E0-EB33-4E17-8F73-7458F1FB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DD3F2-3240-4E25-946B-775C8F08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1491176"/>
            <a:ext cx="11324493" cy="4865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8D165-5C9C-4E74-958B-882FA697AB40}"/>
              </a:ext>
            </a:extLst>
          </p:cNvPr>
          <p:cNvSpPr txBox="1"/>
          <p:nvPr/>
        </p:nvSpPr>
        <p:spPr>
          <a:xfrm>
            <a:off x="3094892" y="474150"/>
            <a:ext cx="7427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গাছে পাখি ডাকে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785EB-2D2B-484B-B892-AA6C797042D7}"/>
              </a:ext>
            </a:extLst>
          </p:cNvPr>
          <p:cNvSpPr txBox="1"/>
          <p:nvPr/>
        </p:nvSpPr>
        <p:spPr>
          <a:xfrm>
            <a:off x="168812" y="239151"/>
            <a:ext cx="11746523" cy="6482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1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16163-89E6-4CD2-9673-C8ECF75D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A4349-11E0-4ADC-9A36-AC4831BC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7CB82-8718-45F1-A4A8-022861AA1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5415"/>
            <a:ext cx="10972800" cy="5132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416A23-D36C-447A-9C59-8124E426191F}"/>
              </a:ext>
            </a:extLst>
          </p:cNvPr>
          <p:cNvSpPr txBox="1"/>
          <p:nvPr/>
        </p:nvSpPr>
        <p:spPr>
          <a:xfrm>
            <a:off x="2491154" y="260924"/>
            <a:ext cx="741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ডাকে দুখুর ঘুম ভাঙ্গে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B62B4-3EF5-4C3A-A5B0-BA0FE9FD91B1}"/>
              </a:ext>
            </a:extLst>
          </p:cNvPr>
          <p:cNvSpPr txBox="1"/>
          <p:nvPr/>
        </p:nvSpPr>
        <p:spPr>
          <a:xfrm>
            <a:off x="309489" y="260924"/>
            <a:ext cx="11479237" cy="6460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60EC2-1240-433E-83F5-74DE2EB3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4509B-EBA6-451A-96EA-9DCF3E07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52333-3FFD-4F32-9789-2BB904B9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280160"/>
            <a:ext cx="11043138" cy="507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918C30-FE2E-425F-9205-355C865260DD}"/>
              </a:ext>
            </a:extLst>
          </p:cNvPr>
          <p:cNvSpPr txBox="1"/>
          <p:nvPr/>
        </p:nvSpPr>
        <p:spPr>
          <a:xfrm>
            <a:off x="1414976" y="356830"/>
            <a:ext cx="10345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 ভাবে,আমি যদি সকাল বেলার পাখি হতাম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3B1E0-0DB9-402C-AE60-B0A4B505F59D}"/>
              </a:ext>
            </a:extLst>
          </p:cNvPr>
          <p:cNvSpPr txBox="1"/>
          <p:nvPr/>
        </p:nvSpPr>
        <p:spPr>
          <a:xfrm>
            <a:off x="211015" y="136525"/>
            <a:ext cx="11816862" cy="6584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8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9F437-6FAE-4659-B89E-8C4FCACE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903B0-C2DF-48F2-81EF-EE909786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A1F2B07D-9551-4E36-9455-0B381ED70ED8}"/>
              </a:ext>
            </a:extLst>
          </p:cNvPr>
          <p:cNvSpPr/>
          <p:nvPr/>
        </p:nvSpPr>
        <p:spPr>
          <a:xfrm>
            <a:off x="3187504" y="309488"/>
            <a:ext cx="6274191" cy="1842868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F38F0-C76A-4BC0-A20E-CE555D7AF385}"/>
              </a:ext>
            </a:extLst>
          </p:cNvPr>
          <p:cNvSpPr txBox="1"/>
          <p:nvPr/>
        </p:nvSpPr>
        <p:spPr>
          <a:xfrm>
            <a:off x="2674035" y="2644726"/>
            <a:ext cx="6568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শব্দ খুঁজে বের কর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A73E4-C95B-416F-99FF-C3D751454744}"/>
              </a:ext>
            </a:extLst>
          </p:cNvPr>
          <p:cNvSpPr txBox="1"/>
          <p:nvPr/>
        </p:nvSpPr>
        <p:spPr>
          <a:xfrm>
            <a:off x="1491175" y="3568056"/>
            <a:ext cx="7005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বাদাড়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B73B8-12C6-4F5C-8FC1-126D5C962E62}"/>
              </a:ext>
            </a:extLst>
          </p:cNvPr>
          <p:cNvSpPr txBox="1"/>
          <p:nvPr/>
        </p:nvSpPr>
        <p:spPr>
          <a:xfrm>
            <a:off x="351692" y="309488"/>
            <a:ext cx="11549576" cy="64119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16E04-889F-4028-92EA-78222652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4331F-9CC0-4A1A-A01F-736798E2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8A21C724-BF22-4481-A6AD-BDC09875A173}"/>
              </a:ext>
            </a:extLst>
          </p:cNvPr>
          <p:cNvSpPr/>
          <p:nvPr/>
        </p:nvSpPr>
        <p:spPr>
          <a:xfrm>
            <a:off x="3581400" y="295422"/>
            <a:ext cx="4273061" cy="2180492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57AC3-C76F-43B0-87B2-2918FAB05B3C}"/>
              </a:ext>
            </a:extLst>
          </p:cNvPr>
          <p:cNvSpPr txBox="1"/>
          <p:nvPr/>
        </p:nvSpPr>
        <p:spPr>
          <a:xfrm>
            <a:off x="1969477" y="3826412"/>
            <a:ext cx="8890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 দেখতে কেমন ছিল?</a:t>
            </a:r>
          </a:p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কিসের ডাকে দুখুর ঘুম ভাঙে?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E694E-88A8-4858-B461-5B87D32F8ABD}"/>
              </a:ext>
            </a:extLst>
          </p:cNvPr>
          <p:cNvSpPr txBox="1"/>
          <p:nvPr/>
        </p:nvSpPr>
        <p:spPr>
          <a:xfrm>
            <a:off x="450166" y="295422"/>
            <a:ext cx="11479237" cy="64260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0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DA320-D4D8-4C94-9333-98DE8901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89B25-6D77-4918-8FA0-12F6624C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D0FD1-4B07-439B-9615-8622E3D25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520505"/>
            <a:ext cx="11296357" cy="5697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07C647-2A47-4A3B-A719-312669B1EE38}"/>
              </a:ext>
            </a:extLst>
          </p:cNvPr>
          <p:cNvSpPr txBox="1"/>
          <p:nvPr/>
        </p:nvSpPr>
        <p:spPr>
          <a:xfrm>
            <a:off x="956603" y="1237957"/>
            <a:ext cx="2771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48DA3-608B-4F91-B277-B92B8E0630FF}"/>
              </a:ext>
            </a:extLst>
          </p:cNvPr>
          <p:cNvSpPr txBox="1"/>
          <p:nvPr/>
        </p:nvSpPr>
        <p:spPr>
          <a:xfrm>
            <a:off x="253218" y="382075"/>
            <a:ext cx="11816862" cy="62297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8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E8389-1AD5-4F4C-B7EA-95FE8ECE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58C8-C620-43E1-A43B-75AFE8CF21E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22AAE-B237-4F15-8B8C-32CC925D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4C8D944A-D62D-4341-BB51-ABC7978EE964}"/>
              </a:ext>
            </a:extLst>
          </p:cNvPr>
          <p:cNvSpPr/>
          <p:nvPr/>
        </p:nvSpPr>
        <p:spPr>
          <a:xfrm>
            <a:off x="1291883" y="136525"/>
            <a:ext cx="9608234" cy="1885071"/>
          </a:xfrm>
          <a:prstGeom prst="flowChartPunchedTape">
            <a:avLst/>
          </a:prstGeom>
          <a:solidFill>
            <a:srgbClr val="C0000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C8893-3E5E-4336-B2D5-AC46D7030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341" y="2230344"/>
            <a:ext cx="4060288" cy="13717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D4864BD-F1FE-4452-929D-C5B3A4010891}"/>
              </a:ext>
            </a:extLst>
          </p:cNvPr>
          <p:cNvSpPr/>
          <p:nvPr/>
        </p:nvSpPr>
        <p:spPr>
          <a:xfrm>
            <a:off x="2927129" y="3967188"/>
            <a:ext cx="8705557" cy="23891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মাহমুদপুর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,হবিগঞ্জ।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8E5998-C015-4B7A-99F5-714D400A8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7" y="2128862"/>
            <a:ext cx="3324395" cy="4120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05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ABC6-9E8B-476E-85C0-EB22DCDD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1" y="5351016"/>
            <a:ext cx="2743200" cy="365125"/>
          </a:xfrm>
        </p:spPr>
        <p:txBody>
          <a:bodyPr/>
          <a:lstStyle/>
          <a:p>
            <a:fld id="{E453B244-AA55-4468-8696-55CB7647C1AE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C3AE7-049D-4494-901D-D6A07518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DEC2954D-8424-45BF-B1D6-7832B1ACF510}"/>
              </a:ext>
            </a:extLst>
          </p:cNvPr>
          <p:cNvSpPr/>
          <p:nvPr/>
        </p:nvSpPr>
        <p:spPr>
          <a:xfrm>
            <a:off x="2827607" y="352327"/>
            <a:ext cx="6274191" cy="2278966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1B5EF-C5AF-4DF5-BF3A-C7D8B57CFE02}"/>
              </a:ext>
            </a:extLst>
          </p:cNvPr>
          <p:cNvSpPr txBox="1"/>
          <p:nvPr/>
        </p:nvSpPr>
        <p:spPr>
          <a:xfrm>
            <a:off x="1111348" y="2785661"/>
            <a:ext cx="10227212" cy="341632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দুখুর ছেলেবেলা</a:t>
            </a:r>
          </a:p>
          <a:p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গ্রামের-পাখি হতাম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39130-C474-435A-AB7F-796F5423565A}"/>
              </a:ext>
            </a:extLst>
          </p:cNvPr>
          <p:cNvSpPr txBox="1"/>
          <p:nvPr/>
        </p:nvSpPr>
        <p:spPr>
          <a:xfrm>
            <a:off x="576775" y="140677"/>
            <a:ext cx="11310425" cy="65807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46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19E3A-7F2D-4357-B6B5-DD20A0EA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30A17-D381-46A7-A59C-9D6CC499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C3054D00-8926-433B-B490-EF54929E0DBB}"/>
              </a:ext>
            </a:extLst>
          </p:cNvPr>
          <p:cNvSpPr/>
          <p:nvPr/>
        </p:nvSpPr>
        <p:spPr>
          <a:xfrm>
            <a:off x="2883878" y="124853"/>
            <a:ext cx="6175717" cy="234930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DD852-2DAD-48D7-B29D-6553BE0D59F4}"/>
              </a:ext>
            </a:extLst>
          </p:cNvPr>
          <p:cNvSpPr txBox="1"/>
          <p:nvPr/>
        </p:nvSpPr>
        <p:spPr>
          <a:xfrm>
            <a:off x="286043" y="2416131"/>
            <a:ext cx="11619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1.1.2বাক্য 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হৃত বাংলা বর্ণমালার ধ্বনি মনোযোগ সহকারে শুনবে ও মনে রাখবে।</a:t>
            </a:r>
          </a:p>
          <a:p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গল্পকথা শুনে বুঝতে পারব।</a:t>
            </a:r>
          </a:p>
          <a:p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১.৩.১যুক্তব্যঞ্জনের সঙ্গে ব্যঞ্জনবর্ণ যুক্ত করে পড়তে পারবে।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1A407-813A-41A3-83D1-A89D402E22B2}"/>
              </a:ext>
            </a:extLst>
          </p:cNvPr>
          <p:cNvSpPr txBox="1"/>
          <p:nvPr/>
        </p:nvSpPr>
        <p:spPr>
          <a:xfrm>
            <a:off x="286043" y="245306"/>
            <a:ext cx="11619913" cy="63673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51F56-77D7-4481-B176-8075762D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F8A90-3BAD-4C57-9A5C-026ECA2D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727836EC-5E24-4F1C-956F-98E92910F297}"/>
              </a:ext>
            </a:extLst>
          </p:cNvPr>
          <p:cNvSpPr/>
          <p:nvPr/>
        </p:nvSpPr>
        <p:spPr>
          <a:xfrm>
            <a:off x="433753" y="154745"/>
            <a:ext cx="11324493" cy="2879725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3F557-F4FA-450A-8BB1-F84A78C9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2644725"/>
            <a:ext cx="10508566" cy="3812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68FA18-7A6F-4270-A9A7-193D1AE522F9}"/>
              </a:ext>
            </a:extLst>
          </p:cNvPr>
          <p:cNvSpPr txBox="1"/>
          <p:nvPr/>
        </p:nvSpPr>
        <p:spPr>
          <a:xfrm>
            <a:off x="253218" y="154745"/>
            <a:ext cx="11633982" cy="65485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9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0C4C3-D403-4178-9624-DA2F148C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6CAA2-6F0E-4267-A4A4-475FA6B9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D4B07-3FE3-4D25-AC4A-780AF4B8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519311"/>
            <a:ext cx="11099409" cy="4698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FB8CA0-B2AF-4363-88FE-F97D3A155C55}"/>
              </a:ext>
            </a:extLst>
          </p:cNvPr>
          <p:cNvSpPr txBox="1"/>
          <p:nvPr/>
        </p:nvSpPr>
        <p:spPr>
          <a:xfrm>
            <a:off x="3581400" y="494616"/>
            <a:ext cx="4718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চুরুলিয়া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A1660-1698-44DB-9C53-8CA87DC70F11}"/>
              </a:ext>
            </a:extLst>
          </p:cNvPr>
          <p:cNvSpPr txBox="1"/>
          <p:nvPr/>
        </p:nvSpPr>
        <p:spPr>
          <a:xfrm>
            <a:off x="281355" y="309489"/>
            <a:ext cx="11704320" cy="64119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2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2D58C-CF69-4733-885B-10C2BC28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81254-4A60-4EF3-B890-47A4D1E8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23267-31FC-4CB1-98A4-6570B397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1589649"/>
            <a:ext cx="11451102" cy="476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0C9F2E-857C-492B-AAA6-6C9DEB0B5F10}"/>
              </a:ext>
            </a:extLst>
          </p:cNvPr>
          <p:cNvSpPr txBox="1"/>
          <p:nvPr/>
        </p:nvSpPr>
        <p:spPr>
          <a:xfrm>
            <a:off x="590843" y="633397"/>
            <a:ext cx="11296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পাড়ার ছেলেদের সাথে খেলা করে এক কিশোর ছেলে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FE442-2E6E-4646-AE42-D9003FC0F680}"/>
              </a:ext>
            </a:extLst>
          </p:cNvPr>
          <p:cNvSpPr txBox="1"/>
          <p:nvPr/>
        </p:nvSpPr>
        <p:spPr>
          <a:xfrm>
            <a:off x="304800" y="267286"/>
            <a:ext cx="11765280" cy="63445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0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65D96-13EB-413F-A34A-7796E9F7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43213-7FDA-4D6B-AC5B-F26F6285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CC463-A3EA-405B-8D47-441FB155E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1432015"/>
            <a:ext cx="11226019" cy="4799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59BA57-14F6-452F-BE17-322891430410}"/>
              </a:ext>
            </a:extLst>
          </p:cNvPr>
          <p:cNvSpPr txBox="1"/>
          <p:nvPr/>
        </p:nvSpPr>
        <p:spPr>
          <a:xfrm>
            <a:off x="4545037" y="396143"/>
            <a:ext cx="3712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তার দুখু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55FBB-7ADF-4DC8-A12C-7F32383F1ADB}"/>
              </a:ext>
            </a:extLst>
          </p:cNvPr>
          <p:cNvSpPr txBox="1"/>
          <p:nvPr/>
        </p:nvSpPr>
        <p:spPr>
          <a:xfrm>
            <a:off x="375138" y="317159"/>
            <a:ext cx="11638671" cy="63304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4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9EB83-DAD0-4D24-8EC3-7E2D3B81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3311-8CB3-4B00-8186-6216C0497EA9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6FFEC-D607-40EE-AED7-603BBF42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Farhana Begum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F16D8-8CA0-4E51-8B6D-98106F4DD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378634"/>
            <a:ext cx="11155680" cy="4977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F222F-B91B-4F56-9B6D-8C553B0174E5}"/>
              </a:ext>
            </a:extLst>
          </p:cNvPr>
          <p:cNvSpPr txBox="1"/>
          <p:nvPr/>
        </p:nvSpPr>
        <p:spPr>
          <a:xfrm>
            <a:off x="2039816" y="309489"/>
            <a:ext cx="9566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 ঝাঁকড়া চুল। চোখ দুটো বড় বড়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AEED0-760B-4DAD-98C1-32796C9D7A48}"/>
              </a:ext>
            </a:extLst>
          </p:cNvPr>
          <p:cNvSpPr txBox="1"/>
          <p:nvPr/>
        </p:nvSpPr>
        <p:spPr>
          <a:xfrm>
            <a:off x="182880" y="196948"/>
            <a:ext cx="11859065" cy="65245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2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210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2020-03-16T06:49:33Z</dcterms:created>
  <dcterms:modified xsi:type="dcterms:W3CDTF">2020-03-16T18:32:28Z</dcterms:modified>
</cp:coreProperties>
</file>