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4" r:id="rId14"/>
    <p:sldId id="268" r:id="rId15"/>
    <p:sldId id="269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DD20-3237-451B-829E-29B7649F236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8140B-20FD-49F3-AE24-4825542E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1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106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88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CECC-7BEA-43A6-85C2-0455306D4DFB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04CED8-F6DA-41F9-AD4B-371F217F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27F572-CDC2-4739-8675-A87669A9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55" y="1718714"/>
            <a:ext cx="5160755" cy="5047193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9A95A-B026-4BFD-93CF-8CD00FE657E9}"/>
              </a:ext>
            </a:extLst>
          </p:cNvPr>
          <p:cNvSpPr txBox="1"/>
          <p:nvPr/>
        </p:nvSpPr>
        <p:spPr>
          <a:xfrm>
            <a:off x="5231565" y="92093"/>
            <a:ext cx="616095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2D354-3AE4-4A42-852A-822959B8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79" y="0"/>
            <a:ext cx="6076091" cy="3992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4DB62-2A29-43E5-B3F3-C850D6563B77}"/>
              </a:ext>
            </a:extLst>
          </p:cNvPr>
          <p:cNvSpPr txBox="1"/>
          <p:nvPr/>
        </p:nvSpPr>
        <p:spPr>
          <a:xfrm>
            <a:off x="3112879" y="4586992"/>
            <a:ext cx="607609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3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850FC-C31B-40C8-A163-16851E3DF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81" y="-1"/>
            <a:ext cx="7377933" cy="4909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01EB4-8201-4C41-B9D1-67E4D63F4B32}"/>
              </a:ext>
            </a:extLst>
          </p:cNvPr>
          <p:cNvSpPr txBox="1"/>
          <p:nvPr/>
        </p:nvSpPr>
        <p:spPr>
          <a:xfrm>
            <a:off x="4207239" y="5516380"/>
            <a:ext cx="460697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249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99C80370-94B7-4BED-B432-56779F0149DF}"/>
              </a:ext>
            </a:extLst>
          </p:cNvPr>
          <p:cNvSpPr/>
          <p:nvPr/>
        </p:nvSpPr>
        <p:spPr>
          <a:xfrm>
            <a:off x="0" y="116174"/>
            <a:ext cx="5786204" cy="184379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7B9BC3-B13F-46DE-A832-FAEECCC6E325}"/>
              </a:ext>
            </a:extLst>
          </p:cNvPr>
          <p:cNvSpPr/>
          <p:nvPr/>
        </p:nvSpPr>
        <p:spPr>
          <a:xfrm>
            <a:off x="5896133" y="116174"/>
            <a:ext cx="6110990" cy="184379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E517A6B8-FB0A-405F-80CF-88C974772651}"/>
              </a:ext>
            </a:extLst>
          </p:cNvPr>
          <p:cNvSpPr/>
          <p:nvPr/>
        </p:nvSpPr>
        <p:spPr>
          <a:xfrm>
            <a:off x="2420912" y="2694482"/>
            <a:ext cx="6730584" cy="184379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8F408E4B-516D-4A98-9F1D-EECA96A34CF9}"/>
              </a:ext>
            </a:extLst>
          </p:cNvPr>
          <p:cNvSpPr/>
          <p:nvPr/>
        </p:nvSpPr>
        <p:spPr>
          <a:xfrm>
            <a:off x="2420912" y="4894288"/>
            <a:ext cx="6730584" cy="184379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19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>
            <a:extLst>
              <a:ext uri="{FF2B5EF4-FFF2-40B4-BE49-F238E27FC236}">
                <a16:creationId xmlns:a16="http://schemas.microsoft.com/office/drawing/2014/main" id="{2BCDD810-F046-4C46-AF94-07BFF19EBE30}"/>
              </a:ext>
            </a:extLst>
          </p:cNvPr>
          <p:cNvSpPr/>
          <p:nvPr/>
        </p:nvSpPr>
        <p:spPr>
          <a:xfrm>
            <a:off x="2848132" y="314793"/>
            <a:ext cx="5591331" cy="3447738"/>
          </a:xfrm>
          <a:prstGeom prst="flowChartDisplay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88639-5F43-476E-9B45-29AA474A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13" y="116174"/>
            <a:ext cx="8269574" cy="2543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5DFA29-19CF-46FE-A15E-ABA88A00B74F}"/>
              </a:ext>
            </a:extLst>
          </p:cNvPr>
          <p:cNvSpPr txBox="1"/>
          <p:nvPr/>
        </p:nvSpPr>
        <p:spPr>
          <a:xfrm>
            <a:off x="2188564" y="3222885"/>
            <a:ext cx="730021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পারগতায়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953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78494EC3-60AD-4C3B-9253-9D73B5E397DD}"/>
              </a:ext>
            </a:extLst>
          </p:cNvPr>
          <p:cNvSpPr/>
          <p:nvPr/>
        </p:nvSpPr>
        <p:spPr>
          <a:xfrm>
            <a:off x="1813810" y="119921"/>
            <a:ext cx="7585023" cy="1753849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D1AB30-E523-4C95-A766-427921A8C31E}"/>
              </a:ext>
            </a:extLst>
          </p:cNvPr>
          <p:cNvSpPr/>
          <p:nvPr/>
        </p:nvSpPr>
        <p:spPr>
          <a:xfrm>
            <a:off x="644577" y="2863122"/>
            <a:ext cx="8754256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215385F-11EE-4A65-AC6D-5D38610E006C}"/>
              </a:ext>
            </a:extLst>
          </p:cNvPr>
          <p:cNvSpPr/>
          <p:nvPr/>
        </p:nvSpPr>
        <p:spPr>
          <a:xfrm>
            <a:off x="1783830" y="2863122"/>
            <a:ext cx="8754256" cy="31629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ছাম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953064" y="831954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3839355" y="0"/>
            <a:ext cx="6953563" cy="2983043"/>
          </a:xfrm>
          <a:prstGeom prst="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998DF-D737-4E9F-B196-6C1E3F96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55" y="3098823"/>
            <a:ext cx="6953563" cy="37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0.70729 -0.084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65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787320" y="766690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কেশাবপুর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18786" r="-386" b="-10962"/>
          <a:stretch/>
        </p:blipFill>
        <p:spPr>
          <a:xfrm>
            <a:off x="8427827" y="108492"/>
            <a:ext cx="3643530" cy="4375053"/>
          </a:xfrm>
          <a:prstGeom prst="star6">
            <a:avLst/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শ্রেণি:১ম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শিরোনাম:মামার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83529" y="5418858"/>
            <a:ext cx="4807526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পাঠ্যাংশ:আয়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33251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B33A9-A38F-4052-A57A-64758DFE4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981120"/>
            <a:ext cx="7591281" cy="3167225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ছবি,ফুলের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6400800" y="917575"/>
            <a:ext cx="3638550" cy="2324100"/>
          </a:xfrm>
          <a:prstGeom prst="wedgeEllipseCallout">
            <a:avLst>
              <a:gd name="adj1" fmla="val -44393"/>
              <a:gd name="adj2" fmla="val 12069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4C72634B-064B-4AA2-AEE6-698676964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04218"/>
              </p:ext>
            </p:extLst>
          </p:nvPr>
        </p:nvGraphicFramePr>
        <p:xfrm>
          <a:off x="5616575" y="3208338"/>
          <a:ext cx="9604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960840" imgH="437760" progId="Package">
                  <p:embed/>
                </p:oleObj>
              </mc:Choice>
              <mc:Fallback>
                <p:oleObj name="Packager Shell Object" showAsIcon="1" r:id="rId4" imgW="960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6575" y="3208338"/>
                        <a:ext cx="9604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3900877" y="1603948"/>
            <a:ext cx="5156616" cy="2608288"/>
          </a:xfrm>
          <a:prstGeom prst="wedgeEllipseCallout">
            <a:avLst>
              <a:gd name="adj1" fmla="val 63179"/>
              <a:gd name="adj2" fmla="val 7669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dirty="0">
                <a:ln>
                  <a:solidFill>
                    <a:srgbClr val="00206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815159-D486-46D8-B342-5F46F751B4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2931" y="5087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4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90DB8-158D-4BB5-9E5E-34BDCD05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76" y="0"/>
            <a:ext cx="9258924" cy="52081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E5F6C-38CB-43CC-926C-19E789DFE6C4}"/>
              </a:ext>
            </a:extLst>
          </p:cNvPr>
          <p:cNvSpPr txBox="1"/>
          <p:nvPr/>
        </p:nvSpPr>
        <p:spPr>
          <a:xfrm>
            <a:off x="3252865" y="5516380"/>
            <a:ext cx="825958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ছেলেরা,আয়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4725F-6A09-4DEB-91F8-E3191F9E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87" y="846434"/>
            <a:ext cx="5122786" cy="2762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E20FB-EE73-4C34-B585-0986019D9F99}"/>
              </a:ext>
            </a:extLst>
          </p:cNvPr>
          <p:cNvSpPr txBox="1"/>
          <p:nvPr/>
        </p:nvSpPr>
        <p:spPr>
          <a:xfrm>
            <a:off x="3852472" y="5561352"/>
            <a:ext cx="5819431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68F9-E3DD-4194-94D7-8439A84F9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7" y="0"/>
            <a:ext cx="5711428" cy="4077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93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291</Words>
  <Application>Microsoft Office PowerPoint</Application>
  <PresentationFormat>Widescreen</PresentationFormat>
  <Paragraphs>38</Paragraphs>
  <Slides>17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2020-03-07T08:31:22Z</dcterms:created>
  <dcterms:modified xsi:type="dcterms:W3CDTF">2020-03-17T09:12:39Z</dcterms:modified>
</cp:coreProperties>
</file>