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9F08-AB04-4F9E-9E2C-DBABC4AC9AA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3D17-1BE0-4E29-B8E9-566D00BAC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4648200" cy="19050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K¬v‡k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“¯^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4600"/>
            <a:ext cx="3581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1458" y="2514600"/>
            <a:ext cx="312054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1294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828800"/>
            <a:ext cx="3733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7010400" cy="228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QK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D‡jøwLZ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62000"/>
            <a:ext cx="3810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slow" advTm="1065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828800"/>
            <a:ext cx="2895600" cy="8382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Rvovq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0792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QK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QK¸wj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0" r="20042" b="6897"/>
          <a:stretch/>
        </p:blipFill>
        <p:spPr>
          <a:xfrm rot="5400000">
            <a:off x="1585580" y="366380"/>
            <a:ext cx="254384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6224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200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772400" cy="1600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3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 smtClean="0"/>
          </a:p>
        </p:txBody>
      </p:sp>
      <p:pic>
        <p:nvPicPr>
          <p:cNvPr id="2050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3581400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40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2895600" cy="838200"/>
          </a:xfr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Penguin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709" y="2286000"/>
            <a:ext cx="5669492" cy="3581400"/>
          </a:xfrm>
        </p:spPr>
      </p:pic>
    </p:spTree>
    <p:custDataLst>
      <p:tags r:id="rId1"/>
    </p:custDataLst>
  </p:cSld>
  <p:clrMapOvr>
    <a:masterClrMapping/>
  </p:clrMapOvr>
  <p:transition spd="slow" advTm="92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2133600" cy="944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581400"/>
            <a:ext cx="5334000" cy="2438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: †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gvt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Ave`ym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QvËvi</a:t>
            </a:r>
            <a:endParaRPr lang="en-US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mnKvwi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wkÿK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wnmveweÁvb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myjZvbcyi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nvwbd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f‚uBqv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¯‹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zj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 GÛ 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K‡jR</a:t>
            </a:r>
            <a:endParaRPr lang="en-US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myjZvbcyi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eMgMÄ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bvqvLvjx</a:t>
            </a:r>
            <a:r>
              <a:rPr lang="en-U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SutonnyMJ" pitchFamily="2" charset="0"/>
                <a:cs typeface="SutonnyMJ" pitchFamily="2" charset="0"/>
              </a:rPr>
              <a:t>. </a:t>
            </a:r>
          </a:p>
          <a:p>
            <a:pPr>
              <a:buNone/>
            </a:pP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De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7098" y="1295400"/>
            <a:ext cx="207170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spd="slow" advTm="183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4572000" cy="28956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wnmveweÁvb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05</a:t>
            </a: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wnmve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50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1981200" cy="762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SutonnyMJ" pitchFamily="2" charset="0"/>
                <a:cs typeface="SutonnyMJ" pitchFamily="2" charset="0"/>
              </a:rPr>
              <a:t>`kg ‡</a:t>
            </a:r>
            <a:r>
              <a:rPr lang="en-US" b="1" dirty="0" err="1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SutonnyMJ" pitchFamily="2" charset="0"/>
                <a:cs typeface="SutonnyMJ" pitchFamily="2" charset="0"/>
              </a:rPr>
              <a:t>kÖwY</a:t>
            </a:r>
            <a:endParaRPr lang="en-US" b="1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514600" y="3048000"/>
            <a:ext cx="11430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909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wkLbdj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t - 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010400" cy="3505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D³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t 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1.wnmv‡ei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kÖYxwefvM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QK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AvuK‡Z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08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90600"/>
            <a:ext cx="3810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 -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23622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          </a:t>
            </a:r>
          </a:p>
          <a:p>
            <a:pPr algn="just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wk‡ivbv‡gi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jb‡`‡bi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kÖYxe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×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weeiYx‡K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609600" y="2895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903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04088"/>
            <a:ext cx="4495800" cy="8199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kÖYxwefvM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2209800"/>
            <a:ext cx="4419600" cy="381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1905000"/>
            <a:ext cx="14478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67400" y="2971800"/>
            <a:ext cx="1295400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vq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4495800" y="5181600"/>
            <a:ext cx="16764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¯^Ë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2286000" y="4876800"/>
            <a:ext cx="1371600" cy="990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/>
          </a:p>
        </p:txBody>
      </p:sp>
      <p:sp>
        <p:nvSpPr>
          <p:cNvPr id="10" name="Oval 9"/>
          <p:cNvSpPr/>
          <p:nvPr/>
        </p:nvSpPr>
        <p:spPr>
          <a:xfrm>
            <a:off x="1981200" y="3048000"/>
            <a:ext cx="1219200" cy="1066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p:transition spd="med" advTm="6038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3429000" cy="896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QK 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T-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QK </a:t>
            </a:r>
          </a:p>
          <a:p>
            <a:pPr algn="ctr"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bvg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bs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WweU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                                                           †µ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wWU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038600"/>
          <a:ext cx="8001000" cy="1981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400"/>
                <a:gridCol w="1676400"/>
                <a:gridCol w="609600"/>
                <a:gridCol w="838200"/>
                <a:gridCol w="914400"/>
                <a:gridCol w="1676400"/>
                <a:gridCol w="609600"/>
                <a:gridCol w="762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Rvt</a:t>
                      </a:r>
                      <a:endParaRPr lang="en-US" sz="2800" b="0" dirty="0" smtClean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c„t</a:t>
                      </a:r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800" b="0" dirty="0" smtClean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US" sz="2800" b="0" dirty="0" smtClean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Rvt</a:t>
                      </a:r>
                      <a:endParaRPr lang="en-US" sz="2800" b="0" dirty="0" smtClean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c„t</a:t>
                      </a:r>
                      <a:endParaRPr lang="en-US" sz="2800" b="0" dirty="0" smtClean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ln>
                            <a:solidFill>
                              <a:schemeClr val="bg1"/>
                            </a:solidFill>
                          </a:ln>
                          <a:gradFill flip="none" rotWithShape="1">
                            <a:gsLst>
                              <a:gs pos="0">
                                <a:schemeClr val="lt1"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lt1"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lt1">
                                  <a:shade val="100000"/>
                                  <a:satMod val="115000"/>
                                </a:scheme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endParaRPr lang="en-US" sz="2800" b="0" dirty="0" smtClean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endParaRPr lang="en-US" sz="2800" b="0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Tm="60871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QK </a:t>
            </a:r>
          </a:p>
          <a:p>
            <a:pPr algn="ctr"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bvg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bs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6" y="3124200"/>
          <a:ext cx="7848603" cy="24993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762004"/>
                <a:gridCol w="1981200"/>
                <a:gridCol w="620483"/>
                <a:gridCol w="1121229"/>
                <a:gridCol w="1121229"/>
                <a:gridCol w="1121229"/>
                <a:gridCol w="1121229"/>
              </a:tblGrid>
              <a:tr h="4191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400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US" sz="2400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Rv</a:t>
                      </a:r>
                      <a:r>
                        <a:rPr lang="en-US" sz="240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 t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c„</a:t>
                      </a:r>
                      <a:r>
                        <a:rPr lang="en-US" sz="2400" baseline="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 t</a:t>
                      </a:r>
                      <a:endParaRPr lang="en-US" sz="2400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40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400" baseline="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endParaRPr lang="en-US" sz="2400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‡µ</a:t>
                      </a:r>
                      <a:r>
                        <a:rPr lang="en-US" sz="240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r>
                        <a:rPr lang="en-US" sz="2400" baseline="0" dirty="0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endParaRPr lang="en-US" sz="2400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utonnyMJ" pitchFamily="2" charset="0"/>
                          <a:cs typeface="SutonnyMJ" pitchFamily="2" charset="0"/>
                        </a:rPr>
                        <a:t>e¨v‡jÝ</a:t>
                      </a:r>
                      <a:endParaRPr lang="en-US" sz="2400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400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4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endParaRPr lang="en-US" sz="2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‡µ</a:t>
                      </a:r>
                      <a:r>
                        <a:rPr lang="en-US" sz="2400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r>
                        <a:rPr lang="en-US" sz="24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endParaRPr lang="en-US" sz="2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Tm="5318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-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Program Files (x86)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2590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33400" y="3581400"/>
            <a:ext cx="1981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vjvb‡KvVv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600200"/>
            <a:ext cx="22860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429000" y="3581400"/>
            <a:ext cx="1981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2. FY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2" descr="C:\Users\Public\Pictures\Sample Pictures\taka-copy_965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600200"/>
            <a:ext cx="26670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5791200" y="3505200"/>
            <a:ext cx="2971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A_©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4343400"/>
            <a:ext cx="2819400" cy="1600200"/>
            <a:chOff x="4572000" y="1297459"/>
            <a:chExt cx="4324350" cy="2743200"/>
          </a:xfrm>
        </p:grpSpPr>
        <p:grpSp>
          <p:nvGrpSpPr>
            <p:cNvPr id="12" name="Group 6"/>
            <p:cNvGrpSpPr/>
            <p:nvPr/>
          </p:nvGrpSpPr>
          <p:grpSpPr>
            <a:xfrm>
              <a:off x="4572000" y="1297459"/>
              <a:ext cx="4324350" cy="2743200"/>
              <a:chOff x="4572000" y="1297459"/>
              <a:chExt cx="4324350" cy="2743200"/>
            </a:xfrm>
          </p:grpSpPr>
          <p:pic>
            <p:nvPicPr>
              <p:cNvPr id="14" name="Picture 3" descr="C:\Users\user\Desktop\New folder\2394a37357b5a63236b4981ae631_grande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72000" y="1297459"/>
                <a:ext cx="4303082" cy="27432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532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532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200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438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4676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01000" y="26670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01000" y="24384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3200" y="2590800"/>
              <a:ext cx="2000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Rounded Rectangle 21"/>
          <p:cNvSpPr/>
          <p:nvPr/>
        </p:nvSpPr>
        <p:spPr>
          <a:xfrm>
            <a:off x="1752600" y="6096000"/>
            <a:ext cx="15240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3" name="Picture 2" descr="C:\Users\Doel-1612i3\Desktop\SHANTANU DOC\india_flower_market_street_rtp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943600" y="6096000"/>
            <a:ext cx="15240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5. µq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904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8" grpId="0" build="p" animBg="1"/>
      <p:bldP spid="10" grpId="0" build="p" animBg="1"/>
      <p:bldP spid="22" grpId="0" build="p" animBg="1"/>
      <p:bldP spid="2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8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1|2.3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4.2|2.1|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3.3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2|1.4|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3|3.5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1|3.1|3.2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3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7|3.7|1.7|3.2|2.9|3.1|2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4|2.6|2.6|6.2|2.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|2.9|3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9|5|3|3.1|2|1.5|2.1|2.2|1.7|3.1|2.7|2.2|3.7|2.6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265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gvwëwgwWqv K¬v‡k  mevB‡K “¯^vMZg</vt:lpstr>
      <vt:lpstr>cwiwPwZ</vt:lpstr>
      <vt:lpstr>`kg ‡kÖwY</vt:lpstr>
      <vt:lpstr>wkLbdj t - </vt:lpstr>
      <vt:lpstr>wnmv‡ei msÁv t - </vt:lpstr>
      <vt:lpstr>wnmv‡ei †kÖYxwefvM</vt:lpstr>
      <vt:lpstr>wnmv‡ei QK t </vt:lpstr>
      <vt:lpstr>Slide 8</vt:lpstr>
      <vt:lpstr>wb‡Pi Qwe¸‡jv jÿ¨ Ki - </vt:lpstr>
      <vt:lpstr>`jxq KvR/g~j¨vqb t </vt:lpstr>
      <vt:lpstr>‡Rvovq KvR </vt:lpstr>
      <vt:lpstr>evoxi KvR</vt:lpstr>
      <vt:lpstr>ab¨ev`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gvwëwgwWqv K¬v‡k  mevB‡K “¯^vMZg</dc:title>
  <dc:creator>LS</dc:creator>
  <cp:lastModifiedBy>LS</cp:lastModifiedBy>
  <cp:revision>86</cp:revision>
  <dcterms:created xsi:type="dcterms:W3CDTF">2006-08-16T00:00:00Z</dcterms:created>
  <dcterms:modified xsi:type="dcterms:W3CDTF">2020-03-17T11:32:29Z</dcterms:modified>
</cp:coreProperties>
</file>