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68" r:id="rId7"/>
  </p:sldMasterIdLst>
  <p:notesMasterIdLst>
    <p:notesMasterId r:id="rId26"/>
  </p:notesMasterIdLst>
  <p:sldIdLst>
    <p:sldId id="283" r:id="rId8"/>
    <p:sldId id="274" r:id="rId9"/>
    <p:sldId id="256" r:id="rId10"/>
    <p:sldId id="259" r:id="rId11"/>
    <p:sldId id="260" r:id="rId12"/>
    <p:sldId id="261" r:id="rId13"/>
    <p:sldId id="282" r:id="rId14"/>
    <p:sldId id="262" r:id="rId15"/>
    <p:sldId id="279" r:id="rId16"/>
    <p:sldId id="280" r:id="rId17"/>
    <p:sldId id="281" r:id="rId18"/>
    <p:sldId id="263" r:id="rId19"/>
    <p:sldId id="265" r:id="rId20"/>
    <p:sldId id="267" r:id="rId21"/>
    <p:sldId id="269" r:id="rId22"/>
    <p:sldId id="271" r:id="rId23"/>
    <p:sldId id="27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2" autoAdjust="0"/>
    <p:restoredTop sz="94660"/>
  </p:normalViewPr>
  <p:slideViewPr>
    <p:cSldViewPr>
      <p:cViewPr>
        <p:scale>
          <a:sx n="50" d="100"/>
          <a:sy n="50" d="100"/>
        </p:scale>
        <p:origin x="-213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F1912-E94C-4F87-BFB1-11574473B8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B2B2-E589-4F91-B80C-240042486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B2B2-E589-4F91-B80C-240042486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4.jp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jp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12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microsoft.com/office/2007/relationships/hdphoto" Target="../media/hdphoto1.wdp"/><Relationship Id="rId5" Type="http://schemas.openxmlformats.org/officeDocument/2006/relationships/image" Target="../media/image15.jpg"/><Relationship Id="rId10" Type="http://schemas.openxmlformats.org/officeDocument/2006/relationships/image" Target="../media/image8.png"/><Relationship Id="rId4" Type="http://schemas.openxmlformats.org/officeDocument/2006/relationships/image" Target="../media/image14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915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 rot="20777209">
            <a:off x="4195849" y="1451457"/>
            <a:ext cx="3991275" cy="858299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সুইচও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2514600"/>
            <a:ext cx="6172200" cy="1601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9769479">
            <a:off x="2390930" y="2882006"/>
            <a:ext cx="4697253" cy="1093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51848"/>
              </p:ext>
            </p:extLst>
          </p:nvPr>
        </p:nvGraphicFramePr>
        <p:xfrm>
          <a:off x="1676400" y="114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143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770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5334" y="685800"/>
            <a:ext cx="1129546" cy="48079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16478" y="2636836"/>
            <a:ext cx="2971800" cy="1935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সম্বনয়ে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2400" y="1081566"/>
            <a:ext cx="5486400" cy="4328634"/>
            <a:chOff x="152400" y="218554"/>
            <a:chExt cx="5953125" cy="48868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00773"/>
              <a:ext cx="5953125" cy="4504627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224192" y="218554"/>
              <a:ext cx="1667972" cy="1378925"/>
              <a:chOff x="2224192" y="218554"/>
              <a:chExt cx="1667972" cy="137892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338" y="218554"/>
                <a:ext cx="1378926" cy="13789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1" t="25497"/>
              <a:stretch/>
            </p:blipFill>
            <p:spPr>
              <a:xfrm rot="17581704">
                <a:off x="2213501" y="979577"/>
                <a:ext cx="507999" cy="486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1" t="25497"/>
              <a:stretch/>
            </p:blipFill>
            <p:spPr>
              <a:xfrm rot="9626756">
                <a:off x="3384164" y="964516"/>
                <a:ext cx="508000" cy="486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5662962" y="961087"/>
            <a:ext cx="3058838" cy="50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প্রোটোকলের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কার্যরত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নেটওর্য়াককে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55749">
            <a:off x="5785011" y="2387607"/>
            <a:ext cx="3034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Router </a:t>
            </a:r>
            <a:r>
              <a:rPr lang="en-US" sz="3200" dirty="0" err="1" smtClean="0"/>
              <a:t>শব্দটি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এসেছে</a:t>
            </a:r>
            <a:r>
              <a:rPr lang="en-US" sz="3200" dirty="0" smtClean="0"/>
              <a:t>  Route </a:t>
            </a:r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03581" y="5769331"/>
            <a:ext cx="4459381" cy="480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47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0051" y="2133600"/>
            <a:ext cx="8321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নেটওর্য়াক-সংশিষ্ট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824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00300" y="990600"/>
            <a:ext cx="3467100" cy="1066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8741" y="3200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 rot="19079196">
            <a:off x="127000" y="1614487"/>
            <a:ext cx="257388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09650"/>
            <a:ext cx="2057400" cy="1714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1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914400"/>
            <a:ext cx="20573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656" y="3288805"/>
            <a:ext cx="7780687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89" y="643427"/>
            <a:ext cx="2671389" cy="1599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319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5814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2133600"/>
            <a:ext cx="84932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ঠিকানায়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646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0069607">
            <a:off x="1069244" y="1311688"/>
            <a:ext cx="3653193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050" y="3477161"/>
            <a:ext cx="805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26" y="859082"/>
            <a:ext cx="2682200" cy="2265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04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40386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নীতিকথা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266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439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254494">
            <a:off x="1225200" y="2934009"/>
            <a:ext cx="7561949" cy="222215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69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1A9454-E9E6-49AA-8BFF-2306FEE2BAF3}"/>
              </a:ext>
            </a:extLst>
          </p:cNvPr>
          <p:cNvGrpSpPr/>
          <p:nvPr/>
        </p:nvGrpSpPr>
        <p:grpSpPr>
          <a:xfrm>
            <a:off x="1372344" y="914400"/>
            <a:ext cx="6019056" cy="220980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D31444A-9C3E-4A2D-ACFE-6882C411FE40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DD182B6-8BD6-4CE0-B691-756D85E80BF0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056D7A0-4CE7-43CA-898B-04F71D3A9208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229B219-B37C-416C-9C52-91C767BBCA0A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0B3D677-E7A6-4332-A757-CFFEF5F9E02A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56D4E46-0284-4F53-ABE0-95CD83DE0626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8853270-65F5-47B1-A8A0-7397F4C70482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BA25FC5-1E9F-471D-B916-3128DF23DAA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9C1CBF-9E3F-45E5-A277-DBDF915506E3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5" name="Half Frame 1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6" y="3131038"/>
            <a:ext cx="6934200" cy="309780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30157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6" name="Half Frame 5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048000" y="28575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3048000"/>
            <a:ext cx="45720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01710-098 430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milsha2012@gmail.com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76800" y="2819400"/>
            <a:ext cx="228600" cy="2514600"/>
            <a:chOff x="4800600" y="2057400"/>
            <a:chExt cx="152400" cy="1752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6800" y="2209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105400" y="2895600"/>
            <a:ext cx="38862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07/02/2020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730250"/>
            <a:ext cx="2148840" cy="232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8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905000" y="381000"/>
            <a:ext cx="36576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45675" y="5072007"/>
            <a:ext cx="6150525" cy="148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ডিভাইসগুলি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3" y="1209675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22099" r="56924" b="25772"/>
          <a:stretch/>
        </p:blipFill>
        <p:spPr>
          <a:xfrm>
            <a:off x="5893411" y="754380"/>
            <a:ext cx="2302118" cy="2207770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/>
          <a:stretch/>
        </p:blipFill>
        <p:spPr>
          <a:xfrm>
            <a:off x="3200400" y="2165986"/>
            <a:ext cx="2047875" cy="202501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57250" y="2827972"/>
            <a:ext cx="1047750" cy="90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92741" y="2887026"/>
            <a:ext cx="1303459" cy="84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72607" y="4223831"/>
            <a:ext cx="1675668" cy="84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82220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" b="545"/>
          <a:stretch/>
        </p:blipFill>
        <p:spPr>
          <a:xfrm>
            <a:off x="228600" y="152400"/>
            <a:ext cx="8734327" cy="6470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795827" y="1676400"/>
            <a:ext cx="7205173" cy="28194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715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28600" y="990600"/>
            <a:ext cx="4953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i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2005467"/>
            <a:ext cx="8188400" cy="309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নেটওর্য়াক-সংশ্লিষ্ট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889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752600" y="152400"/>
            <a:ext cx="5298462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1554" y="5824877"/>
            <a:ext cx="4957446" cy="72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নেটওর্য়াক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8" y="917671"/>
            <a:ext cx="1762613" cy="1762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22099" r="56924" b="25772"/>
          <a:stretch/>
        </p:blipFill>
        <p:spPr>
          <a:xfrm>
            <a:off x="2968138" y="695093"/>
            <a:ext cx="2302118" cy="2207770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/>
          <a:stretch/>
        </p:blipFill>
        <p:spPr>
          <a:xfrm>
            <a:off x="6109553" y="917671"/>
            <a:ext cx="2047875" cy="202501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57249" y="2428283"/>
            <a:ext cx="1047750" cy="90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72607" y="2680284"/>
            <a:ext cx="1303459" cy="84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443660" y="2819400"/>
            <a:ext cx="1675668" cy="84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49423" y="3548400"/>
            <a:ext cx="3108777" cy="1557000"/>
            <a:chOff x="4681123" y="3456434"/>
            <a:chExt cx="4040677" cy="19105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123" y="3664849"/>
              <a:ext cx="2557877" cy="17021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456434"/>
              <a:ext cx="1863800" cy="1863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1" y="3276600"/>
            <a:ext cx="3657600" cy="1735676"/>
            <a:chOff x="228600" y="3124200"/>
            <a:chExt cx="3890597" cy="21385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124200"/>
              <a:ext cx="2362200" cy="19335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568" y="3566159"/>
              <a:ext cx="1914629" cy="1696574"/>
            </a:xfrm>
            <a:prstGeom prst="rect">
              <a:avLst/>
            </a:prstGeom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884480" y="5210175"/>
            <a:ext cx="2468320" cy="602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Modem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651008" y="5329759"/>
            <a:ext cx="2468320" cy="602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LAN Card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71201" y="5806150"/>
            <a:ext cx="8050599" cy="72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ডিভাইসগুলি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38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 rot="20068637">
            <a:off x="4750479" y="1912729"/>
            <a:ext cx="4226000" cy="3200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যন্ত্র,প্রিন্টার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57200"/>
            <a:ext cx="4385914" cy="4504627"/>
            <a:chOff x="533400" y="719487"/>
            <a:chExt cx="4385914" cy="450462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04" r="1"/>
            <a:stretch/>
          </p:blipFill>
          <p:spPr>
            <a:xfrm>
              <a:off x="533400" y="838200"/>
              <a:ext cx="4385914" cy="438591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33400" y="719487"/>
              <a:ext cx="4267200" cy="194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5029200"/>
              <a:ext cx="4038600" cy="194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-1545258" y="2993056"/>
              <a:ext cx="4309715" cy="1523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2548286" y="2971800"/>
              <a:ext cx="4309712" cy="194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5638800" y="2466722"/>
            <a:ext cx="2472086" cy="60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24450" y="1834982"/>
            <a:ext cx="3471114" cy="60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648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 rot="20028179">
            <a:off x="795827" y="2647088"/>
            <a:ext cx="3991275" cy="858299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3000" y="2828157"/>
            <a:ext cx="5791200" cy="1601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20553909">
            <a:off x="4337577" y="3657600"/>
            <a:ext cx="3395173" cy="1544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047265"/>
              </p:ext>
            </p:extLst>
          </p:nvPr>
        </p:nvGraphicFramePr>
        <p:xfrm>
          <a:off x="2209800" y="1066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1066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276600" y="1229298"/>
            <a:ext cx="4648200" cy="885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36747" y="0"/>
            <a:ext cx="1507253" cy="1467997"/>
            <a:chOff x="7636747" y="0"/>
            <a:chExt cx="1507253" cy="14679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3" t="58334" r="23656" b="8333"/>
            <a:stretch/>
          </p:blipFill>
          <p:spPr>
            <a:xfrm>
              <a:off x="7924800" y="990600"/>
              <a:ext cx="1143000" cy="477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747" y="0"/>
              <a:ext cx="1507253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4089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340</Words>
  <Application>Microsoft Office PowerPoint</Application>
  <PresentationFormat>On-screen Show (4:3)</PresentationFormat>
  <Paragraphs>68</Paragraphs>
  <Slides>18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Office Theme</vt:lpstr>
      <vt:lpstr>1_Office Theme</vt:lpstr>
      <vt:lpstr>Hardcover</vt:lpstr>
      <vt:lpstr>Flow</vt:lpstr>
      <vt:lpstr>Concourse</vt:lpstr>
      <vt:lpstr>Trek</vt:lpstr>
      <vt:lpstr>1_Concourse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হাব তথ্য পড়তে পারে না</vt:lpstr>
      <vt:lpstr>হাবের মতো সুইচও একটি ক্ষুদ্র আইসিটি যন্ত্র।</vt:lpstr>
      <vt:lpstr>রাউটার</vt:lpstr>
      <vt:lpstr>একক কাজ:</vt:lpstr>
      <vt:lpstr>জোড়ায় কাজ:</vt:lpstr>
      <vt:lpstr>PowerPoint Presentation</vt:lpstr>
      <vt:lpstr>মূল্যায়ন:</vt:lpstr>
      <vt:lpstr>PowerPoint Presentation</vt:lpstr>
      <vt:lpstr>নীতিকথা</vt:lpstr>
      <vt:lpstr> 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IS</dc:creator>
  <cp:lastModifiedBy>Windows User</cp:lastModifiedBy>
  <cp:revision>163</cp:revision>
  <dcterms:created xsi:type="dcterms:W3CDTF">2006-08-16T00:00:00Z</dcterms:created>
  <dcterms:modified xsi:type="dcterms:W3CDTF">2020-03-17T13:40:38Z</dcterms:modified>
</cp:coreProperties>
</file>