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0" r:id="rId4"/>
    <p:sldId id="283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9" r:id="rId16"/>
    <p:sldId id="274" r:id="rId17"/>
    <p:sldId id="275" r:id="rId18"/>
    <p:sldId id="277" r:id="rId19"/>
    <p:sldId id="278" r:id="rId20"/>
    <p:sldId id="280" r:id="rId21"/>
    <p:sldId id="281" r:id="rId22"/>
    <p:sldId id="282" r:id="rId23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816" y="-84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ipulendranath1971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400300" y="256159"/>
            <a:ext cx="98298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সকাল</a:t>
            </a:r>
            <a:r>
              <a:rPr lang="en-US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" y="6781800"/>
            <a:ext cx="1363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শতবর্ষের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1" t="8641" r="21886" b="14825"/>
          <a:stretch/>
        </p:blipFill>
        <p:spPr>
          <a:xfrm>
            <a:off x="3929742" y="1638232"/>
            <a:ext cx="6770916" cy="490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8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4" r="21419" b="15883"/>
          <a:stretch/>
        </p:blipFill>
        <p:spPr>
          <a:xfrm>
            <a:off x="2590800" y="1752600"/>
            <a:ext cx="9525000" cy="4968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430962"/>
            <a:ext cx="4753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4561" y="430962"/>
            <a:ext cx="5017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7238" y="6836793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বজ্রবৃষ্টি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1" t="8641" r="21886" b="14825"/>
          <a:stretch/>
        </p:blipFill>
        <p:spPr>
          <a:xfrm>
            <a:off x="293189" y="305353"/>
            <a:ext cx="1622897" cy="11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6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8" y="3048000"/>
            <a:ext cx="3206262" cy="2760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92"/>
          <a:stretch/>
        </p:blipFill>
        <p:spPr>
          <a:xfrm flipH="1">
            <a:off x="3733800" y="3036277"/>
            <a:ext cx="3429000" cy="2772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024554"/>
            <a:ext cx="3505200" cy="2772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4" r="21419" b="15883"/>
          <a:stretch/>
        </p:blipFill>
        <p:spPr>
          <a:xfrm>
            <a:off x="10668000" y="3024554"/>
            <a:ext cx="3428999" cy="2760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08185" y="2232515"/>
            <a:ext cx="1750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রৌদ্রোজ্জ্বল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6700" y="223251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আংশিক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মেঘাচ্ছন্ন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44948" y="2232513"/>
            <a:ext cx="1877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মুখর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29647" y="2232512"/>
            <a:ext cx="1447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বজ্রবৃষ্টি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662854"/>
            <a:ext cx="6165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প্রতীকগুলো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46" y="6400800"/>
            <a:ext cx="13106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প্রতীকগুলো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 smtClean="0">
                <a:latin typeface="NikoshBAN" pitchFamily="2" charset="0"/>
                <a:cs typeface="NikoshBAN" pitchFamily="2" charset="0"/>
              </a:rPr>
              <a:t>আকাশের</a:t>
            </a:r>
            <a:r>
              <a:rPr lang="en-US" sz="4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1" t="8641" r="21886" b="14825"/>
          <a:stretch/>
        </p:blipFill>
        <p:spPr>
          <a:xfrm>
            <a:off x="507772" y="319303"/>
            <a:ext cx="1622897" cy="11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9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3"/>
          <a:stretch/>
        </p:blipFill>
        <p:spPr>
          <a:xfrm>
            <a:off x="609600" y="2057400"/>
            <a:ext cx="67056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057400"/>
            <a:ext cx="65532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62400" y="761998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6100" y="767857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বাতাসের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অবস্থাকে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599" y="6705599"/>
            <a:ext cx="9829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বাতাসের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অবস্থাই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1" t="8641" r="21886" b="14825"/>
          <a:stretch/>
        </p:blipFill>
        <p:spPr>
          <a:xfrm>
            <a:off x="293189" y="157606"/>
            <a:ext cx="1622897" cy="11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1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44" y="1905000"/>
            <a:ext cx="6905340" cy="4315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53" y="1905000"/>
            <a:ext cx="6769016" cy="4321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19600" y="573756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6260" y="584136"/>
            <a:ext cx="7760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জলীয়বাষ্পের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অবস্থাকে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6510155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জলীয়বাষ্পের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পরিমাণকে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আদ্রতা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6510156"/>
            <a:ext cx="1371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বোঝানোর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আদ্র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1" t="8641" r="21886" b="14825"/>
          <a:stretch/>
        </p:blipFill>
        <p:spPr>
          <a:xfrm>
            <a:off x="293189" y="230205"/>
            <a:ext cx="1622897" cy="11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4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7" grpId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398" y="2438399"/>
            <a:ext cx="4495802" cy="3467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9"/>
          <a:stretch/>
        </p:blipFill>
        <p:spPr>
          <a:xfrm>
            <a:off x="5029200" y="2438399"/>
            <a:ext cx="4724400" cy="3467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2438399"/>
            <a:ext cx="4419600" cy="3467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62400" y="1075158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1127237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বায়ুপ্রবাহ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0802" y="6538891"/>
            <a:ext cx="5972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বায়ুপ্রবাহ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সচল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0125" y="6462124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বায়ুপ্রবাহ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1" t="8641" r="21886" b="14825"/>
          <a:stretch/>
        </p:blipFill>
        <p:spPr>
          <a:xfrm>
            <a:off x="533398" y="403356"/>
            <a:ext cx="1622897" cy="11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8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8" grpId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30129"/>
            <a:ext cx="3604846" cy="2657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516" y="1342625"/>
            <a:ext cx="3657600" cy="26870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15" y="4020733"/>
            <a:ext cx="3808693" cy="27106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708" y="4122978"/>
            <a:ext cx="3658907" cy="26084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78" y="1321445"/>
            <a:ext cx="3657600" cy="28015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83" y="2803672"/>
            <a:ext cx="2600065" cy="26000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829084"/>
            <a:ext cx="3446448" cy="26162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101678" y="3810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957" y="381000"/>
            <a:ext cx="5228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8583" y="7167771"/>
            <a:ext cx="14044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আকাশের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আদ্রতা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বায়ুপ্রবাহ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বৃষ্টিপাতই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1" t="8641" r="21886" b="14825"/>
          <a:stretch/>
        </p:blipFill>
        <p:spPr>
          <a:xfrm>
            <a:off x="398583" y="381000"/>
            <a:ext cx="1622897" cy="11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0" y="364132"/>
            <a:ext cx="2664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55430" y="2590800"/>
            <a:ext cx="127605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90600" y="3276600"/>
            <a:ext cx="12725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90600" y="3962400"/>
            <a:ext cx="12725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55430" y="4618892"/>
            <a:ext cx="12760570" cy="381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55430" y="5334000"/>
            <a:ext cx="127605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55430" y="6019800"/>
            <a:ext cx="127605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55430" y="6781800"/>
            <a:ext cx="127605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55430" y="2590800"/>
            <a:ext cx="0" cy="419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716000" y="2590800"/>
            <a:ext cx="0" cy="419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02115" y="2508738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05000" y="1295400"/>
            <a:ext cx="1127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প্রত্যেকের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905000" y="1287462"/>
            <a:ext cx="12268200" cy="79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1" t="8641" r="21886" b="14825"/>
          <a:stretch/>
        </p:blipFill>
        <p:spPr>
          <a:xfrm>
            <a:off x="293189" y="238523"/>
            <a:ext cx="1622897" cy="11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5708" y="365364"/>
            <a:ext cx="2664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55430" y="2590800"/>
            <a:ext cx="127605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90600" y="3276600"/>
            <a:ext cx="12725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90600" y="3962400"/>
            <a:ext cx="12725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55430" y="4618892"/>
            <a:ext cx="12760570" cy="381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55430" y="5334000"/>
            <a:ext cx="127605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55430" y="6019800"/>
            <a:ext cx="127605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55430" y="6781800"/>
            <a:ext cx="127605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55430" y="2590800"/>
            <a:ext cx="0" cy="419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716000" y="2590800"/>
            <a:ext cx="0" cy="419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02115" y="2508738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15915" y="1502951"/>
            <a:ext cx="1203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018663" y="1414303"/>
            <a:ext cx="12579498" cy="418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1" t="8641" r="21886" b="14825"/>
          <a:stretch/>
        </p:blipFill>
        <p:spPr>
          <a:xfrm>
            <a:off x="395766" y="239755"/>
            <a:ext cx="1622897" cy="11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6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0130" y="490973"/>
            <a:ext cx="4911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55430" y="2590800"/>
            <a:ext cx="127605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90600" y="3276600"/>
            <a:ext cx="12725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90600" y="3962400"/>
            <a:ext cx="12725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55430" y="4618892"/>
            <a:ext cx="12760570" cy="381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55430" y="5334000"/>
            <a:ext cx="127605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55430" y="6019800"/>
            <a:ext cx="127605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55430" y="6781800"/>
            <a:ext cx="127605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55430" y="2590800"/>
            <a:ext cx="0" cy="419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716000" y="2590800"/>
            <a:ext cx="0" cy="419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14900" y="2508738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15915" y="1502951"/>
            <a:ext cx="1203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65646" y="1456196"/>
            <a:ext cx="120551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34000" y="3264876"/>
            <a:ext cx="3429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আকাশের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আদ্রতা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বায়ুপ্রবাহ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1" t="8641" r="21886" b="14825"/>
          <a:stretch/>
        </p:blipFill>
        <p:spPr>
          <a:xfrm>
            <a:off x="342749" y="248598"/>
            <a:ext cx="1622897" cy="11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5738" y="26522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057400" y="1219200"/>
            <a:ext cx="11811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9600" y="1447800"/>
            <a:ext cx="137160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৬৮-৬৯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90800"/>
            <a:ext cx="41910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89"/>
          <a:stretch/>
        </p:blipFill>
        <p:spPr>
          <a:xfrm>
            <a:off x="5181600" y="2597364"/>
            <a:ext cx="43434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7"/>
          <a:stretch/>
        </p:blipFill>
        <p:spPr>
          <a:xfrm>
            <a:off x="9906000" y="2597365"/>
            <a:ext cx="4114799" cy="5010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1" t="8641" r="21886" b="14825"/>
          <a:stretch/>
        </p:blipFill>
        <p:spPr>
          <a:xfrm>
            <a:off x="293189" y="157606"/>
            <a:ext cx="1622897" cy="11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2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0" y="398060"/>
            <a:ext cx="317350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5996" flipH="1">
            <a:off x="2052711" y="860085"/>
            <a:ext cx="2455985" cy="3057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02301" y="4040561"/>
            <a:ext cx="6629400" cy="378565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বিপুলেন্দ্র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নাথ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চক্রবর্ত্তী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শৈলকুপা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ICT4E</a:t>
            </a:r>
            <a:r>
              <a:rPr lang="en-US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800" dirty="0" smtClean="0"/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bipulendranath1971@gmail.com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/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01715309481</a:t>
            </a: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বাতায়ন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bipulendranath1971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4040561"/>
            <a:ext cx="6400800" cy="403187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১০</a:t>
            </a: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পাঠাংশ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১৬-০৩-২০২০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391400" y="1752599"/>
            <a:ext cx="0" cy="607361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517567" y="2010427"/>
            <a:ext cx="0" cy="555795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65900" y="2010427"/>
            <a:ext cx="0" cy="555795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3" t="10355" r="8824" b="6796"/>
          <a:stretch/>
        </p:blipFill>
        <p:spPr>
          <a:xfrm>
            <a:off x="10246573" y="992777"/>
            <a:ext cx="2109852" cy="28737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1" t="8641" r="21886" b="14825"/>
          <a:stretch/>
        </p:blipFill>
        <p:spPr>
          <a:xfrm>
            <a:off x="358301" y="215989"/>
            <a:ext cx="1622897" cy="11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4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2600" y="166244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33600" y="1205354"/>
            <a:ext cx="11811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33600" y="2438400"/>
            <a:ext cx="9296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8910" lvl="1" indent="-685800" algn="just">
              <a:buFont typeface="Wingdings" pitchFamily="2" charset="2"/>
              <a:buChar char="Ø"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1" t="8641" r="21886" b="14825"/>
          <a:stretch/>
        </p:blipFill>
        <p:spPr>
          <a:xfrm>
            <a:off x="275604" y="166244"/>
            <a:ext cx="1622897" cy="11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5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3208" y="235858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057400" y="1295400"/>
            <a:ext cx="11811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19200" y="2286000"/>
            <a:ext cx="6781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আগামীকালের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উপাদানগুলোর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পেপারে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আগামীকাল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72600" y="1581466"/>
            <a:ext cx="3733800" cy="53058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89799" y="7063154"/>
            <a:ext cx="2499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পেপার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1" t="8641" r="21886" b="14825"/>
          <a:stretch/>
        </p:blipFill>
        <p:spPr>
          <a:xfrm>
            <a:off x="407751" y="218273"/>
            <a:ext cx="1622897" cy="11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52499" y="304800"/>
            <a:ext cx="1281332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শুভকামনা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1" t="8641" r="21886" b="14825"/>
          <a:stretch/>
        </p:blipFill>
        <p:spPr>
          <a:xfrm>
            <a:off x="6172198" y="2603982"/>
            <a:ext cx="5902161" cy="4271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858000"/>
            <a:ext cx="1447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শতবার্ষিকী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হোক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98785"/>
            <a:ext cx="6678562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998785"/>
            <a:ext cx="64770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636785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ছবিদুটি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9438" y="636785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পারছো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9831" y="6477000"/>
            <a:ext cx="4073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রৌদ্রোজ্জ্বল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দিন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77400" y="6476999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দিন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1" t="8641" r="21886" b="14825"/>
          <a:stretch/>
        </p:blipFill>
        <p:spPr>
          <a:xfrm>
            <a:off x="357778" y="228600"/>
            <a:ext cx="1622897" cy="11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4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80800"/>
              </p:ext>
            </p:extLst>
          </p:nvPr>
        </p:nvGraphicFramePr>
        <p:xfrm>
          <a:off x="6532162" y="3810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32162" y="3810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94370" y="7620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2133600"/>
            <a:ext cx="108369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https://youtu.be/MGO2dEH5UAw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5715000"/>
            <a:ext cx="1249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পেরেছো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1" t="8641" r="21886" b="14825"/>
          <a:stretch/>
        </p:blipFill>
        <p:spPr>
          <a:xfrm>
            <a:off x="407751" y="304800"/>
            <a:ext cx="1622897" cy="11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0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2"/>
          <a:stretch/>
        </p:blipFill>
        <p:spPr>
          <a:xfrm>
            <a:off x="685800" y="1143000"/>
            <a:ext cx="13540274" cy="579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05000" y="2133600"/>
            <a:ext cx="113713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7162800"/>
            <a:ext cx="14073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পূর্বাভাসে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-------------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৬৮-৬৯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152399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1" t="8641" r="21886" b="14825"/>
          <a:stretch/>
        </p:blipFill>
        <p:spPr>
          <a:xfrm>
            <a:off x="307843" y="304800"/>
            <a:ext cx="1622897" cy="11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8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7107" y="990600"/>
            <a:ext cx="4138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971800"/>
            <a:ext cx="13716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১৩.১.২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উপাদানসমূহ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1" t="8641" r="21886" b="14825"/>
          <a:stretch/>
        </p:blipFill>
        <p:spPr>
          <a:xfrm>
            <a:off x="457200" y="392770"/>
            <a:ext cx="1622897" cy="11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113" y="1147465"/>
            <a:ext cx="6100762" cy="61007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020878" y="662354"/>
            <a:ext cx="5439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3640" y="685800"/>
            <a:ext cx="4753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1550" y="6740394"/>
            <a:ext cx="2737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রৌদ্রোজ্জ্বল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1" t="8641" r="21886" b="14825"/>
          <a:stretch/>
        </p:blipFill>
        <p:spPr>
          <a:xfrm>
            <a:off x="328358" y="323213"/>
            <a:ext cx="1622897" cy="11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9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92"/>
          <a:stretch/>
        </p:blipFill>
        <p:spPr>
          <a:xfrm flipH="1">
            <a:off x="3592945" y="1437749"/>
            <a:ext cx="744451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6461" y="444080"/>
            <a:ext cx="5017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8345" y="496834"/>
            <a:ext cx="4753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66294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আংশিক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মেঘাচ্ছন্ন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1" t="8641" r="21886" b="14825"/>
          <a:stretch/>
        </p:blipFill>
        <p:spPr>
          <a:xfrm>
            <a:off x="328358" y="236874"/>
            <a:ext cx="1622897" cy="11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2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999" y="660957"/>
            <a:ext cx="5017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9999" y="653699"/>
            <a:ext cx="4753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85" y="1676400"/>
            <a:ext cx="7704077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6795" y="6787662"/>
            <a:ext cx="2382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বর্ষণ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মুখর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1" t="8641" r="21886" b="14825"/>
          <a:stretch/>
        </p:blipFill>
        <p:spPr>
          <a:xfrm>
            <a:off x="310774" y="402481"/>
            <a:ext cx="1622897" cy="11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2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410</Words>
  <Application>Microsoft Office PowerPoint</Application>
  <PresentationFormat>Custom</PresentationFormat>
  <Paragraphs>90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EXCEL</dc:creator>
  <cp:lastModifiedBy>EXCEL</cp:lastModifiedBy>
  <cp:revision>52</cp:revision>
  <dcterms:created xsi:type="dcterms:W3CDTF">2006-08-16T00:00:00Z</dcterms:created>
  <dcterms:modified xsi:type="dcterms:W3CDTF">2020-03-17T02:55:10Z</dcterms:modified>
</cp:coreProperties>
</file>