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B0A70-17D7-4122-AD0A-C370EB488C6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9F280C-CE68-4621-A6A8-0B7FCF016BF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dirty="0" err="1" smtClean="0">
              <a:solidFill>
                <a:srgbClr val="002060"/>
              </a:solidFill>
            </a:rPr>
            <a:t>জন্ম</a:t>
          </a:r>
          <a:r>
            <a:rPr lang="en-US" sz="2800" dirty="0" smtClean="0">
              <a:solidFill>
                <a:srgbClr val="002060"/>
              </a:solidFill>
            </a:rPr>
            <a:t> ১৮৭৬</a:t>
          </a:r>
          <a:endParaRPr lang="bn-IN" sz="2800" dirty="0" smtClean="0">
            <a:solidFill>
              <a:srgbClr val="002060"/>
            </a:solidFill>
          </a:endParaRPr>
        </a:p>
        <a:p>
          <a:r>
            <a:rPr lang="bn-IN" sz="2100" dirty="0" smtClean="0">
              <a:solidFill>
                <a:srgbClr val="002060"/>
              </a:solidFill>
            </a:rPr>
            <a:t>১৫ সেপ্টেম্বর</a:t>
          </a:r>
          <a:endParaRPr lang="en-US" sz="2100" dirty="0">
            <a:solidFill>
              <a:srgbClr val="002060"/>
            </a:solidFill>
          </a:endParaRPr>
        </a:p>
      </dgm:t>
    </dgm:pt>
    <dgm:pt modelId="{23C6CAE6-1A21-4049-BE0E-D440C6F5D548}" type="parTrans" cxnId="{08A051AD-626E-4476-96A5-FDF02EB5C7E7}">
      <dgm:prSet/>
      <dgm:spPr/>
      <dgm:t>
        <a:bodyPr/>
        <a:lstStyle/>
        <a:p>
          <a:endParaRPr lang="en-US"/>
        </a:p>
      </dgm:t>
    </dgm:pt>
    <dgm:pt modelId="{1B1D5ACC-BD3E-47EA-A5D6-D3B9AA6C7273}" type="sibTrans" cxnId="{08A051AD-626E-4476-96A5-FDF02EB5C7E7}">
      <dgm:prSet/>
      <dgm:spPr/>
      <dgm:t>
        <a:bodyPr/>
        <a:lstStyle/>
        <a:p>
          <a:endParaRPr lang="en-US"/>
        </a:p>
      </dgm:t>
    </dgm:pt>
    <dgm:pt modelId="{F94D8F91-6ADD-4856-AB99-1D0564FB0367}">
      <dgm:prSet phldrT="[Text]"/>
      <dgm:spPr>
        <a:solidFill>
          <a:srgbClr val="92D050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</a:rPr>
            <a:t>শিক্ষা</a:t>
          </a:r>
        </a:p>
        <a:p>
          <a:r>
            <a:rPr lang="bn-IN" dirty="0" smtClean="0">
              <a:solidFill>
                <a:srgbClr val="002060"/>
              </a:solidFill>
            </a:rPr>
            <a:t>এফ এ</a:t>
          </a:r>
          <a:endParaRPr lang="en-US" dirty="0">
            <a:solidFill>
              <a:srgbClr val="002060"/>
            </a:solidFill>
          </a:endParaRPr>
        </a:p>
      </dgm:t>
    </dgm:pt>
    <dgm:pt modelId="{E773ACB4-92D0-484F-9DD4-808F1FE277AF}" type="parTrans" cxnId="{A9773FB1-4290-4B20-AA96-FEA55C1E0F13}">
      <dgm:prSet/>
      <dgm:spPr/>
      <dgm:t>
        <a:bodyPr/>
        <a:lstStyle/>
        <a:p>
          <a:endParaRPr lang="en-US"/>
        </a:p>
      </dgm:t>
    </dgm:pt>
    <dgm:pt modelId="{C85E306E-29A5-4FF6-81E3-5C3E5F15A3BC}" type="sibTrans" cxnId="{A9773FB1-4290-4B20-AA96-FEA55C1E0F13}">
      <dgm:prSet/>
      <dgm:spPr/>
      <dgm:t>
        <a:bodyPr/>
        <a:lstStyle/>
        <a:p>
          <a:endParaRPr lang="en-US"/>
        </a:p>
      </dgm:t>
    </dgm:pt>
    <dgm:pt modelId="{57A0245E-F51B-47B8-AC69-E402016919AF}">
      <dgm:prSet phldrT="[Text]"/>
      <dgm:spPr>
        <a:solidFill>
          <a:srgbClr val="92D050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</a:rPr>
            <a:t>-রেঙ্গুনে চাকুরি</a:t>
          </a:r>
          <a:endParaRPr lang="en-US" dirty="0">
            <a:solidFill>
              <a:srgbClr val="002060"/>
            </a:solidFill>
          </a:endParaRPr>
        </a:p>
      </dgm:t>
    </dgm:pt>
    <dgm:pt modelId="{FF9B0F8D-2559-4247-B95E-126BD90DFF87}" type="parTrans" cxnId="{20442870-8E90-435F-B2F3-FA3574ED5DD2}">
      <dgm:prSet/>
      <dgm:spPr/>
      <dgm:t>
        <a:bodyPr/>
        <a:lstStyle/>
        <a:p>
          <a:endParaRPr lang="en-US"/>
        </a:p>
      </dgm:t>
    </dgm:pt>
    <dgm:pt modelId="{8DBFE4C0-D3BF-4BAD-8292-9F20B37EE8A4}" type="sibTrans" cxnId="{20442870-8E90-435F-B2F3-FA3574ED5DD2}">
      <dgm:prSet/>
      <dgm:spPr/>
      <dgm:t>
        <a:bodyPr/>
        <a:lstStyle/>
        <a:p>
          <a:endParaRPr lang="en-US"/>
        </a:p>
      </dgm:t>
    </dgm:pt>
    <dgm:pt modelId="{5A9D13E2-ABF0-4F35-A7ED-942F33190005}">
      <dgm:prSet phldrT="[Text]" phldr="1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8C841364-4338-4133-BCDE-1F049B2B0C9B}" type="parTrans" cxnId="{1542D03A-3B85-46EF-82A7-CE948574ED3B}">
      <dgm:prSet/>
      <dgm:spPr/>
      <dgm:t>
        <a:bodyPr/>
        <a:lstStyle/>
        <a:p>
          <a:endParaRPr lang="en-US"/>
        </a:p>
      </dgm:t>
    </dgm:pt>
    <dgm:pt modelId="{A3DBD91E-D2EF-46E8-A7E8-0D5F5A2AE72A}" type="sibTrans" cxnId="{1542D03A-3B85-46EF-82A7-CE948574ED3B}">
      <dgm:prSet/>
      <dgm:spPr/>
      <dgm:t>
        <a:bodyPr/>
        <a:lstStyle/>
        <a:p>
          <a:endParaRPr lang="en-US"/>
        </a:p>
      </dgm:t>
    </dgm:pt>
    <dgm:pt modelId="{FE203CEA-7B5B-4843-BCA3-D5AF044F390A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000" dirty="0" smtClean="0">
              <a:solidFill>
                <a:srgbClr val="002060"/>
              </a:solidFill>
            </a:rPr>
            <a:t>মৃত্যু</a:t>
          </a:r>
        </a:p>
        <a:p>
          <a:r>
            <a:rPr lang="bn-IN" sz="2000" dirty="0" smtClean="0">
              <a:solidFill>
                <a:srgbClr val="002060"/>
              </a:solidFill>
            </a:rPr>
            <a:t>১৯৩৮ </a:t>
          </a:r>
        </a:p>
        <a:p>
          <a:r>
            <a:rPr lang="bn-IN" sz="2000" dirty="0" smtClean="0">
              <a:solidFill>
                <a:srgbClr val="002060"/>
              </a:solidFill>
            </a:rPr>
            <a:t>১৬ জানুয়ারি </a:t>
          </a:r>
          <a:endParaRPr lang="en-US" sz="2000" dirty="0">
            <a:solidFill>
              <a:srgbClr val="002060"/>
            </a:solidFill>
          </a:endParaRPr>
        </a:p>
      </dgm:t>
    </dgm:pt>
    <dgm:pt modelId="{51A32E1C-8BE1-4B05-AF87-3661ECD06BB4}" type="parTrans" cxnId="{F43EC18C-084C-457F-9004-4694D48FDB5F}">
      <dgm:prSet/>
      <dgm:spPr/>
      <dgm:t>
        <a:bodyPr/>
        <a:lstStyle/>
        <a:p>
          <a:endParaRPr lang="en-US"/>
        </a:p>
      </dgm:t>
    </dgm:pt>
    <dgm:pt modelId="{5DA7EA64-2869-4B1D-86AD-D3F7D89B20D3}" type="sibTrans" cxnId="{F43EC18C-084C-457F-9004-4694D48FDB5F}">
      <dgm:prSet/>
      <dgm:spPr/>
      <dgm:t>
        <a:bodyPr/>
        <a:lstStyle/>
        <a:p>
          <a:endParaRPr lang="en-US"/>
        </a:p>
      </dgm:t>
    </dgm:pt>
    <dgm:pt modelId="{873C4A83-682C-4CEE-86CC-5BF3FD3C64BD}" type="pres">
      <dgm:prSet presAssocID="{26AB0A70-17D7-4122-AD0A-C370EB488C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8C1223-53B7-42F0-96F5-EFE09004095E}" type="pres">
      <dgm:prSet presAssocID="{5A9F280C-CE68-4621-A6A8-0B7FCF016BFD}" presName="node" presStyleLbl="node1" presStyleIdx="0" presStyleCnt="5" custScaleX="99138" custScaleY="97421" custRadScaleRad="100012" custRadScaleInc="-3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88F09-82ED-4DA9-A196-EC0C3A7E23CD}" type="pres">
      <dgm:prSet presAssocID="{5A9F280C-CE68-4621-A6A8-0B7FCF016BFD}" presName="spNode" presStyleCnt="0"/>
      <dgm:spPr/>
    </dgm:pt>
    <dgm:pt modelId="{0F7B1617-DEAB-47CA-985B-5D8446ED0D7B}" type="pres">
      <dgm:prSet presAssocID="{1B1D5ACC-BD3E-47EA-A5D6-D3B9AA6C727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D9162E-CA22-413B-8250-E161178DD7DC}" type="pres">
      <dgm:prSet presAssocID="{F94D8F91-6ADD-4856-AB99-1D0564FB0367}" presName="node" presStyleLbl="node1" presStyleIdx="1" presStyleCnt="5" custRadScaleRad="105469" custRadScaleInc="-8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314A3-2358-42CD-BAF0-2088B0F4E4F9}" type="pres">
      <dgm:prSet presAssocID="{F94D8F91-6ADD-4856-AB99-1D0564FB0367}" presName="spNode" presStyleCnt="0"/>
      <dgm:spPr/>
    </dgm:pt>
    <dgm:pt modelId="{B93BE304-BAB4-4C63-B1E4-5712B643629C}" type="pres">
      <dgm:prSet presAssocID="{C85E306E-29A5-4FF6-81E3-5C3E5F15A3B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C962E36-3CDD-40C4-A324-F492543EE866}" type="pres">
      <dgm:prSet presAssocID="{57A0245E-F51B-47B8-AC69-E402016919A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C43A9-EE2D-4419-B0DF-DA0A54AFBF3E}" type="pres">
      <dgm:prSet presAssocID="{57A0245E-F51B-47B8-AC69-E402016919AF}" presName="spNode" presStyleCnt="0"/>
      <dgm:spPr/>
    </dgm:pt>
    <dgm:pt modelId="{566CC50E-9419-4A35-ACCE-09BE0026CC1D}" type="pres">
      <dgm:prSet presAssocID="{8DBFE4C0-D3BF-4BAD-8292-9F20B37EE8A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925DDEC-22A9-455C-A5CE-A72CD1AECA6E}" type="pres">
      <dgm:prSet presAssocID="{5A9D13E2-ABF0-4F35-A7ED-942F33190005}" presName="node" presStyleLbl="node1" presStyleIdx="3" presStyleCnt="5" custRadScaleRad="96819" custRadScaleInc="-10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95E2F-D982-47F3-B310-946E2FDC5F43}" type="pres">
      <dgm:prSet presAssocID="{5A9D13E2-ABF0-4F35-A7ED-942F33190005}" presName="spNode" presStyleCnt="0"/>
      <dgm:spPr/>
    </dgm:pt>
    <dgm:pt modelId="{8CF2FF6D-69C4-4AF1-8E94-6C9AE4C69C23}" type="pres">
      <dgm:prSet presAssocID="{A3DBD91E-D2EF-46E8-A7E8-0D5F5A2AE72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476822F-10E7-4AB9-AE39-EAA41CC1511E}" type="pres">
      <dgm:prSet presAssocID="{FE203CEA-7B5B-4843-BCA3-D5AF044F390A}" presName="node" presStyleLbl="node1" presStyleIdx="4" presStyleCnt="5" custScaleX="110773" custScaleY="92720" custRadScaleRad="104993" custRadScaleInc="4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89F42-8900-4D81-853A-5517091B50A1}" type="pres">
      <dgm:prSet presAssocID="{FE203CEA-7B5B-4843-BCA3-D5AF044F390A}" presName="spNode" presStyleCnt="0"/>
      <dgm:spPr/>
    </dgm:pt>
    <dgm:pt modelId="{805F66DC-115E-4C2F-B230-6E341787B3B0}" type="pres">
      <dgm:prSet presAssocID="{5DA7EA64-2869-4B1D-86AD-D3F7D89B20D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0442870-8E90-435F-B2F3-FA3574ED5DD2}" srcId="{26AB0A70-17D7-4122-AD0A-C370EB488C6E}" destId="{57A0245E-F51B-47B8-AC69-E402016919AF}" srcOrd="2" destOrd="0" parTransId="{FF9B0F8D-2559-4247-B95E-126BD90DFF87}" sibTransId="{8DBFE4C0-D3BF-4BAD-8292-9F20B37EE8A4}"/>
    <dgm:cxn modelId="{1E24DC49-4EC9-4BB4-95F8-B16F9C7B6BEF}" type="presOf" srcId="{1B1D5ACC-BD3E-47EA-A5D6-D3B9AA6C7273}" destId="{0F7B1617-DEAB-47CA-985B-5D8446ED0D7B}" srcOrd="0" destOrd="0" presId="urn:microsoft.com/office/officeart/2005/8/layout/cycle5"/>
    <dgm:cxn modelId="{DF64D2B8-06B8-40C2-B2B0-35B7FB55C946}" type="presOf" srcId="{5DA7EA64-2869-4B1D-86AD-D3F7D89B20D3}" destId="{805F66DC-115E-4C2F-B230-6E341787B3B0}" srcOrd="0" destOrd="0" presId="urn:microsoft.com/office/officeart/2005/8/layout/cycle5"/>
    <dgm:cxn modelId="{A5AD0635-88DF-4E24-B129-D1A61F3C7830}" type="presOf" srcId="{5A9F280C-CE68-4621-A6A8-0B7FCF016BFD}" destId="{BF8C1223-53B7-42F0-96F5-EFE09004095E}" srcOrd="0" destOrd="0" presId="urn:microsoft.com/office/officeart/2005/8/layout/cycle5"/>
    <dgm:cxn modelId="{5A797EFC-C156-48D5-B910-9E89922B772A}" type="presOf" srcId="{26AB0A70-17D7-4122-AD0A-C370EB488C6E}" destId="{873C4A83-682C-4CEE-86CC-5BF3FD3C64BD}" srcOrd="0" destOrd="0" presId="urn:microsoft.com/office/officeart/2005/8/layout/cycle5"/>
    <dgm:cxn modelId="{E26C64B4-B47C-46BB-A358-DC4EEDFEF2FF}" type="presOf" srcId="{FE203CEA-7B5B-4843-BCA3-D5AF044F390A}" destId="{0476822F-10E7-4AB9-AE39-EAA41CC1511E}" srcOrd="0" destOrd="0" presId="urn:microsoft.com/office/officeart/2005/8/layout/cycle5"/>
    <dgm:cxn modelId="{CC7C2474-FF86-4766-B6D4-DD202BB3FE45}" type="presOf" srcId="{C85E306E-29A5-4FF6-81E3-5C3E5F15A3BC}" destId="{B93BE304-BAB4-4C63-B1E4-5712B643629C}" srcOrd="0" destOrd="0" presId="urn:microsoft.com/office/officeart/2005/8/layout/cycle5"/>
    <dgm:cxn modelId="{F43EC18C-084C-457F-9004-4694D48FDB5F}" srcId="{26AB0A70-17D7-4122-AD0A-C370EB488C6E}" destId="{FE203CEA-7B5B-4843-BCA3-D5AF044F390A}" srcOrd="4" destOrd="0" parTransId="{51A32E1C-8BE1-4B05-AF87-3661ECD06BB4}" sibTransId="{5DA7EA64-2869-4B1D-86AD-D3F7D89B20D3}"/>
    <dgm:cxn modelId="{08A051AD-626E-4476-96A5-FDF02EB5C7E7}" srcId="{26AB0A70-17D7-4122-AD0A-C370EB488C6E}" destId="{5A9F280C-CE68-4621-A6A8-0B7FCF016BFD}" srcOrd="0" destOrd="0" parTransId="{23C6CAE6-1A21-4049-BE0E-D440C6F5D548}" sibTransId="{1B1D5ACC-BD3E-47EA-A5D6-D3B9AA6C7273}"/>
    <dgm:cxn modelId="{2A497052-DB14-4695-832C-6EE32F8CB27C}" type="presOf" srcId="{A3DBD91E-D2EF-46E8-A7E8-0D5F5A2AE72A}" destId="{8CF2FF6D-69C4-4AF1-8E94-6C9AE4C69C23}" srcOrd="0" destOrd="0" presId="urn:microsoft.com/office/officeart/2005/8/layout/cycle5"/>
    <dgm:cxn modelId="{A9773FB1-4290-4B20-AA96-FEA55C1E0F13}" srcId="{26AB0A70-17D7-4122-AD0A-C370EB488C6E}" destId="{F94D8F91-6ADD-4856-AB99-1D0564FB0367}" srcOrd="1" destOrd="0" parTransId="{E773ACB4-92D0-484F-9DD4-808F1FE277AF}" sibTransId="{C85E306E-29A5-4FF6-81E3-5C3E5F15A3BC}"/>
    <dgm:cxn modelId="{B05612EA-2E2C-43B5-A287-0DA932870CDE}" type="presOf" srcId="{8DBFE4C0-D3BF-4BAD-8292-9F20B37EE8A4}" destId="{566CC50E-9419-4A35-ACCE-09BE0026CC1D}" srcOrd="0" destOrd="0" presId="urn:microsoft.com/office/officeart/2005/8/layout/cycle5"/>
    <dgm:cxn modelId="{1542D03A-3B85-46EF-82A7-CE948574ED3B}" srcId="{26AB0A70-17D7-4122-AD0A-C370EB488C6E}" destId="{5A9D13E2-ABF0-4F35-A7ED-942F33190005}" srcOrd="3" destOrd="0" parTransId="{8C841364-4338-4133-BCDE-1F049B2B0C9B}" sibTransId="{A3DBD91E-D2EF-46E8-A7E8-0D5F5A2AE72A}"/>
    <dgm:cxn modelId="{31E54177-DC47-4072-B629-B15BD7BEAE05}" type="presOf" srcId="{5A9D13E2-ABF0-4F35-A7ED-942F33190005}" destId="{7925DDEC-22A9-455C-A5CE-A72CD1AECA6E}" srcOrd="0" destOrd="0" presId="urn:microsoft.com/office/officeart/2005/8/layout/cycle5"/>
    <dgm:cxn modelId="{FC8974ED-173F-4157-AB7B-55AB47E1ABD2}" type="presOf" srcId="{F94D8F91-6ADD-4856-AB99-1D0564FB0367}" destId="{AAD9162E-CA22-413B-8250-E161178DD7DC}" srcOrd="0" destOrd="0" presId="urn:microsoft.com/office/officeart/2005/8/layout/cycle5"/>
    <dgm:cxn modelId="{8DC70C8C-CDEE-4490-8D58-E4843EC8B200}" type="presOf" srcId="{57A0245E-F51B-47B8-AC69-E402016919AF}" destId="{6C962E36-3CDD-40C4-A324-F492543EE866}" srcOrd="0" destOrd="0" presId="urn:microsoft.com/office/officeart/2005/8/layout/cycle5"/>
    <dgm:cxn modelId="{1F7BC61C-57AA-479A-B730-B83216426813}" type="presParOf" srcId="{873C4A83-682C-4CEE-86CC-5BF3FD3C64BD}" destId="{BF8C1223-53B7-42F0-96F5-EFE09004095E}" srcOrd="0" destOrd="0" presId="urn:microsoft.com/office/officeart/2005/8/layout/cycle5"/>
    <dgm:cxn modelId="{BE4CF295-AF6B-4692-BD1E-B6F14E6E3F28}" type="presParOf" srcId="{873C4A83-682C-4CEE-86CC-5BF3FD3C64BD}" destId="{59588F09-82ED-4DA9-A196-EC0C3A7E23CD}" srcOrd="1" destOrd="0" presId="urn:microsoft.com/office/officeart/2005/8/layout/cycle5"/>
    <dgm:cxn modelId="{215E5351-ADE8-4991-AD38-59A63AF9093E}" type="presParOf" srcId="{873C4A83-682C-4CEE-86CC-5BF3FD3C64BD}" destId="{0F7B1617-DEAB-47CA-985B-5D8446ED0D7B}" srcOrd="2" destOrd="0" presId="urn:microsoft.com/office/officeart/2005/8/layout/cycle5"/>
    <dgm:cxn modelId="{E4319C16-FA6F-4241-9BDB-2E3883627E0C}" type="presParOf" srcId="{873C4A83-682C-4CEE-86CC-5BF3FD3C64BD}" destId="{AAD9162E-CA22-413B-8250-E161178DD7DC}" srcOrd="3" destOrd="0" presId="urn:microsoft.com/office/officeart/2005/8/layout/cycle5"/>
    <dgm:cxn modelId="{EEFC017E-7020-45E2-B76B-BB909954915A}" type="presParOf" srcId="{873C4A83-682C-4CEE-86CC-5BF3FD3C64BD}" destId="{7E7314A3-2358-42CD-BAF0-2088B0F4E4F9}" srcOrd="4" destOrd="0" presId="urn:microsoft.com/office/officeart/2005/8/layout/cycle5"/>
    <dgm:cxn modelId="{DB49C06D-159D-4E37-9D43-FE7C3C938C88}" type="presParOf" srcId="{873C4A83-682C-4CEE-86CC-5BF3FD3C64BD}" destId="{B93BE304-BAB4-4C63-B1E4-5712B643629C}" srcOrd="5" destOrd="0" presId="urn:microsoft.com/office/officeart/2005/8/layout/cycle5"/>
    <dgm:cxn modelId="{E6FE1DC1-F733-4164-B276-5158BF13A097}" type="presParOf" srcId="{873C4A83-682C-4CEE-86CC-5BF3FD3C64BD}" destId="{6C962E36-3CDD-40C4-A324-F492543EE866}" srcOrd="6" destOrd="0" presId="urn:microsoft.com/office/officeart/2005/8/layout/cycle5"/>
    <dgm:cxn modelId="{F7C577F2-1FC2-4B82-86CB-274EF9CE1DA9}" type="presParOf" srcId="{873C4A83-682C-4CEE-86CC-5BF3FD3C64BD}" destId="{AF9C43A9-EE2D-4419-B0DF-DA0A54AFBF3E}" srcOrd="7" destOrd="0" presId="urn:microsoft.com/office/officeart/2005/8/layout/cycle5"/>
    <dgm:cxn modelId="{0057B137-F28D-4789-9EB9-527E3EC7AE2E}" type="presParOf" srcId="{873C4A83-682C-4CEE-86CC-5BF3FD3C64BD}" destId="{566CC50E-9419-4A35-ACCE-09BE0026CC1D}" srcOrd="8" destOrd="0" presId="urn:microsoft.com/office/officeart/2005/8/layout/cycle5"/>
    <dgm:cxn modelId="{0A4C4C26-EC33-4CC9-A870-9426E41FD26B}" type="presParOf" srcId="{873C4A83-682C-4CEE-86CC-5BF3FD3C64BD}" destId="{7925DDEC-22A9-455C-A5CE-A72CD1AECA6E}" srcOrd="9" destOrd="0" presId="urn:microsoft.com/office/officeart/2005/8/layout/cycle5"/>
    <dgm:cxn modelId="{B72722CD-75C3-491C-87D2-3271B13FC0CE}" type="presParOf" srcId="{873C4A83-682C-4CEE-86CC-5BF3FD3C64BD}" destId="{87C95E2F-D982-47F3-B310-946E2FDC5F43}" srcOrd="10" destOrd="0" presId="urn:microsoft.com/office/officeart/2005/8/layout/cycle5"/>
    <dgm:cxn modelId="{8D976D94-1A45-4AF9-8D98-39B9F85DFD0C}" type="presParOf" srcId="{873C4A83-682C-4CEE-86CC-5BF3FD3C64BD}" destId="{8CF2FF6D-69C4-4AF1-8E94-6C9AE4C69C23}" srcOrd="11" destOrd="0" presId="urn:microsoft.com/office/officeart/2005/8/layout/cycle5"/>
    <dgm:cxn modelId="{91DD5D63-D53B-4AD3-95C3-E605DFE8D19F}" type="presParOf" srcId="{873C4A83-682C-4CEE-86CC-5BF3FD3C64BD}" destId="{0476822F-10E7-4AB9-AE39-EAA41CC1511E}" srcOrd="12" destOrd="0" presId="urn:microsoft.com/office/officeart/2005/8/layout/cycle5"/>
    <dgm:cxn modelId="{4D84D803-038E-4FF7-814E-50B0327B746C}" type="presParOf" srcId="{873C4A83-682C-4CEE-86CC-5BF3FD3C64BD}" destId="{EB689F42-8900-4D81-853A-5517091B50A1}" srcOrd="13" destOrd="0" presId="urn:microsoft.com/office/officeart/2005/8/layout/cycle5"/>
    <dgm:cxn modelId="{CDA29C94-B8C2-4E41-8CB5-23103E2AC12D}" type="presParOf" srcId="{873C4A83-682C-4CEE-86CC-5BF3FD3C64BD}" destId="{805F66DC-115E-4C2F-B230-6E341787B3B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9B8C15-1EBD-44DD-94A0-366B9C32022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E56A5-B0C2-4CD2-876E-B5D00D9F016C}">
      <dgm:prSet phldrT="[Text]" phldr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1EC23B41-86A0-4C57-B1C1-FB774F23A561}" type="parTrans" cxnId="{F85C87ED-0D3D-4CD6-A3A4-939659596159}">
      <dgm:prSet/>
      <dgm:spPr/>
      <dgm:t>
        <a:bodyPr/>
        <a:lstStyle/>
        <a:p>
          <a:endParaRPr lang="en-US"/>
        </a:p>
      </dgm:t>
    </dgm:pt>
    <dgm:pt modelId="{E1196D63-7F98-40C6-9190-EE67FD6525BE}" type="sibTrans" cxnId="{F85C87ED-0D3D-4CD6-A3A4-939659596159}">
      <dgm:prSet/>
      <dgm:spPr/>
      <dgm:t>
        <a:bodyPr/>
        <a:lstStyle/>
        <a:p>
          <a:endParaRPr lang="en-US"/>
        </a:p>
      </dgm:t>
    </dgm:pt>
    <dgm:pt modelId="{92BE051D-127A-496A-A5C2-EE3913AB3F23}" type="pres">
      <dgm:prSet presAssocID="{019B8C15-1EBD-44DD-94A0-366B9C3202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69427F-D0A3-4027-9B34-48A34A01D3C2}" type="pres">
      <dgm:prSet presAssocID="{491E56A5-B0C2-4CD2-876E-B5D00D9F016C}" presName="centerShape" presStyleLbl="node0" presStyleIdx="0" presStyleCnt="1" custLinFactNeighborX="63554" custLinFactNeighborY="9079"/>
      <dgm:spPr/>
      <dgm:t>
        <a:bodyPr/>
        <a:lstStyle/>
        <a:p>
          <a:endParaRPr lang="en-US"/>
        </a:p>
      </dgm:t>
    </dgm:pt>
  </dgm:ptLst>
  <dgm:cxnLst>
    <dgm:cxn modelId="{67A2177D-6333-43B1-87C2-605290E12946}" type="presOf" srcId="{019B8C15-1EBD-44DD-94A0-366B9C32022D}" destId="{92BE051D-127A-496A-A5C2-EE3913AB3F23}" srcOrd="0" destOrd="0" presId="urn:microsoft.com/office/officeart/2005/8/layout/radial1"/>
    <dgm:cxn modelId="{3EC71EE8-C790-42DA-9DDF-35AFB63C24BC}" type="presOf" srcId="{491E56A5-B0C2-4CD2-876E-B5D00D9F016C}" destId="{0069427F-D0A3-4027-9B34-48A34A01D3C2}" srcOrd="0" destOrd="0" presId="urn:microsoft.com/office/officeart/2005/8/layout/radial1"/>
    <dgm:cxn modelId="{F85C87ED-0D3D-4CD6-A3A4-939659596159}" srcId="{019B8C15-1EBD-44DD-94A0-366B9C32022D}" destId="{491E56A5-B0C2-4CD2-876E-B5D00D9F016C}" srcOrd="0" destOrd="0" parTransId="{1EC23B41-86A0-4C57-B1C1-FB774F23A561}" sibTransId="{E1196D63-7F98-40C6-9190-EE67FD6525BE}"/>
    <dgm:cxn modelId="{B8F08B5B-CED0-4718-943B-EADC6192CAAB}" type="presParOf" srcId="{92BE051D-127A-496A-A5C2-EE3913AB3F23}" destId="{0069427F-D0A3-4027-9B34-48A34A01D3C2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C1223-53B7-42F0-96F5-EFE09004095E}">
      <dsp:nvSpPr>
        <dsp:cNvPr id="0" name=""/>
        <dsp:cNvSpPr/>
      </dsp:nvSpPr>
      <dsp:spPr>
        <a:xfrm>
          <a:off x="3193522" y="10625"/>
          <a:ext cx="1764640" cy="112715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2060"/>
              </a:solidFill>
            </a:rPr>
            <a:t>জন্ম</a:t>
          </a:r>
          <a:r>
            <a:rPr lang="en-US" sz="2800" kern="1200" dirty="0" smtClean="0">
              <a:solidFill>
                <a:srgbClr val="002060"/>
              </a:solidFill>
            </a:rPr>
            <a:t> ১৮৭৬</a:t>
          </a:r>
          <a:endParaRPr lang="bn-IN" sz="2800" kern="1200" dirty="0" smtClean="0">
            <a:solidFill>
              <a:srgbClr val="00206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>
              <a:solidFill>
                <a:srgbClr val="002060"/>
              </a:solidFill>
            </a:rPr>
            <a:t>১৫ সেপ্টেম্বর</a:t>
          </a:r>
          <a:endParaRPr lang="en-US" sz="2100" kern="1200" dirty="0">
            <a:solidFill>
              <a:srgbClr val="002060"/>
            </a:solidFill>
          </a:endParaRPr>
        </a:p>
      </dsp:txBody>
      <dsp:txXfrm>
        <a:off x="3248545" y="65648"/>
        <a:ext cx="1654594" cy="1017105"/>
      </dsp:txXfrm>
    </dsp:sp>
    <dsp:sp modelId="{0F7B1617-DEAB-47CA-985B-5D8446ED0D7B}">
      <dsp:nvSpPr>
        <dsp:cNvPr id="0" name=""/>
        <dsp:cNvSpPr/>
      </dsp:nvSpPr>
      <dsp:spPr>
        <a:xfrm>
          <a:off x="2017258" y="646684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197349" y="177166"/>
              </a:moveTo>
              <a:arcTo wR="2310126" hR="2310126" stAng="17555118" swAng="12434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9162E-CA22-413B-8250-E161178DD7DC}">
      <dsp:nvSpPr>
        <dsp:cNvPr id="0" name=""/>
        <dsp:cNvSpPr/>
      </dsp:nvSpPr>
      <dsp:spPr>
        <a:xfrm>
          <a:off x="5511802" y="1473401"/>
          <a:ext cx="1779984" cy="115698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solidFill>
                <a:srgbClr val="002060"/>
              </a:solidFill>
            </a:rPr>
            <a:t>শিক্ষা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solidFill>
                <a:srgbClr val="002060"/>
              </a:solidFill>
            </a:rPr>
            <a:t>এফ এ</a:t>
          </a:r>
          <a:endParaRPr lang="en-US" sz="2200" kern="1200" dirty="0">
            <a:solidFill>
              <a:srgbClr val="002060"/>
            </a:solidFill>
          </a:endParaRPr>
        </a:p>
      </dsp:txBody>
      <dsp:txXfrm>
        <a:off x="5568282" y="1529881"/>
        <a:ext cx="1667024" cy="1044029"/>
      </dsp:txXfrm>
    </dsp:sp>
    <dsp:sp modelId="{B93BE304-BAB4-4C63-B1E4-5712B643629C}">
      <dsp:nvSpPr>
        <dsp:cNvPr id="0" name=""/>
        <dsp:cNvSpPr/>
      </dsp:nvSpPr>
      <dsp:spPr>
        <a:xfrm>
          <a:off x="1916947" y="417847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09060" y="2537245"/>
              </a:moveTo>
              <a:arcTo wR="2310126" hR="2310126" stAng="21938528" swAng="15042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62E36-3CDD-40C4-A324-F492543EE866}">
      <dsp:nvSpPr>
        <dsp:cNvPr id="0" name=""/>
        <dsp:cNvSpPr/>
      </dsp:nvSpPr>
      <dsp:spPr>
        <a:xfrm>
          <a:off x="4579805" y="4174758"/>
          <a:ext cx="1779984" cy="115698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solidFill>
                <a:srgbClr val="002060"/>
              </a:solidFill>
            </a:rPr>
            <a:t>-রেঙ্গুনে চাকুরি</a:t>
          </a:r>
          <a:endParaRPr lang="en-US" sz="2200" kern="1200" dirty="0">
            <a:solidFill>
              <a:srgbClr val="002060"/>
            </a:solidFill>
          </a:endParaRPr>
        </a:p>
      </dsp:txBody>
      <dsp:txXfrm>
        <a:off x="4636285" y="4231238"/>
        <a:ext cx="1667024" cy="1044029"/>
      </dsp:txXfrm>
    </dsp:sp>
    <dsp:sp modelId="{566CC50E-9419-4A35-ACCE-09BE0026CC1D}">
      <dsp:nvSpPr>
        <dsp:cNvPr id="0" name=""/>
        <dsp:cNvSpPr/>
      </dsp:nvSpPr>
      <dsp:spPr>
        <a:xfrm>
          <a:off x="2009117" y="541063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08019" y="4618176"/>
              </a:moveTo>
              <a:arcTo wR="2310126" hR="2310126" stAng="5254279" swAng="7349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5DDEC-22A9-455C-A5CE-A72CD1AECA6E}">
      <dsp:nvSpPr>
        <dsp:cNvPr id="0" name=""/>
        <dsp:cNvSpPr/>
      </dsp:nvSpPr>
      <dsp:spPr>
        <a:xfrm>
          <a:off x="1985543" y="4169659"/>
          <a:ext cx="1779984" cy="115698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042023" y="4226139"/>
        <a:ext cx="1667024" cy="1044029"/>
      </dsp:txXfrm>
    </dsp:sp>
    <dsp:sp modelId="{8CF2FF6D-69C4-4AF1-8E94-6C9AE4C69C23}">
      <dsp:nvSpPr>
        <dsp:cNvPr id="0" name=""/>
        <dsp:cNvSpPr/>
      </dsp:nvSpPr>
      <dsp:spPr>
        <a:xfrm>
          <a:off x="1699787" y="326789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81613" y="3581944"/>
              </a:moveTo>
              <a:arcTo wR="2310126" hR="2310126" stAng="8795753" swAng="15241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6822F-10E7-4AB9-AE39-EAA41CC1511E}">
      <dsp:nvSpPr>
        <dsp:cNvPr id="0" name=""/>
        <dsp:cNvSpPr/>
      </dsp:nvSpPr>
      <dsp:spPr>
        <a:xfrm>
          <a:off x="832963" y="1557638"/>
          <a:ext cx="1971742" cy="107276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rgbClr val="002060"/>
              </a:solidFill>
            </a:rPr>
            <a:t>মৃত্যু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rgbClr val="002060"/>
              </a:solidFill>
            </a:rPr>
            <a:t>১৯৩৮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rgbClr val="002060"/>
              </a:solidFill>
            </a:rPr>
            <a:t>১৬ জানুয়ারি 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885331" y="1610006"/>
        <a:ext cx="1867006" cy="968024"/>
      </dsp:txXfrm>
    </dsp:sp>
    <dsp:sp modelId="{805F66DC-115E-4C2F-B230-6E341787B3B0}">
      <dsp:nvSpPr>
        <dsp:cNvPr id="0" name=""/>
        <dsp:cNvSpPr/>
      </dsp:nvSpPr>
      <dsp:spPr>
        <a:xfrm>
          <a:off x="1609011" y="647387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650462" y="703203"/>
              </a:moveTo>
              <a:arcTo wR="2310126" hR="2310126" stAng="13444500" swAng="125054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9427F-D0A3-4027-9B34-48A34A01D3C2}">
      <dsp:nvSpPr>
        <dsp:cNvPr id="0" name=""/>
        <dsp:cNvSpPr/>
      </dsp:nvSpPr>
      <dsp:spPr>
        <a:xfrm>
          <a:off x="0" y="252663"/>
          <a:ext cx="1552074" cy="1552074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227296" y="479959"/>
        <a:ext cx="1097482" cy="1097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0EE2-210F-458C-80C5-1A68EA91147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CE786-BFE0-41A5-85D6-7CF83B30F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9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0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0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1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2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0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8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6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7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3A5D-FB5C-449E-838C-123BD9E6FC3E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F78D-B6BB-4B1B-9C6F-5E2FADD5B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3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harounorrashid76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604670" flipH="1" flipV="1">
            <a:off x="41678" y="60771"/>
            <a:ext cx="3419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</a:rPr>
              <a:t>শুভেচ্ছা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4798" y="1343891"/>
            <a:ext cx="7772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মোহাম্মদ-হারুন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অর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রশিদ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সহকারীশিক্ষক</a:t>
            </a:r>
            <a:r>
              <a:rPr lang="bn-IN" sz="3600" dirty="0" smtClean="0">
                <a:solidFill>
                  <a:srgbClr val="7030A0"/>
                </a:solidFill>
              </a:rPr>
              <a:t>    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আহমদিয়া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হাবিবিয়া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গনিয়া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দাখিল</a:t>
            </a:r>
            <a:r>
              <a:rPr lang="en-US" sz="3600" dirty="0" smtClean="0">
                <a:solidFill>
                  <a:srgbClr val="7030A0"/>
                </a:solidFill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</a:rPr>
              <a:t>মাদরাসা</a:t>
            </a:r>
            <a:r>
              <a:rPr lang="bn-IN" sz="3600" dirty="0">
                <a:solidFill>
                  <a:srgbClr val="7030A0"/>
                </a:solidFill>
              </a:rPr>
              <a:t> </a:t>
            </a:r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3600" dirty="0" err="1" smtClean="0">
                <a:solidFill>
                  <a:srgbClr val="7030A0"/>
                </a:solidFill>
              </a:rPr>
              <a:t>মিরসরাই,চট্টগ্রাম</a:t>
            </a:r>
            <a:r>
              <a:rPr lang="bn-IN" sz="3600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sz="3600" dirty="0" smtClean="0">
                <a:solidFill>
                  <a:srgbClr val="7030A0"/>
                </a:solidFill>
                <a:hlinkClick r:id="rId2"/>
              </a:rPr>
              <a:t>harounorrashid76@gmail.com</a:t>
            </a:r>
            <a:endParaRPr lang="bn-IN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ID-831,BATCH-28.</a:t>
            </a:r>
            <a:r>
              <a:rPr lang="bn-IN" sz="3600" dirty="0" smtClean="0">
                <a:solidFill>
                  <a:srgbClr val="7030A0"/>
                </a:solidFill>
              </a:rPr>
              <a:t> </a:t>
            </a:r>
            <a:endParaRPr lang="en-US" sz="3600" dirty="0" smtClean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355" y="1343891"/>
            <a:ext cx="3264443" cy="292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7823" y="652279"/>
            <a:ext cx="9656618" cy="539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81" y="845127"/>
            <a:ext cx="3279446" cy="22305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9987" y="4344189"/>
            <a:ext cx="1688524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দেওঘর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644" y="3347314"/>
            <a:ext cx="3373685" cy="2701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2727" y="1491228"/>
            <a:ext cx="2100943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মমত্ববোধ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5138" y="1614338"/>
            <a:ext cx="2041444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</a:rPr>
              <a:t>ভালোবাসা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2462" y="4405744"/>
            <a:ext cx="22860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অতিথিশালা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3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9784" y="720436"/>
            <a:ext cx="275705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জোড়ায় কাজ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42655" y="2034846"/>
            <a:ext cx="7467599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মানবেতর প্রানির প্রতিমানুষের মমত্ব বোধ সম্পর্কে লিখ</a:t>
            </a:r>
            <a:r>
              <a:rPr lang="bn-IN" dirty="0" smtClean="0"/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253" y="2307525"/>
            <a:ext cx="77585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১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31818" y="3574472"/>
            <a:ext cx="613756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বেরি বেরি রোগ সম্পর্কে লিখ।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86691" y="3574473"/>
            <a:ext cx="81741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২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99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2211" y="859799"/>
            <a:ext cx="2105891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9178" y="2716365"/>
            <a:ext cx="8054788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১।ই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২।সু-স্বাস্থ্যের জন্য বায়ু পরিবরতনের প্রয়োজনীয়তা সম্পর্কে বর্ননা কর।</a:t>
            </a: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1049" y="138628"/>
            <a:ext cx="2244436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3243" y="766641"/>
            <a:ext cx="692004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১.হলদে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i-দোয়েল,ii-শ্যামা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iii-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বুলবুলি,iv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বেনে-বো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-iv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243" y="1867990"/>
            <a:ext cx="6920048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২.অথিতির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i-লেখক,ii-কুকুর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,iii-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iv-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বেনে-বো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-ii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3243" y="2873248"/>
            <a:ext cx="6920048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i-প্রাচির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ঘেরা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থাকি-বাক্যে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i-লেখক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iii-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iv-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?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উত্তর-i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243" y="4309394"/>
            <a:ext cx="6920048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বেনেবো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i-তিনদিন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,ii-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iv-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080" y="2220686"/>
            <a:ext cx="5859841" cy="30691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22914" y="1330021"/>
            <a:ext cx="4389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5393" y="1854200"/>
            <a:ext cx="388370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6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endParaRPr lang="en-US" sz="6600" i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i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–</a:t>
            </a:r>
            <a:r>
              <a:rPr lang="en-US" sz="4800" i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800" i="1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41" y="832266"/>
            <a:ext cx="7208322" cy="539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9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8171" y="1175657"/>
            <a:ext cx="7524206" cy="212365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6600" smtClean="0">
                <a:latin typeface="NikoshBAN" panose="02000000000000000000" pitchFamily="2" charset="0"/>
                <a:cs typeface="NikoshBAN" panose="02000000000000000000" pitchFamily="2" charset="0"/>
              </a:rPr>
              <a:t>অতিথির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০৩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8466"/>
            <a:ext cx="114992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শিক্ষাথীরা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</a:p>
          <a:p>
            <a:pPr marL="1200150" lvl="1" indent="-742950">
              <a:buFont typeface="+mj-lt"/>
              <a:buAutoNum type="arabicPeriod"/>
            </a:pP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নির্বাচিত অংশ টুকুর শুদ্ধ উচ্চারনে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শব্দ 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অর্থসহবাক্য ও অনুচ্ছেদ গঠন কর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 পারবে।</a:t>
            </a:r>
          </a:p>
          <a:p>
            <a:pPr marL="1200150" lvl="1" indent="-742950">
              <a:buFont typeface="+mj-lt"/>
              <a:buAutoNum type="arabicPeriod"/>
            </a:pP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গদ্যাংশের আলোচিত অংশের ভাবার্থ বিশ্লেষণ করতে পারবে।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2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5505" y="1155032"/>
            <a:ext cx="75077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solidFill>
                <a:sysClr val="windowText" lastClr="000000"/>
              </a:solidFill>
            </a:endParaRPr>
          </a:p>
          <a:p>
            <a:endParaRPr lang="bn-IN" dirty="0">
              <a:solidFill>
                <a:sysClr val="windowText" lastClr="000000"/>
              </a:solidFill>
            </a:endParaRPr>
          </a:p>
          <a:p>
            <a:endParaRPr lang="bn-IN" dirty="0" smtClean="0">
              <a:solidFill>
                <a:sysClr val="windowText" lastClr="000000"/>
              </a:solidFill>
            </a:endParaRPr>
          </a:p>
          <a:p>
            <a:endParaRPr lang="bn-IN" dirty="0">
              <a:solidFill>
                <a:sysClr val="windowText" lastClr="000000"/>
              </a:solidFill>
            </a:endParaRPr>
          </a:p>
          <a:p>
            <a:endParaRPr lang="bn-IN" dirty="0" smtClean="0">
              <a:solidFill>
                <a:sysClr val="windowText" lastClr="000000"/>
              </a:solidFill>
            </a:endParaRPr>
          </a:p>
          <a:p>
            <a:endParaRPr lang="bn-IN" dirty="0">
              <a:solidFill>
                <a:sysClr val="windowText" lastClr="000000"/>
              </a:solidFill>
            </a:endParaRPr>
          </a:p>
          <a:p>
            <a:endParaRPr lang="bn-IN" dirty="0" smtClean="0">
              <a:solidFill>
                <a:sysClr val="windowText" lastClr="000000"/>
              </a:solidFill>
            </a:endParaRPr>
          </a:p>
          <a:p>
            <a:endParaRPr lang="bn-IN" dirty="0">
              <a:solidFill>
                <a:sysClr val="windowText" lastClr="000000"/>
              </a:solidFill>
            </a:endParaRPr>
          </a:p>
          <a:p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151327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5716889"/>
              </p:ext>
            </p:extLst>
          </p:nvPr>
        </p:nvGraphicFramePr>
        <p:xfrm>
          <a:off x="5414211" y="2447693"/>
          <a:ext cx="1552074" cy="1804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79495" y="5233738"/>
            <a:ext cx="1375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ডি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লিট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উপাধি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১৯৩৬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8C1223-53B7-42F0-96F5-EFE090040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BF8C1223-53B7-42F0-96F5-EFE090040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7B1617-DEAB-47CA-985B-5D8446ED0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0F7B1617-DEAB-47CA-985B-5D8446ED0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D9162E-CA22-413B-8250-E161178DD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AAD9162E-CA22-413B-8250-E161178DD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3BE304-BAB4-4C63-B1E4-5712B6436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B93BE304-BAB4-4C63-B1E4-5712B6436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62E36-3CDD-40C4-A324-F492543EE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6C962E36-3CDD-40C4-A324-F492543EE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CC50E-9419-4A35-ACCE-09BE0026C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566CC50E-9419-4A35-ACCE-09BE0026C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25DDEC-22A9-455C-A5CE-A72CD1AEC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7925DDEC-22A9-455C-A5CE-A72CD1AEC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2FF6D-69C4-4AF1-8E94-6C9AE4C69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8CF2FF6D-69C4-4AF1-8E94-6C9AE4C69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76822F-10E7-4AB9-AE39-EAA41CC15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0476822F-10E7-4AB9-AE39-EAA41CC15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5F66DC-115E-4C2F-B230-6E341787B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805F66DC-115E-4C2F-B230-6E341787B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067" y="283385"/>
            <a:ext cx="2097060" cy="2872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253" y="174081"/>
            <a:ext cx="1858399" cy="29818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75369" y="413084"/>
            <a:ext cx="212959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 কর্ম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126" y="3613241"/>
            <a:ext cx="3517867" cy="2918188"/>
          </a:xfrm>
          <a:prstGeom prst="rect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162" y="3526971"/>
            <a:ext cx="3194604" cy="287922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029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4608" y="948046"/>
            <a:ext cx="21336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আদর্শ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bn-IN" sz="4400" dirty="0" smtClean="0"/>
              <a:t>   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1983178"/>
            <a:ext cx="8396204" cy="42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1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036" y="536373"/>
            <a:ext cx="677487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108" y="2008910"/>
            <a:ext cx="3702876" cy="194699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52945" y="2628465"/>
            <a:ext cx="227214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3855" y="2628465"/>
            <a:ext cx="25061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 ফোলা রোগ 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109" y="4354655"/>
            <a:ext cx="3702876" cy="21292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2582" y="4566703"/>
            <a:ext cx="127490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ভজন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8208" y="4454945"/>
            <a:ext cx="35715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 ধর্মিয় সঙ্গীত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243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118</cp:revision>
  <dcterms:created xsi:type="dcterms:W3CDTF">2020-03-09T10:44:30Z</dcterms:created>
  <dcterms:modified xsi:type="dcterms:W3CDTF">2020-03-17T13:17:37Z</dcterms:modified>
</cp:coreProperties>
</file>