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04D5-F7CE-4D65-BE6A-192374F490B3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F8217-93CB-4B1D-9C8F-F383CA46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1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ArhialkhanMJ" pitchFamily="2" charset="0"/>
                <a:cs typeface="ArhialkhanMJ" pitchFamily="2" charset="0"/>
              </a:rPr>
              <a:t>স্বাগতম</a:t>
            </a:r>
            <a:endParaRPr lang="en-US" sz="8000" dirty="0">
              <a:latin typeface="ArhialkhanMJ" pitchFamily="2" charset="0"/>
              <a:cs typeface="Arhialkhan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066800"/>
            <a:ext cx="7391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কারখানার উপরিব্যয় সমূহ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কারখানা সম্পর্কিত সকল খরচ,যেমন-কারখানার ভাড়া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ওবিদ্য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পৌরকর,বীমা, কারখানার শ্রমিক ও ম্যানেজারের বেতন,যন্ত্রপাতির অবচয়,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ইত্যাদি।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কাজঃ- 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আসবাবপত্র তৈরিতে কোন খরচগুলো যোগ করলে মূখ্য ব্যয় হবে তা লিখ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ডায়রী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তৈরিতে </a:t>
            </a:r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 খরচগুলো যোগ করলে মূখ্য ব্যয় হবে তা 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... 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১।কাপড় তৈরির কাঁচামাল কি?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২।প্রত্যক্ষ মজুরি কাকে বলে?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৩।কারখানার দারোয়ানের বেতন কোন জাতীয় খরচ?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01705121106385217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276600" y="228600"/>
            <a:ext cx="3810000" cy="280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995752">
            <a:off x="199039" y="759155"/>
            <a:ext cx="327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SushreeMJ" pitchFamily="2" charset="0"/>
                <a:cs typeface="SutonnySushreeMJ" pitchFamily="2" charset="0"/>
              </a:rPr>
              <a:t>evwoi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কাঁচা মাল </a:t>
            </a:r>
            <a:r>
              <a:rPr lang="bn-BD" sz="3600" dirty="0" smtClean="0">
                <a:solidFill>
                  <a:srgbClr val="00B050"/>
                </a:solidFill>
                <a:latin typeface="SutonnySushreeMJ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70,000</a:t>
            </a:r>
            <a:r>
              <a:rPr lang="bn-BD" sz="3600" dirty="0" smtClean="0">
                <a:solidFill>
                  <a:srgbClr val="00B050"/>
                </a:solidFill>
                <a:latin typeface="SutonnySushreeMJ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টাকা, ক্রয় পরিবহন</a:t>
            </a:r>
            <a:r>
              <a:rPr lang="en-US" sz="36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2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000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টাকা, জ্বালানী ও শক্তি</a:t>
            </a:r>
            <a:r>
              <a:rPr lang="en-US" sz="36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4,000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টাকা, প্রত্যক্ষ মজুরি</a:t>
            </a:r>
            <a:r>
              <a:rPr lang="en-US" sz="36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4,000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টাকা, কারখানার ভাড়া</a:t>
            </a:r>
            <a:r>
              <a:rPr lang="en-US" sz="36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10,000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টাকা,যন্ত্রপাতিরঅবচয়</a:t>
            </a:r>
            <a:r>
              <a:rPr lang="en-US" sz="36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5,000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উক্ত তথ্যের ভিত্তিতে মূখ্য ব্যয় ও উৎপাদন ব্যয়ের পরিমাণ নির্ণয় কর।  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iesFlowersParrotGlitter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62200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219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tterfliesFlowersParrotGlitter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146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2209800"/>
          </a:xfrm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4421"/>
            <a:ext cx="4648200" cy="4449763"/>
          </a:xfrm>
        </p:spPr>
        <p:txBody>
          <a:bodyPr>
            <a:norm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খন্দকার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কুদ্দুছ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রায়হান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3600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শিক্ষক(হিসাব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400" spc="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কালশি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spc="1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11/</a:t>
            </a:r>
            <a:r>
              <a:rPr lang="en-US" sz="3600" spc="1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ই,পল্লবী</a:t>
            </a:r>
            <a:r>
              <a:rPr lang="en-US" sz="3600" spc="1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মিরপুর</a:t>
            </a:r>
            <a:r>
              <a:rPr lang="en-US" sz="3600" spc="1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spc="1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ঢাকা-1216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বিষয়ঃহিসাব বিজ্ঞান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অধ্যায়ঃএকাদশ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50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22098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88" y="381000"/>
            <a:ext cx="743712" cy="81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057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2"/>
          <a:srcRect l="27273" t="9965" r="9091" b="13505"/>
          <a:stretch>
            <a:fillRect/>
          </a:stretch>
        </p:blipFill>
        <p:spPr>
          <a:xfrm>
            <a:off x="3733800" y="2438400"/>
            <a:ext cx="1600200" cy="1295400"/>
          </a:xfrm>
          <a:prstGeom prst="rect">
            <a:avLst/>
          </a:prstGeom>
        </p:spPr>
      </p:pic>
      <p:pic>
        <p:nvPicPr>
          <p:cNvPr id="7" name="Picture 6" descr="amer-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4267200" cy="2286000"/>
          </a:xfrm>
          <a:prstGeom prst="rect">
            <a:avLst/>
          </a:prstGeom>
        </p:spPr>
      </p:pic>
      <p:pic>
        <p:nvPicPr>
          <p:cNvPr id="9" name="Picture 8" descr="4_104089.jpg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5410200" y="152400"/>
            <a:ext cx="3733800" cy="2438400"/>
          </a:xfrm>
          <a:prstGeom prst="rect">
            <a:avLst/>
          </a:prstGeom>
        </p:spPr>
      </p:pic>
      <p:pic>
        <p:nvPicPr>
          <p:cNvPr id="10" name="Picture 9" descr="Natore-Pran-Start-Collecting-Mango-Photo-4-08-06-2017.x42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886200"/>
            <a:ext cx="3429000" cy="2499461"/>
          </a:xfrm>
          <a:prstGeom prst="rect">
            <a:avLst/>
          </a:prstGeom>
        </p:spPr>
      </p:pic>
      <p:pic>
        <p:nvPicPr>
          <p:cNvPr id="11" name="Picture 10" descr="023255pran_kalerkantho_p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100" y="3886200"/>
            <a:ext cx="3771900" cy="2514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67200" y="4038600"/>
            <a:ext cx="762000" cy="1143000"/>
            <a:chOff x="4267200" y="4876800"/>
            <a:chExt cx="762000" cy="1371600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4267200" y="4876800"/>
              <a:ext cx="457200" cy="137160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Down Arrow 14"/>
            <p:cNvSpPr/>
            <p:nvPr/>
          </p:nvSpPr>
          <p:spPr>
            <a:xfrm rot="5400000">
              <a:off x="4591050" y="5467350"/>
              <a:ext cx="533400" cy="3429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386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জুস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3622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 ব্যয় 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শিক্ষার্থীরা...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১।উৎপাদন ব্যয় কি তা বলতে পারবে।</a:t>
            </a:r>
          </a:p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২।মূখ্য ব্যয় নির্ণয় করতে পারবে ।</a:t>
            </a:r>
          </a:p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৩।উৎপাদন ব্যয় নির্ণয় করতে পারবে।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-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260130" cy="2590800"/>
          </a:xfrm>
          <a:prstGeom prst="rect">
            <a:avLst/>
          </a:prstGeom>
        </p:spPr>
      </p:pic>
      <p:pic>
        <p:nvPicPr>
          <p:cNvPr id="3" name="Picture 2" descr="u201_582446_128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191000" cy="2752725"/>
          </a:xfrm>
          <a:prstGeom prst="rect">
            <a:avLst/>
          </a:prstGeom>
        </p:spPr>
      </p:pic>
      <p:pic>
        <p:nvPicPr>
          <p:cNvPr id="4" name="Picture 3" descr="4_104089.jpg"/>
          <p:cNvPicPr>
            <a:picLocks noChangeAspect="1"/>
          </p:cNvPicPr>
          <p:nvPr/>
        </p:nvPicPr>
        <p:blipFill>
          <a:blip r:embed="rId4"/>
          <a:srcRect r="32000" b="18072"/>
          <a:stretch>
            <a:fillRect/>
          </a:stretch>
        </p:blipFill>
        <p:spPr>
          <a:xfrm>
            <a:off x="228600" y="3581400"/>
            <a:ext cx="38862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895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048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মজুরি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2732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পরিবহন খরচ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114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মূখ্য ব্যয়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255pran_kalerkantho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8832"/>
            <a:ext cx="4495800" cy="3190568"/>
          </a:xfrm>
          <a:prstGeom prst="rect">
            <a:avLst/>
          </a:prstGeom>
        </p:spPr>
      </p:pic>
      <p:pic>
        <p:nvPicPr>
          <p:cNvPr id="3" name="Picture 2" descr="Natore-Pran-Start-Collecting-Mango-Photo-4-08-06-2017.x42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495800" cy="2791267"/>
          </a:xfrm>
          <a:prstGeom prst="rect">
            <a:avLst/>
          </a:prstGeom>
        </p:spPr>
      </p:pic>
      <p:pic>
        <p:nvPicPr>
          <p:cNvPr id="4" name="Picture 3" descr="silpo_40406_14878914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01" y="0"/>
            <a:ext cx="4262299" cy="2590800"/>
          </a:xfrm>
          <a:prstGeom prst="rect">
            <a:avLst/>
          </a:prstGeom>
        </p:spPr>
      </p:pic>
      <p:pic>
        <p:nvPicPr>
          <p:cNvPr id="6" name="Picture 5" descr="image-519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81400"/>
            <a:ext cx="3962400" cy="3025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2819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057400" y="22098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43000" y="3124200"/>
            <a:ext cx="2590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381000"/>
            <a:ext cx="2667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990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মূখ্য ব্যয়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কারখানার উপরিব্যয়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stCxn id="5" idx="3"/>
          </p:cNvCxnSpPr>
          <p:nvPr/>
        </p:nvCxnSpPr>
        <p:spPr>
          <a:xfrm>
            <a:off x="3733800" y="1295400"/>
            <a:ext cx="2057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81400" y="2819400"/>
            <a:ext cx="22098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15000" y="2133600"/>
            <a:ext cx="2514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2438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 ব্যয় 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8269" y="5410200"/>
            <a:ext cx="6433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উৎপাদনব্যয়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=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মূখ্যব্যয়+কারখানাউপরি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ব্যয়</a:t>
            </a:r>
            <a:endParaRPr lang="en-US" sz="3600" dirty="0">
              <a:latin typeface="ArhialkhanMJ" pitchFamily="2" charset="0"/>
              <a:cs typeface="Arhialkhan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33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প্রত্যক্ষ কাঁচা মাল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(যেমন আসবাবপত্র তৈরিতে কাঠ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প্রত্যক্ষ মজুরি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(যেমন কাপড় বয়নের মজুরি)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কাঁচা মালের পরিবহন ব্যয় 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অন্যান্য প্রত্যক্ষ খরচ(যেমন-দরপত্রের ক্রয় মূল্য,স্থাপত্য নঁকশা প্রণয়ন খরচ ইত্যাদি।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245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Aspect</vt:lpstr>
      <vt:lpstr>স্বাগতম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RUNA</dc:creator>
  <cp:lastModifiedBy>Rayhan</cp:lastModifiedBy>
  <cp:revision>63</cp:revision>
  <dcterms:created xsi:type="dcterms:W3CDTF">2006-08-16T00:00:00Z</dcterms:created>
  <dcterms:modified xsi:type="dcterms:W3CDTF">2020-03-17T11:09:31Z</dcterms:modified>
</cp:coreProperties>
</file>