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6" r:id="rId3"/>
    <p:sldId id="287" r:id="rId4"/>
    <p:sldId id="279" r:id="rId5"/>
    <p:sldId id="269" r:id="rId6"/>
    <p:sldId id="288" r:id="rId7"/>
    <p:sldId id="289" r:id="rId8"/>
    <p:sldId id="270" r:id="rId9"/>
    <p:sldId id="260" r:id="rId10"/>
    <p:sldId id="277" r:id="rId11"/>
    <p:sldId id="276" r:id="rId12"/>
    <p:sldId id="261" r:id="rId13"/>
    <p:sldId id="272" r:id="rId14"/>
    <p:sldId id="265" r:id="rId15"/>
    <p:sldId id="263" r:id="rId16"/>
    <p:sldId id="280" r:id="rId17"/>
    <p:sldId id="274" r:id="rId18"/>
    <p:sldId id="281" r:id="rId19"/>
    <p:sldId id="282" r:id="rId20"/>
    <p:sldId id="283" r:id="rId21"/>
    <p:sldId id="264" r:id="rId22"/>
    <p:sldId id="286" r:id="rId23"/>
    <p:sldId id="267" r:id="rId24"/>
    <p:sldId id="268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3808" autoAdjust="0"/>
  </p:normalViewPr>
  <p:slideViewPr>
    <p:cSldViewPr>
      <p:cViewPr>
        <p:scale>
          <a:sx n="66" d="100"/>
          <a:sy n="66" d="100"/>
        </p:scale>
        <p:origin x="-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1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2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4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0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24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হেমন্ত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ঋতু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কার্তিক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অগ্রহায়ণ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-------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বাংলার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শিল্পীদের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শিল্পকর্ম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প্রশংসা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পাচ্ছে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CF19-5F4D-4631-AB68-3DF85356C69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62148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2975"/>
            <a:ext cx="8697686" cy="52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71272"/>
            <a:ext cx="6477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রঙের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77" y="1855525"/>
            <a:ext cx="3190923" cy="210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7" y="1524000"/>
            <a:ext cx="37973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2" y="4042815"/>
            <a:ext cx="3338073" cy="2009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14" y="4236943"/>
            <a:ext cx="2971800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73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38200"/>
            <a:ext cx="6477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বিছিয়ে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কুয়াশা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3" y="1676400"/>
            <a:ext cx="3149601" cy="243840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857374"/>
            <a:ext cx="3333750" cy="2257426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4495800"/>
            <a:ext cx="3649252" cy="1931307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503057"/>
            <a:ext cx="3173691" cy="192405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135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777536"/>
            <a:ext cx="3128070" cy="1955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29" y="3407471"/>
            <a:ext cx="3124200" cy="2025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/>
          <a:stretch/>
        </p:blipFill>
        <p:spPr>
          <a:xfrm>
            <a:off x="4753429" y="662443"/>
            <a:ext cx="3124200" cy="2162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3443757"/>
            <a:ext cx="3048000" cy="2047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628210"/>
            <a:ext cx="883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ঠাণ্ডা ও বরফ-পড়া দেশ থেকে চলে আসে লক্ষ লক্ষ অতিথি পাখি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8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4547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00" y="2133600"/>
            <a:ext cx="37937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/>
          <a:stretch/>
        </p:blipFill>
        <p:spPr>
          <a:xfrm>
            <a:off x="685800" y="2133600"/>
            <a:ext cx="3886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99" y="533400"/>
            <a:ext cx="8496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গাছে গাছে ফুল ফোটানোর প্রতিযোগিতা চলে, নানা রঙের প্রজাপ্রতি গাছে গাছে নেচে বেড়ায়,উড়ে বেড়ায়।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3" y="3966029"/>
            <a:ext cx="2324099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21" y="3962399"/>
            <a:ext cx="2298698" cy="15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95" y="3962400"/>
            <a:ext cx="2309584" cy="15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648808"/>
            <a:ext cx="2679341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0" y="1722270"/>
            <a:ext cx="2324098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9" y="1648809"/>
            <a:ext cx="2466975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77371"/>
            <a:ext cx="716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বাসন্তী ও উজ্জ্বল রঙের পোশাকে, সাজ-সজ্জায় উৎসবে মেতে ওঠে।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89090"/>
            <a:ext cx="2916712" cy="2711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2732"/>
            <a:ext cx="3046974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02733"/>
            <a:ext cx="3204937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721747"/>
            <a:ext cx="3204937" cy="2483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0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63" y="883103"/>
            <a:ext cx="214312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23543"/>
            <a:ext cx="1981199" cy="1967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62" y="883103"/>
            <a:ext cx="2154237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3103"/>
            <a:ext cx="225833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227647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63" y="3581399"/>
            <a:ext cx="214312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95300" y="5504089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আজকাল লোকশিল্পে উজ্জ্বল ও সতেজ রঙ ব্যবহার করে ছবি ও শিল্পকে সুন্দর ও মোহনীয় রূপ দিয়ে চলছে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52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3" y="743182"/>
            <a:ext cx="2602978" cy="212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37" y="1509944"/>
            <a:ext cx="2647950" cy="2707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92" y="2863738"/>
            <a:ext cx="2770413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5377543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ক্ষুদ্র নৃগোষ্ঠীর লোকেরা তাদের  তৈরি তাঁতের পোশাকে রঙিন  সুতোর বুনটে  মনকাড়া শাড়ি ও পোশাক বানিয়ে চলছে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93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14762"/>
          <a:stretch/>
        </p:blipFill>
        <p:spPr>
          <a:xfrm>
            <a:off x="1318240" y="381000"/>
            <a:ext cx="2963473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1640" b="2916"/>
          <a:stretch/>
        </p:blipFill>
        <p:spPr>
          <a:xfrm>
            <a:off x="1318240" y="3129873"/>
            <a:ext cx="2963473" cy="197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r="10791"/>
          <a:stretch/>
        </p:blipFill>
        <p:spPr>
          <a:xfrm>
            <a:off x="5242655" y="381000"/>
            <a:ext cx="2610777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6207"/>
          <a:stretch/>
        </p:blipFill>
        <p:spPr>
          <a:xfrm>
            <a:off x="5264296" y="3100760"/>
            <a:ext cx="2589135" cy="197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" y="5181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 দেশের তুলনায়  বাংলাদেশের শিশুদের ছবির রঙ  অনেক উজ্জ্বল, সাহসী,এবং মৌলিক রঙ ঘেঁষা। তাই খুব সহজেই বাংলার শিশুদের  ছবিকে আলাদা  বৈশিষ্ট্যে চেনা যায়।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03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029200"/>
            <a:ext cx="7239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বাংলার শিল্পীদের শিল্পকর্ম সারা বিশ্বে প্রশংসা পাচ্ছে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5814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89226"/>
            <a:ext cx="3693038" cy="35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1" y="1150203"/>
            <a:ext cx="4876799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981200"/>
            <a:ext cx="48768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চিলমারী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দৌলতপুর,কুষ্টিয়া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raihanimran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1988@gmail.com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150203"/>
            <a:ext cx="3886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981200"/>
            <a:ext cx="38862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বিষয়</a:t>
            </a:r>
            <a:r>
              <a:rPr lang="en-US" sz="3200" dirty="0" smtClean="0"/>
              <a:t>	: </a:t>
            </a:r>
            <a:r>
              <a:rPr lang="en-US" sz="3200" dirty="0" err="1" smtClean="0"/>
              <a:t>বাংলা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সপ্তবর্না</a:t>
            </a:r>
            <a:endParaRPr lang="en-US" sz="3200" dirty="0" smtClean="0"/>
          </a:p>
          <a:p>
            <a:r>
              <a:rPr lang="en-US" sz="3200" dirty="0" err="1" smtClean="0"/>
              <a:t>শ্রেণি</a:t>
            </a:r>
            <a:r>
              <a:rPr lang="en-US" sz="3200" dirty="0" smtClean="0"/>
              <a:t>	: </a:t>
            </a:r>
            <a:r>
              <a:rPr lang="en-US" sz="3200" dirty="0" err="1" smtClean="0"/>
              <a:t>সপ্তম</a:t>
            </a:r>
            <a:endParaRPr lang="en-US" sz="3200" dirty="0" smtClean="0"/>
          </a:p>
          <a:p>
            <a:r>
              <a:rPr lang="en-US" sz="3200" dirty="0" err="1" smtClean="0"/>
              <a:t>সময়</a:t>
            </a:r>
            <a:r>
              <a:rPr lang="en-US" sz="3200" dirty="0" smtClean="0"/>
              <a:t>	: 40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627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972" y="2261175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হেমন্ত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048" y="3048000"/>
            <a:ext cx="3574742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3156" y="3075396"/>
            <a:ext cx="34580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990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867" y="4267200"/>
            <a:ext cx="5704162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অথিতি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5120191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1334" y="5706931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1334" y="4953000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হেমন্ত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5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2037" y="2261175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866" y="1676400"/>
            <a:ext cx="6665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ঋতুরাজ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8629" y="3715657"/>
            <a:ext cx="3574742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0495" y="5831391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96400" y="578509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2" grpId="0" animBg="1"/>
      <p:bldP spid="13" grpId="0" animBg="1"/>
      <p:bldP spid="18" grpId="0" animBg="1"/>
      <p:bldP spid="19" grpId="0"/>
      <p:bldP spid="21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1" y="1143000"/>
            <a:ext cx="830579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প্রজাপতিরা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প্রজাপতিরা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প্রজাপতিরা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6300" y="4110632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800600" y="4215322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143000" y="5787231"/>
            <a:ext cx="4114799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800600" y="5023416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301" y="4988945"/>
            <a:ext cx="2209799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87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0" grpId="0" animBg="1"/>
      <p:bldP spid="31" grpId="0" animBg="1"/>
      <p:bldP spid="3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1631736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5566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ঋতুকে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করেছিলে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দিয়ে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একটি অনুচ্ছেদ লিখে আনবে।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3" y="728835"/>
            <a:ext cx="3962400" cy="26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35407"/>
            <a:ext cx="3505200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5410200"/>
            <a:ext cx="3733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386" y="5439229"/>
            <a:ext cx="2895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একটি ছবি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446486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তৈরি করতে কী কী জিনিস দরকার 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5757" y="5475515"/>
            <a:ext cx="4267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কাগজ, তুলি, রঙ--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50352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136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325955"/>
            <a:ext cx="2667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676400"/>
            <a:ext cx="24817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হাসেম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036116" cy="2261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57" y="2680208"/>
            <a:ext cx="4096629" cy="2295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27970"/>
            <a:ext cx="3810000" cy="21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3/17/2020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3/17/2020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খুউব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0" y="3124200"/>
            <a:ext cx="2590800" cy="1219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304799"/>
            <a:ext cx="7010400" cy="6858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858658"/>
            <a:ext cx="1981200" cy="121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নিসর্গ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4927600"/>
            <a:ext cx="2743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399"/>
            <a:ext cx="2847975" cy="1510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8" y="3098800"/>
            <a:ext cx="2823961" cy="1491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4" y="4927600"/>
            <a:ext cx="2847975" cy="1262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20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6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হেমন্ততে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প্রকৃতিতে   রঙের নানা রকম খেলা চলে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03471"/>
            <a:ext cx="3926237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28914"/>
            <a:ext cx="3446231" cy="2195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02" y="3655907"/>
            <a:ext cx="3735739" cy="2485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1" y="928915"/>
            <a:ext cx="3897674" cy="25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2850" y="5774799"/>
            <a:ext cx="688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শীতে পুরো প্রকৃতি যেন রঙের উৎসবে মেতে উঠে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8" y="609600"/>
            <a:ext cx="3679922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02" y="624114"/>
            <a:ext cx="3730397" cy="1890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02" y="3277178"/>
            <a:ext cx="4043583" cy="2133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7" y="2971800"/>
            <a:ext cx="409348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1010</Words>
  <Application>Microsoft Office PowerPoint</Application>
  <PresentationFormat>On-screen Show (4:3)</PresentationFormat>
  <Paragraphs>139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ismail - [2010]</cp:lastModifiedBy>
  <cp:revision>152</cp:revision>
  <dcterms:created xsi:type="dcterms:W3CDTF">2006-08-16T00:00:00Z</dcterms:created>
  <dcterms:modified xsi:type="dcterms:W3CDTF">2020-03-17T13:43:22Z</dcterms:modified>
</cp:coreProperties>
</file>