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1" r:id="rId4"/>
    <p:sldId id="260" r:id="rId5"/>
    <p:sldId id="261" r:id="rId6"/>
    <p:sldId id="27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65" autoAdjust="0"/>
    <p:restoredTop sz="94660"/>
  </p:normalViewPr>
  <p:slideViewPr>
    <p:cSldViewPr>
      <p:cViewPr varScale="1">
        <p:scale>
          <a:sx n="70" d="100"/>
          <a:sy n="70" d="100"/>
        </p:scale>
        <p:origin x="13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67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4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603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578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08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0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49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733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7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969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04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file_20783_1581609566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371599"/>
          </a:xfrm>
        </p:spPr>
        <p:txBody>
          <a:bodyPr>
            <a:normAutofit fontScale="90000"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981200"/>
            <a:ext cx="6705600" cy="4114800"/>
          </a:xfrm>
          <a:prstGeom prst="rect">
            <a:avLst/>
          </a:prstGeom>
        </p:spPr>
      </p:pic>
      <p:sp>
        <p:nvSpPr>
          <p:cNvPr id="4" name="Frame 3"/>
          <p:cNvSpPr/>
          <p:nvPr/>
        </p:nvSpPr>
        <p:spPr>
          <a:xfrm>
            <a:off x="0" y="0"/>
            <a:ext cx="9067800" cy="6858000"/>
          </a:xfrm>
          <a:prstGeom prst="frame">
            <a:avLst>
              <a:gd name="adj1" fmla="val 732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50"/>
              </a:solidFill>
            </a:endParaRPr>
          </a:p>
        </p:txBody>
      </p:sp>
      <p:sp>
        <p:nvSpPr>
          <p:cNvPr id="5" name="Half Frame 4"/>
          <p:cNvSpPr/>
          <p:nvPr/>
        </p:nvSpPr>
        <p:spPr>
          <a:xfrm>
            <a:off x="0" y="0"/>
            <a:ext cx="2088107" cy="1219200"/>
          </a:xfrm>
          <a:prstGeom prst="halfFram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/>
          <p:cNvSpPr/>
          <p:nvPr/>
        </p:nvSpPr>
        <p:spPr>
          <a:xfrm rot="10800000">
            <a:off x="6979693" y="5638799"/>
            <a:ext cx="2088107" cy="1219200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/>
          <p:cNvSpPr/>
          <p:nvPr/>
        </p:nvSpPr>
        <p:spPr>
          <a:xfrm rot="5400000">
            <a:off x="7452247" y="434454"/>
            <a:ext cx="2088107" cy="1219200"/>
          </a:xfrm>
          <a:prstGeom prst="halfFrame">
            <a:avLst/>
          </a:prstGeom>
          <a:blipFill dpi="0"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/>
          <p:cNvSpPr/>
          <p:nvPr/>
        </p:nvSpPr>
        <p:spPr>
          <a:xfrm rot="16200000">
            <a:off x="-434453" y="5204346"/>
            <a:ext cx="2088107" cy="1219200"/>
          </a:xfrm>
          <a:prstGeom prst="halfFram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401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bn-BD" sz="8000" dirty="0">
                <a:latin typeface="NikoshBAN" pitchFamily="2" charset="0"/>
                <a:cs typeface="NikoshBAN" pitchFamily="2" charset="0"/>
              </a:rPr>
              <a:t>দ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লীয় কাজ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dirty="0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2100"/>
            <a:ext cx="8229600" cy="771100"/>
          </a:xfrm>
        </p:spPr>
        <p:txBody>
          <a:bodyPr/>
          <a:lstStyle/>
          <a:p>
            <a:pPr marL="109728" indent="0">
              <a:buNone/>
            </a:pPr>
            <a:r>
              <a:rPr lang="en-US" sz="3600" b="0" i="1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bn-BD" sz="3600" b="0" i="1" dirty="0" smtClean="0">
                <a:latin typeface="NikoshBAN" pitchFamily="2" charset="0"/>
                <a:cs typeface="NikoshBAN" pitchFamily="2" charset="0"/>
              </a:rPr>
              <a:t> ডিভাইসের </a:t>
            </a:r>
            <a:r>
              <a:rPr lang="bn-BD" sz="3600" i="1" dirty="0" smtClean="0">
                <a:latin typeface="NikoshBAN" pitchFamily="2" charset="0"/>
                <a:cs typeface="NikoshBAN" pitchFamily="2" charset="0"/>
              </a:rPr>
              <a:t>মাধ্যমে কি কি কাজ করা যায় </a:t>
            </a:r>
            <a:r>
              <a:rPr lang="bn-BD" sz="3600" b="0" i="1" dirty="0" smtClean="0">
                <a:latin typeface="NikoshBAN" pitchFamily="2" charset="0"/>
                <a:cs typeface="NikoshBAN" pitchFamily="2" charset="0"/>
              </a:rPr>
              <a:t>লিখ। </a:t>
            </a:r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7859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198" y="76200"/>
            <a:ext cx="3048001" cy="1143000"/>
          </a:xfrm>
        </p:spPr>
        <p:txBody>
          <a:bodyPr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303938"/>
            <a:ext cx="6705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ইনপু্টের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খ)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স্ক্যানার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(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ঘ)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মাইক্রোফন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8600" y="3505200"/>
            <a:ext cx="601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মাউসের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  ১     (খ)   ২     (গ)   ৩     (ঘ)   ৪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Half Frame 11"/>
          <p:cNvSpPr/>
          <p:nvPr/>
        </p:nvSpPr>
        <p:spPr>
          <a:xfrm rot="13084803">
            <a:off x="854118" y="1610539"/>
            <a:ext cx="333918" cy="661051"/>
          </a:xfrm>
          <a:prstGeom prst="half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Half Frame 12"/>
          <p:cNvSpPr/>
          <p:nvPr/>
        </p:nvSpPr>
        <p:spPr>
          <a:xfrm rot="13084803">
            <a:off x="3749719" y="3766422"/>
            <a:ext cx="333918" cy="661051"/>
          </a:xfrm>
          <a:prstGeom prst="halfFram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4716" y="4903882"/>
            <a:ext cx="7772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ডিভাইসটি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ভয়েস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রিকগনিশনের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(ক)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স্পিকার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 (গ) স্ক্যানার (ঘ) মাইক্রোফন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alf Frame 6"/>
          <p:cNvSpPr/>
          <p:nvPr/>
        </p:nvSpPr>
        <p:spPr>
          <a:xfrm rot="7887136" flipH="1">
            <a:off x="5265864" y="5256273"/>
            <a:ext cx="778141" cy="37243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050415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1" grpId="0"/>
      <p:bldP spid="12" grpId="0" animBg="1"/>
      <p:bldP spid="13" grpId="0" animBg="1"/>
      <p:bldP spid="5" grpId="0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73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273491"/>
          </a:xfrm>
        </p:spPr>
        <p:txBody>
          <a:bodyPr/>
          <a:lstStyle/>
          <a:p>
            <a:pPr marL="0" indent="0">
              <a:buNone/>
            </a:pP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ইনপুট ডিভাইস কী-বোর্ড এর বিভিন্ন কী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গুলোর নাম লিখে আনবে।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417638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7238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7300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7239000" cy="478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16733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1100" y="1016758"/>
            <a:ext cx="7772400" cy="2514600"/>
          </a:xfrm>
          <a:noFill/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শিরীন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সুলতানা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bn-BD" sz="36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 শিক্ষক</a:t>
            </a:r>
            <a:r>
              <a:rPr lang="en-US" sz="36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endParaRPr lang="bn-BD" sz="3600" b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মিরপুর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bn-BD" sz="36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marL="0" indent="0">
              <a:buNone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মিরপুর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কুষ্টিয়া</a:t>
            </a:r>
            <a:r>
              <a:rPr lang="bn-BD" sz="3600" b="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600" b="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None/>
            </a:pPr>
            <a:r>
              <a:rPr lang="en-US" sz="2600" dirty="0">
                <a:cs typeface="NikoshBAN" panose="02000000000000000000" pitchFamily="2" charset="0"/>
              </a:rPr>
              <a:t> </a:t>
            </a:r>
            <a:r>
              <a:rPr lang="en-US" sz="2600" dirty="0" smtClean="0">
                <a:cs typeface="NikoshBAN" panose="02000000000000000000" pitchFamily="2" charset="0"/>
              </a:rPr>
              <a:t>              Email :shirinmirpur99@gmail.com</a:t>
            </a:r>
            <a:endParaRPr lang="en-US" sz="2600" b="0" dirty="0"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"/>
            <a:ext cx="1905000" cy="16764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733800" y="191069"/>
            <a:ext cx="4038600" cy="830997"/>
          </a:xfrm>
          <a:prstGeom prst="rect">
            <a:avLst/>
          </a:prstGeom>
          <a:noFill/>
          <a:ln w="76200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4800" u="sng" dirty="0" err="1" smtClean="0"/>
              <a:t>পরিচিতি</a:t>
            </a:r>
            <a:endParaRPr lang="en-US" sz="48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312616"/>
            <a:ext cx="5410200" cy="3785652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endParaRPr lang="bn-BD" sz="36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মুছাদ</a:t>
            </a:r>
            <a:r>
              <a:rPr lang="en-US" sz="36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endParaRPr lang="bn-BD" sz="36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সহকারী  শিক্ষক</a:t>
            </a:r>
          </a:p>
          <a:p>
            <a:pPr algn="ctr"/>
            <a:r>
              <a:rPr lang="en-US" sz="28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মুজিবনগর</a:t>
            </a:r>
            <a:r>
              <a:rPr lang="en-US" sz="2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28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spc="50" dirty="0" err="1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28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E-mail: </a:t>
            </a:r>
            <a:r>
              <a:rPr lang="en-US" sz="2000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musadali1983@gmail.com</a:t>
            </a:r>
            <a:endParaRPr lang="en-US" sz="2000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bn-BD" sz="2800" dirty="0">
              <a:latin typeface="NikoshBAN" pitchFamily="2" charset="0"/>
              <a:cs typeface="NikoshBAN" pitchFamily="2" charset="0"/>
            </a:endParaRP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791200" y="3505200"/>
            <a:ext cx="2667000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শ্রেনী-৭ম</a:t>
            </a: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বিষয়-তথ্য ও যোগাযোগ প্রযুক্তি</a:t>
            </a: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দ্বিতীয়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পাঠ-৮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: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ইনপুট ডিভাইস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endParaRPr lang="bn-BD" sz="2400" dirty="0">
              <a:latin typeface="NikoshBAN" pitchFamily="2" charset="0"/>
              <a:cs typeface="NikoshBAN" pitchFamily="2" charset="0"/>
            </a:endParaRPr>
          </a:p>
          <a:p>
            <a:pPr marL="109728" indent="0">
              <a:buNone/>
            </a:pPr>
            <a:r>
              <a:rPr lang="bn-BD" sz="2400" dirty="0">
                <a:latin typeface="NikoshBAN" pitchFamily="2" charset="0"/>
                <a:cs typeface="NikoshBAN" pitchFamily="2" charset="0"/>
              </a:rPr>
              <a:t>সময়-৫০ মিনিট।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600200" y="3531358"/>
            <a:ext cx="16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এডিট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80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457200"/>
            <a:ext cx="2895600" cy="28194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 rot="19027769">
            <a:off x="-406719" y="1582415"/>
            <a:ext cx="510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ছবিটিতে আমরা কী দেখতে পাচ্ছি?</a:t>
            </a:r>
            <a:endParaRPr lang="en-US" sz="32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800" y="4359205"/>
            <a:ext cx="8472713" cy="767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কাজটি করি</a:t>
            </a:r>
            <a:r>
              <a:rPr lang="en-US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68275" y="5438390"/>
            <a:ext cx="6204748" cy="697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b="1" dirty="0" smtClean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বোর্ড</a:t>
            </a:r>
            <a:r>
              <a:rPr lang="en-US" sz="4400" b="1" dirty="0" smtClean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4400" b="1" dirty="0" smtClean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b="1" dirty="0" smtClean="0">
                <a:ln>
                  <a:solidFill>
                    <a:srgbClr val="00B05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4400" b="1" dirty="0">
              <a:ln>
                <a:solidFill>
                  <a:srgbClr val="00B05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4800" y="4315496"/>
            <a:ext cx="8372354" cy="697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 বোর্ড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ধরনের </a:t>
            </a:r>
            <a:r>
              <a:rPr lang="en-US" sz="36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3600" b="1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76254" y="4232628"/>
            <a:ext cx="5991346" cy="6978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66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6600" b="1" dirty="0" smtClean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600" b="1" dirty="0">
              <a:ln>
                <a:solidFill>
                  <a:srgbClr val="00206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82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75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up)">
                                      <p:cBhvr>
                                        <p:cTn id="28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  <a:noFill/>
          <a:ln>
            <a:noFill/>
          </a:ln>
          <a:effectLst/>
        </p:spPr>
        <p:txBody>
          <a:bodyPr>
            <a:normAutofit/>
          </a:bodyPr>
          <a:lstStyle/>
          <a:p>
            <a:pPr marL="0" indent="0">
              <a:buNone/>
            </a:pPr>
            <a:endParaRPr lang="bn-BD" sz="9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8000" dirty="0" smtClean="0">
                <a:latin typeface="NikoshBAN" pitchFamily="2" charset="0"/>
                <a:cs typeface="NikoshBAN" pitchFamily="2" charset="0"/>
                <a:hlinkClick r:id="rId2" action="ppaction://hlinkpres?slideindex=1&amp;slidetitle="/>
              </a:rPr>
              <a:t>পাঠ</a:t>
            </a:r>
            <a:r>
              <a:rPr lang="bn-BD" sz="8000" dirty="0" smtClean="0">
                <a:latin typeface="NikoshBAN" pitchFamily="2" charset="0"/>
                <a:cs typeface="NikoshBAN" pitchFamily="2" charset="0"/>
              </a:rPr>
              <a:t> শিরোনাম-</a:t>
            </a:r>
            <a:endParaRPr lang="bn-BD" sz="44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ইনপুট </a:t>
            </a:r>
            <a:r>
              <a:rPr lang="bn-BD" sz="6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ডিভাইস</a:t>
            </a:r>
            <a:endParaRPr lang="bn-BD" sz="2000" dirty="0" smtClean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2490498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2883091"/>
          </a:xfrm>
          <a:noFill/>
          <a:ln>
            <a:noFill/>
          </a:ln>
        </p:spPr>
        <p:txBody>
          <a:bodyPr anchor="ctr">
            <a:normAutofit fontScale="25000" lnSpcReduction="20000"/>
          </a:bodyPr>
          <a:lstStyle/>
          <a:p>
            <a:pPr marL="109728" indent="0">
              <a:buNone/>
            </a:pPr>
            <a:endParaRPr lang="bn-BD" sz="9300" b="0" dirty="0" smtClean="0">
              <a:latin typeface="NikoshBAN" pitchFamily="2" charset="0"/>
              <a:cs typeface="NikoshBAN" pitchFamily="2" charset="0"/>
            </a:endParaRPr>
          </a:p>
          <a:p>
            <a:endParaRPr lang="bn-BD" sz="12800" b="0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bn-BD" sz="1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1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ইনপুট ডিভাই কি?</a:t>
            </a:r>
          </a:p>
          <a:p>
            <a:pPr marL="109728" lvl="0" indent="0">
              <a:buNone/>
            </a:pPr>
            <a:r>
              <a:rPr lang="bn-BD" sz="1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16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1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</a:t>
            </a:r>
            <a:r>
              <a:rPr lang="en-US" sz="1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0" dirty="0" err="1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BD" sz="1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r>
              <a:rPr lang="en-US" sz="1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160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109728" lvl="0" indent="0">
              <a:buNone/>
            </a:pPr>
            <a:r>
              <a:rPr lang="bn-BD" sz="1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</a:t>
            </a:r>
            <a:r>
              <a:rPr lang="en-US" sz="160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ডিভাইসের</a:t>
            </a:r>
            <a:r>
              <a:rPr 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160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16000" dirty="0" err="1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12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9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70000"/>
              </a:lnSpc>
              <a:buFont typeface="+mj-lt"/>
              <a:buAutoNum type="arabicPeriod"/>
            </a:pPr>
            <a:endParaRPr lang="en-US" sz="12800" dirty="0"/>
          </a:p>
        </p:txBody>
      </p:sp>
    </p:spTree>
    <p:extLst>
      <p:ext uri="{BB962C8B-B14F-4D97-AF65-F5344CB8AC3E}">
        <p14:creationId xmlns:p14="http://schemas.microsoft.com/office/powerpoint/2010/main" val="419877807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4964" y="6858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শিক্ষকের সরব পাঠ ৩ মিনিট।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4964" y="2743200"/>
            <a:ext cx="81118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শিক্ষার্থীদের নিরব পাঠ ৫ মিনিট।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886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584" y="228600"/>
            <a:ext cx="7733816" cy="35939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200400" y="4191000"/>
            <a:ext cx="3200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বোর্ড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54102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 বোর্ডের কাজ লেখা-লেখী করা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0282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274638"/>
            <a:ext cx="2971800" cy="812515"/>
          </a:xfrm>
        </p:spPr>
        <p:txBody>
          <a:bodyPr>
            <a:normAutofit fontScale="90000"/>
          </a:bodyPr>
          <a:lstStyle/>
          <a:p>
            <a:pPr algn="ctr"/>
            <a:r>
              <a:rPr lang="bn-BD" sz="6000" dirty="0">
                <a:latin typeface="NikoshBAN" pitchFamily="2" charset="0"/>
                <a:cs typeface="NikoshBAN" pitchFamily="2" charset="0"/>
              </a:rPr>
              <a:t>মাউস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275" y="1417638"/>
            <a:ext cx="5638800" cy="42366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10400" y="1676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ইউএসবি ক্যাবল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6019800" y="2004219"/>
            <a:ext cx="990600" cy="3537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-152400" y="3810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বাম বাটন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52400" y="2768025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ডান বাটন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835902"/>
            <a:ext cx="2438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হুইল বা চাকা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447800" y="3352800"/>
            <a:ext cx="1524000" cy="76200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1447800" y="2768025"/>
            <a:ext cx="2133600" cy="2542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143000" y="1341438"/>
            <a:ext cx="1613968" cy="132556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1219200" y="5913018"/>
            <a:ext cx="594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মাউসের কাজ কোন প্রোগ্রামকে নির্দেশ দেওয়া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9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9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8" grpId="0"/>
      <p:bldP spid="9" grpId="0"/>
      <p:bldP spid="10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মাইক্রোফোন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2156978"/>
            <a:ext cx="3017045" cy="210644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2132733"/>
            <a:ext cx="2888060" cy="215493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854466"/>
            <a:ext cx="1838325" cy="24955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5181600"/>
            <a:ext cx="7619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মাধ্যমে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করানো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7041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963</TotalTime>
  <Words>269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শুভেচ্ছা</vt:lpstr>
      <vt:lpstr>PowerPoint Presentation</vt:lpstr>
      <vt:lpstr>PowerPoint Presentation</vt:lpstr>
      <vt:lpstr>PowerPoint Presentation</vt:lpstr>
      <vt:lpstr>শিখনফল</vt:lpstr>
      <vt:lpstr>PowerPoint Presentation</vt:lpstr>
      <vt:lpstr>PowerPoint Presentation</vt:lpstr>
      <vt:lpstr>মাউস</vt:lpstr>
      <vt:lpstr>মাইক্রোফোন</vt:lpstr>
      <vt:lpstr>দলীয় কাজ </vt:lpstr>
      <vt:lpstr>মূল্যায়ণ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kartickul-pc</dc:creator>
  <cp:lastModifiedBy>MGHS</cp:lastModifiedBy>
  <cp:revision>145</cp:revision>
  <dcterms:created xsi:type="dcterms:W3CDTF">2006-08-16T00:00:00Z</dcterms:created>
  <dcterms:modified xsi:type="dcterms:W3CDTF">2020-03-17T05:44:30Z</dcterms:modified>
</cp:coreProperties>
</file>