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85" r:id="rId2"/>
    <p:sldId id="264" r:id="rId3"/>
    <p:sldId id="265" r:id="rId4"/>
    <p:sldId id="304" r:id="rId5"/>
    <p:sldId id="288" r:id="rId6"/>
    <p:sldId id="269" r:id="rId7"/>
    <p:sldId id="263" r:id="rId8"/>
    <p:sldId id="284" r:id="rId9"/>
    <p:sldId id="297" r:id="rId10"/>
    <p:sldId id="301" r:id="rId11"/>
    <p:sldId id="278" r:id="rId12"/>
    <p:sldId id="292" r:id="rId13"/>
    <p:sldId id="293" r:id="rId14"/>
    <p:sldId id="299" r:id="rId15"/>
    <p:sldId id="290" r:id="rId16"/>
    <p:sldId id="296" r:id="rId17"/>
    <p:sldId id="300" r:id="rId18"/>
    <p:sldId id="302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5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47EB-3B82-4826-B5B2-F9F3C2E28C0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0C059-DBBA-433A-A53A-DDF8989A2FFE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DC5D8E9-0E56-4691-9D89-9F36A354751A}" type="parTrans" cxnId="{46A320C0-5C2D-496C-8A96-8F077A040CF4}">
      <dgm:prSet/>
      <dgm:spPr/>
      <dgm:t>
        <a:bodyPr/>
        <a:lstStyle/>
        <a:p>
          <a:endParaRPr lang="en-US"/>
        </a:p>
      </dgm:t>
    </dgm:pt>
    <dgm:pt modelId="{716221DC-5E6A-443A-AD9D-1E4DCD4C1457}" type="sibTrans" cxnId="{46A320C0-5C2D-496C-8A96-8F077A040CF4}">
      <dgm:prSet/>
      <dgm:spPr/>
      <dgm:t>
        <a:bodyPr/>
        <a:lstStyle/>
        <a:p>
          <a:endParaRPr lang="en-US"/>
        </a:p>
      </dgm:t>
    </dgm:pt>
    <dgm:pt modelId="{AEF711B9-9507-44E2-91F9-C3AA40057E5C}" type="pres">
      <dgm:prSet presAssocID="{400B47EB-3B82-4826-B5B2-F9F3C2E28C0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54F442-904D-4715-8EFD-F962A42C5032}" type="pres">
      <dgm:prSet presAssocID="{2230C059-DBBA-433A-A53A-DDF8989A2FFE}" presName="chaos" presStyleCnt="0"/>
      <dgm:spPr/>
    </dgm:pt>
    <dgm:pt modelId="{ADC9BAA4-32C0-4D28-87B6-98AD7C9183E1}" type="pres">
      <dgm:prSet presAssocID="{2230C059-DBBA-433A-A53A-DDF8989A2FFE}" presName="parTx1" presStyleLbl="revTx" presStyleIdx="0" presStyleCnt="1" custScaleX="73943" custScaleY="54079" custLinFactNeighborX="5493" custLinFactNeighborY="41463"/>
      <dgm:spPr/>
      <dgm:t>
        <a:bodyPr/>
        <a:lstStyle/>
        <a:p>
          <a:endParaRPr lang="en-US"/>
        </a:p>
      </dgm:t>
    </dgm:pt>
    <dgm:pt modelId="{349C31D6-6FFA-48C5-A671-A512CBCFF08D}" type="pres">
      <dgm:prSet presAssocID="{2230C059-DBBA-433A-A53A-DDF8989A2FFE}" presName="c1" presStyleLbl="node1" presStyleIdx="0" presStyleCnt="18"/>
      <dgm:spPr/>
    </dgm:pt>
    <dgm:pt modelId="{E607E398-CBD8-41CA-9DA7-9F3F5CF4D0D9}" type="pres">
      <dgm:prSet presAssocID="{2230C059-DBBA-433A-A53A-DDF8989A2FFE}" presName="c2" presStyleLbl="node1" presStyleIdx="1" presStyleCnt="18"/>
      <dgm:spPr/>
    </dgm:pt>
    <dgm:pt modelId="{F80AED79-1CD4-4618-82CA-C6B8C1146915}" type="pres">
      <dgm:prSet presAssocID="{2230C059-DBBA-433A-A53A-DDF8989A2FFE}" presName="c3" presStyleLbl="node1" presStyleIdx="2" presStyleCnt="18"/>
      <dgm:spPr/>
    </dgm:pt>
    <dgm:pt modelId="{3ED15E6B-2396-4A93-9280-30E485705DB5}" type="pres">
      <dgm:prSet presAssocID="{2230C059-DBBA-433A-A53A-DDF8989A2FFE}" presName="c4" presStyleLbl="node1" presStyleIdx="3" presStyleCnt="18"/>
      <dgm:spPr/>
    </dgm:pt>
    <dgm:pt modelId="{66F20F8D-92AA-4996-83AC-7219D8949893}" type="pres">
      <dgm:prSet presAssocID="{2230C059-DBBA-433A-A53A-DDF8989A2FFE}" presName="c5" presStyleLbl="node1" presStyleIdx="4" presStyleCnt="18"/>
      <dgm:spPr/>
    </dgm:pt>
    <dgm:pt modelId="{07165643-1E57-448D-B2BE-C85E1B288EE8}" type="pres">
      <dgm:prSet presAssocID="{2230C059-DBBA-433A-A53A-DDF8989A2FFE}" presName="c6" presStyleLbl="node1" presStyleIdx="5" presStyleCnt="18"/>
      <dgm:spPr/>
    </dgm:pt>
    <dgm:pt modelId="{6B3A7A6F-6BF5-4123-B3E5-1609C76454B4}" type="pres">
      <dgm:prSet presAssocID="{2230C059-DBBA-433A-A53A-DDF8989A2FFE}" presName="c7" presStyleLbl="node1" presStyleIdx="6" presStyleCnt="18"/>
      <dgm:spPr/>
    </dgm:pt>
    <dgm:pt modelId="{126E491A-F4A4-4328-9917-137CBAA9EA3A}" type="pres">
      <dgm:prSet presAssocID="{2230C059-DBBA-433A-A53A-DDF8989A2FFE}" presName="c8" presStyleLbl="node1" presStyleIdx="7" presStyleCnt="18"/>
      <dgm:spPr/>
    </dgm:pt>
    <dgm:pt modelId="{AA381D8F-6810-46E8-8558-4B146346765E}" type="pres">
      <dgm:prSet presAssocID="{2230C059-DBBA-433A-A53A-DDF8989A2FFE}" presName="c9" presStyleLbl="node1" presStyleIdx="8" presStyleCnt="18"/>
      <dgm:spPr/>
    </dgm:pt>
    <dgm:pt modelId="{7C59AD43-7615-4DB4-87C7-E44DCE61118D}" type="pres">
      <dgm:prSet presAssocID="{2230C059-DBBA-433A-A53A-DDF8989A2FFE}" presName="c10" presStyleLbl="node1" presStyleIdx="9" presStyleCnt="18"/>
      <dgm:spPr/>
    </dgm:pt>
    <dgm:pt modelId="{1FB9E262-BC97-425E-A532-5F32E17A7971}" type="pres">
      <dgm:prSet presAssocID="{2230C059-DBBA-433A-A53A-DDF8989A2FFE}" presName="c11" presStyleLbl="node1" presStyleIdx="10" presStyleCnt="18"/>
      <dgm:spPr/>
    </dgm:pt>
    <dgm:pt modelId="{7ADDF31E-D8D7-4137-8941-E9174C34BE2C}" type="pres">
      <dgm:prSet presAssocID="{2230C059-DBBA-433A-A53A-DDF8989A2FFE}" presName="c12" presStyleLbl="node1" presStyleIdx="11" presStyleCnt="18"/>
      <dgm:spPr/>
    </dgm:pt>
    <dgm:pt modelId="{3F93870D-278D-4399-A505-31D31407F6E9}" type="pres">
      <dgm:prSet presAssocID="{2230C059-DBBA-433A-A53A-DDF8989A2FFE}" presName="c13" presStyleLbl="node1" presStyleIdx="12" presStyleCnt="18"/>
      <dgm:spPr/>
    </dgm:pt>
    <dgm:pt modelId="{ABC7DED8-0FCC-47A0-85D8-F581114B8D52}" type="pres">
      <dgm:prSet presAssocID="{2230C059-DBBA-433A-A53A-DDF8989A2FFE}" presName="c14" presStyleLbl="node1" presStyleIdx="13" presStyleCnt="18"/>
      <dgm:spPr/>
    </dgm:pt>
    <dgm:pt modelId="{39C9B462-5AD7-4AC9-A2DA-DB9A51AC9039}" type="pres">
      <dgm:prSet presAssocID="{2230C059-DBBA-433A-A53A-DDF8989A2FFE}" presName="c15" presStyleLbl="node1" presStyleIdx="14" presStyleCnt="18"/>
      <dgm:spPr/>
    </dgm:pt>
    <dgm:pt modelId="{7552CCE6-B855-416D-857B-9B7A9A8F8BBE}" type="pres">
      <dgm:prSet presAssocID="{2230C059-DBBA-433A-A53A-DDF8989A2FFE}" presName="c16" presStyleLbl="node1" presStyleIdx="15" presStyleCnt="18"/>
      <dgm:spPr/>
    </dgm:pt>
    <dgm:pt modelId="{D7D428C8-E252-47EA-BD61-008336C71B7B}" type="pres">
      <dgm:prSet presAssocID="{2230C059-DBBA-433A-A53A-DDF8989A2FFE}" presName="c17" presStyleLbl="node1" presStyleIdx="16" presStyleCnt="18"/>
      <dgm:spPr/>
    </dgm:pt>
    <dgm:pt modelId="{CF9C234F-24C8-48C4-A2F9-BAE962C47758}" type="pres">
      <dgm:prSet presAssocID="{2230C059-DBBA-433A-A53A-DDF8989A2FFE}" presName="c18" presStyleLbl="node1" presStyleIdx="17" presStyleCnt="18"/>
      <dgm:spPr/>
    </dgm:pt>
  </dgm:ptLst>
  <dgm:cxnLst>
    <dgm:cxn modelId="{46A320C0-5C2D-496C-8A96-8F077A040CF4}" srcId="{400B47EB-3B82-4826-B5B2-F9F3C2E28C00}" destId="{2230C059-DBBA-433A-A53A-DDF8989A2FFE}" srcOrd="0" destOrd="0" parTransId="{0DC5D8E9-0E56-4691-9D89-9F36A354751A}" sibTransId="{716221DC-5E6A-443A-AD9D-1E4DCD4C1457}"/>
    <dgm:cxn modelId="{AD8B3BDC-3CC0-4E12-8393-F263BEDF476B}" type="presOf" srcId="{2230C059-DBBA-433A-A53A-DDF8989A2FFE}" destId="{ADC9BAA4-32C0-4D28-87B6-98AD7C9183E1}" srcOrd="0" destOrd="0" presId="urn:microsoft.com/office/officeart/2009/3/layout/RandomtoResultProcess"/>
    <dgm:cxn modelId="{751286E7-2777-4CB3-9E95-71E1EC6BD3E2}" type="presOf" srcId="{400B47EB-3B82-4826-B5B2-F9F3C2E28C00}" destId="{AEF711B9-9507-44E2-91F9-C3AA40057E5C}" srcOrd="0" destOrd="0" presId="urn:microsoft.com/office/officeart/2009/3/layout/RandomtoResultProcess"/>
    <dgm:cxn modelId="{E18ADA87-B908-43ED-8D40-A77E70C647F8}" type="presParOf" srcId="{AEF711B9-9507-44E2-91F9-C3AA40057E5C}" destId="{0254F442-904D-4715-8EFD-F962A42C5032}" srcOrd="0" destOrd="0" presId="urn:microsoft.com/office/officeart/2009/3/layout/RandomtoResultProcess"/>
    <dgm:cxn modelId="{EE24A70D-C5D7-4DC4-AFD1-C3895ED4A4A3}" type="presParOf" srcId="{0254F442-904D-4715-8EFD-F962A42C5032}" destId="{ADC9BAA4-32C0-4D28-87B6-98AD7C9183E1}" srcOrd="0" destOrd="0" presId="urn:microsoft.com/office/officeart/2009/3/layout/RandomtoResultProcess"/>
    <dgm:cxn modelId="{B8D91018-89C7-4272-A05C-B5C6F0BB968D}" type="presParOf" srcId="{0254F442-904D-4715-8EFD-F962A42C5032}" destId="{349C31D6-6FFA-48C5-A671-A512CBCFF08D}" srcOrd="1" destOrd="0" presId="urn:microsoft.com/office/officeart/2009/3/layout/RandomtoResultProcess"/>
    <dgm:cxn modelId="{810E445D-BEB0-4695-9FEC-E04F81345DCC}" type="presParOf" srcId="{0254F442-904D-4715-8EFD-F962A42C5032}" destId="{E607E398-CBD8-41CA-9DA7-9F3F5CF4D0D9}" srcOrd="2" destOrd="0" presId="urn:microsoft.com/office/officeart/2009/3/layout/RandomtoResultProcess"/>
    <dgm:cxn modelId="{C15DC567-EED1-4B69-BB9B-560C3E46AFBE}" type="presParOf" srcId="{0254F442-904D-4715-8EFD-F962A42C5032}" destId="{F80AED79-1CD4-4618-82CA-C6B8C1146915}" srcOrd="3" destOrd="0" presId="urn:microsoft.com/office/officeart/2009/3/layout/RandomtoResultProcess"/>
    <dgm:cxn modelId="{E22F4552-B54B-42A3-AF52-A3EA78DFD582}" type="presParOf" srcId="{0254F442-904D-4715-8EFD-F962A42C5032}" destId="{3ED15E6B-2396-4A93-9280-30E485705DB5}" srcOrd="4" destOrd="0" presId="urn:microsoft.com/office/officeart/2009/3/layout/RandomtoResultProcess"/>
    <dgm:cxn modelId="{EC8AC724-A925-4BAC-B060-2D2EB2A1D967}" type="presParOf" srcId="{0254F442-904D-4715-8EFD-F962A42C5032}" destId="{66F20F8D-92AA-4996-83AC-7219D8949893}" srcOrd="5" destOrd="0" presId="urn:microsoft.com/office/officeart/2009/3/layout/RandomtoResultProcess"/>
    <dgm:cxn modelId="{E8CC172C-3DF1-4754-9299-05CAB88DEDB3}" type="presParOf" srcId="{0254F442-904D-4715-8EFD-F962A42C5032}" destId="{07165643-1E57-448D-B2BE-C85E1B288EE8}" srcOrd="6" destOrd="0" presId="urn:microsoft.com/office/officeart/2009/3/layout/RandomtoResultProcess"/>
    <dgm:cxn modelId="{F445F2BD-9AF6-4EFF-BC1C-DE4E03A1C38C}" type="presParOf" srcId="{0254F442-904D-4715-8EFD-F962A42C5032}" destId="{6B3A7A6F-6BF5-4123-B3E5-1609C76454B4}" srcOrd="7" destOrd="0" presId="urn:microsoft.com/office/officeart/2009/3/layout/RandomtoResultProcess"/>
    <dgm:cxn modelId="{5AC563A1-DB80-4A8D-B31A-22CF4DE29ED3}" type="presParOf" srcId="{0254F442-904D-4715-8EFD-F962A42C5032}" destId="{126E491A-F4A4-4328-9917-137CBAA9EA3A}" srcOrd="8" destOrd="0" presId="urn:microsoft.com/office/officeart/2009/3/layout/RandomtoResultProcess"/>
    <dgm:cxn modelId="{015289E3-9E87-4FB3-BEF9-EBA6DDC65BB4}" type="presParOf" srcId="{0254F442-904D-4715-8EFD-F962A42C5032}" destId="{AA381D8F-6810-46E8-8558-4B146346765E}" srcOrd="9" destOrd="0" presId="urn:microsoft.com/office/officeart/2009/3/layout/RandomtoResultProcess"/>
    <dgm:cxn modelId="{AE469F50-D317-4216-84E7-66FB33BE884B}" type="presParOf" srcId="{0254F442-904D-4715-8EFD-F962A42C5032}" destId="{7C59AD43-7615-4DB4-87C7-E44DCE61118D}" srcOrd="10" destOrd="0" presId="urn:microsoft.com/office/officeart/2009/3/layout/RandomtoResultProcess"/>
    <dgm:cxn modelId="{12E22501-A61A-432E-9E0B-A1A01CCC2652}" type="presParOf" srcId="{0254F442-904D-4715-8EFD-F962A42C5032}" destId="{1FB9E262-BC97-425E-A532-5F32E17A7971}" srcOrd="11" destOrd="0" presId="urn:microsoft.com/office/officeart/2009/3/layout/RandomtoResultProcess"/>
    <dgm:cxn modelId="{1ADBDCFA-5E66-424C-BD5F-C91E5094474E}" type="presParOf" srcId="{0254F442-904D-4715-8EFD-F962A42C5032}" destId="{7ADDF31E-D8D7-4137-8941-E9174C34BE2C}" srcOrd="12" destOrd="0" presId="urn:microsoft.com/office/officeart/2009/3/layout/RandomtoResultProcess"/>
    <dgm:cxn modelId="{F75D133D-E501-4A30-A76B-2C70A008345C}" type="presParOf" srcId="{0254F442-904D-4715-8EFD-F962A42C5032}" destId="{3F93870D-278D-4399-A505-31D31407F6E9}" srcOrd="13" destOrd="0" presId="urn:microsoft.com/office/officeart/2009/3/layout/RandomtoResultProcess"/>
    <dgm:cxn modelId="{9625331E-8236-40C2-8350-A0AAB4846CFF}" type="presParOf" srcId="{0254F442-904D-4715-8EFD-F962A42C5032}" destId="{ABC7DED8-0FCC-47A0-85D8-F581114B8D52}" srcOrd="14" destOrd="0" presId="urn:microsoft.com/office/officeart/2009/3/layout/RandomtoResultProcess"/>
    <dgm:cxn modelId="{ED254B3B-6F94-4FC8-9E45-5534048A8168}" type="presParOf" srcId="{0254F442-904D-4715-8EFD-F962A42C5032}" destId="{39C9B462-5AD7-4AC9-A2DA-DB9A51AC9039}" srcOrd="15" destOrd="0" presId="urn:microsoft.com/office/officeart/2009/3/layout/RandomtoResultProcess"/>
    <dgm:cxn modelId="{C1EA471F-F73C-44E3-87EE-2DF8BB310253}" type="presParOf" srcId="{0254F442-904D-4715-8EFD-F962A42C5032}" destId="{7552CCE6-B855-416D-857B-9B7A9A8F8BBE}" srcOrd="16" destOrd="0" presId="urn:microsoft.com/office/officeart/2009/3/layout/RandomtoResultProcess"/>
    <dgm:cxn modelId="{365FEB02-F8A7-411D-8339-2C60EAA2D3EC}" type="presParOf" srcId="{0254F442-904D-4715-8EFD-F962A42C5032}" destId="{D7D428C8-E252-47EA-BD61-008336C71B7B}" srcOrd="17" destOrd="0" presId="urn:microsoft.com/office/officeart/2009/3/layout/RandomtoResultProcess"/>
    <dgm:cxn modelId="{5F7B11B4-1215-4605-B2C7-A530BB96FBBB}" type="presParOf" srcId="{0254F442-904D-4715-8EFD-F962A42C5032}" destId="{CF9C234F-24C8-48C4-A2F9-BAE962C47758}" srcOrd="18" destOrd="0" presId="urn:microsoft.com/office/officeart/2009/3/layout/RandomtoResult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D1435-134E-4359-B742-D8336982D8F4}" type="doc">
      <dgm:prSet loTypeId="urn:microsoft.com/office/officeart/2005/8/layout/radial6" loCatId="cycl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D2EAED0-E274-493D-A906-E9D56425CD1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244B8F0-0907-47B7-A575-A75C00E11880}" type="parTrans" cxnId="{E123AF22-F2E6-40B2-A6EE-B3A00E065822}">
      <dgm:prSet/>
      <dgm:spPr/>
      <dgm:t>
        <a:bodyPr/>
        <a:lstStyle/>
        <a:p>
          <a:endParaRPr lang="en-US"/>
        </a:p>
      </dgm:t>
    </dgm:pt>
    <dgm:pt modelId="{BF87C84E-4BC9-4EC5-BCA5-C3575423C8DE}" type="sibTrans" cxnId="{E123AF22-F2E6-40B2-A6EE-B3A00E065822}">
      <dgm:prSet/>
      <dgm:spPr/>
      <dgm:t>
        <a:bodyPr/>
        <a:lstStyle/>
        <a:p>
          <a:endParaRPr lang="en-US"/>
        </a:p>
      </dgm:t>
    </dgm:pt>
    <dgm:pt modelId="{D7FB0E03-AEED-4485-BAB1-66EBF75DFF9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7F6367-84F7-4149-8C8C-16C5EF99ACA0}" type="parTrans" cxnId="{EA9AF1BC-0107-4D8E-9B72-69D76D52BC97}">
      <dgm:prSet/>
      <dgm:spPr/>
      <dgm:t>
        <a:bodyPr/>
        <a:lstStyle/>
        <a:p>
          <a:endParaRPr lang="en-US"/>
        </a:p>
      </dgm:t>
    </dgm:pt>
    <dgm:pt modelId="{F700F44A-FBE5-448C-9472-EA241737CD8A}" type="sibTrans" cxnId="{EA9AF1BC-0107-4D8E-9B72-69D76D52BC97}">
      <dgm:prSet/>
      <dgm:spPr/>
      <dgm:t>
        <a:bodyPr/>
        <a:lstStyle/>
        <a:p>
          <a:endParaRPr lang="en-US"/>
        </a:p>
      </dgm:t>
    </dgm:pt>
    <dgm:pt modelId="{93BF2AAA-8D96-4238-9141-71F8698702D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DF77E6-1F18-4E28-A083-9B1995E189D4}" type="parTrans" cxnId="{8CF70FED-26C0-48AB-A2C1-BCC4795A9BC6}">
      <dgm:prSet/>
      <dgm:spPr/>
      <dgm:t>
        <a:bodyPr/>
        <a:lstStyle/>
        <a:p>
          <a:endParaRPr lang="en-US"/>
        </a:p>
      </dgm:t>
    </dgm:pt>
    <dgm:pt modelId="{0E753C7A-336D-4D3E-B372-EA09D3E94187}" type="sibTrans" cxnId="{8CF70FED-26C0-48AB-A2C1-BCC4795A9BC6}">
      <dgm:prSet/>
      <dgm:spPr/>
      <dgm:t>
        <a:bodyPr/>
        <a:lstStyle/>
        <a:p>
          <a:endParaRPr lang="en-US"/>
        </a:p>
      </dgm:t>
    </dgm:pt>
    <dgm:pt modelId="{7895791A-8918-410A-9787-8C443DF7C18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97ADD45-C460-4D3D-A1CB-648096795086}" type="parTrans" cxnId="{CB28D079-A492-47F9-AA3D-25026FA42F34}">
      <dgm:prSet/>
      <dgm:spPr/>
      <dgm:t>
        <a:bodyPr/>
        <a:lstStyle/>
        <a:p>
          <a:endParaRPr lang="en-US"/>
        </a:p>
      </dgm:t>
    </dgm:pt>
    <dgm:pt modelId="{AB47AE5B-F7CD-4145-BCE3-BA2728BDBF9C}" type="sibTrans" cxnId="{CB28D079-A492-47F9-AA3D-25026FA42F34}">
      <dgm:prSet/>
      <dgm:spPr/>
      <dgm:t>
        <a:bodyPr/>
        <a:lstStyle/>
        <a:p>
          <a:endParaRPr lang="en-US"/>
        </a:p>
      </dgm:t>
    </dgm:pt>
    <dgm:pt modelId="{1E695636-DE71-4E19-847D-EBF08E143D0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2BEABF6-4E64-45C7-8F14-65F005AFEF36}" type="parTrans" cxnId="{A6CD6BB2-70F9-4DA1-B403-2E57C4DB21FA}">
      <dgm:prSet/>
      <dgm:spPr/>
      <dgm:t>
        <a:bodyPr/>
        <a:lstStyle/>
        <a:p>
          <a:endParaRPr lang="en-US"/>
        </a:p>
      </dgm:t>
    </dgm:pt>
    <dgm:pt modelId="{EADACA65-4BD8-45EA-B63A-2D3447F28F00}" type="sibTrans" cxnId="{A6CD6BB2-70F9-4DA1-B403-2E57C4DB21FA}">
      <dgm:prSet/>
      <dgm:spPr/>
      <dgm:t>
        <a:bodyPr/>
        <a:lstStyle/>
        <a:p>
          <a:endParaRPr lang="en-US"/>
        </a:p>
      </dgm:t>
    </dgm:pt>
    <dgm:pt modelId="{01C6FD0F-93D5-4F30-8979-F186FCEEDBE5}" type="pres">
      <dgm:prSet presAssocID="{2BCD1435-134E-4359-B742-D8336982D8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4B4D93-38C4-48C1-9828-3DEF7EB7EE93}" type="pres">
      <dgm:prSet presAssocID="{8D2EAED0-E274-493D-A906-E9D56425CD15}" presName="centerShape" presStyleLbl="node0" presStyleIdx="0" presStyleCnt="1" custScaleX="63537" custScaleY="67067"/>
      <dgm:spPr/>
      <dgm:t>
        <a:bodyPr/>
        <a:lstStyle/>
        <a:p>
          <a:endParaRPr lang="en-US"/>
        </a:p>
      </dgm:t>
    </dgm:pt>
    <dgm:pt modelId="{DD20371E-311E-49DE-8DD5-330A22269D23}" type="pres">
      <dgm:prSet presAssocID="{D7FB0E03-AEED-4485-BAB1-66EBF75DFF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0248D-3C73-417F-B406-6F7A897110D1}" type="pres">
      <dgm:prSet presAssocID="{D7FB0E03-AEED-4485-BAB1-66EBF75DFF97}" presName="dummy" presStyleCnt="0"/>
      <dgm:spPr/>
      <dgm:t>
        <a:bodyPr/>
        <a:lstStyle/>
        <a:p>
          <a:endParaRPr lang="en-US"/>
        </a:p>
      </dgm:t>
    </dgm:pt>
    <dgm:pt modelId="{DC538A14-9187-43E7-9486-2C21DAEFBA45}" type="pres">
      <dgm:prSet presAssocID="{F700F44A-FBE5-448C-9472-EA241737CD8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879D08C-04A0-40F6-9E5F-EDA1829E2987}" type="pres">
      <dgm:prSet presAssocID="{93BF2AAA-8D96-4238-9141-71F8698702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9E51F-CC5A-45E5-AAD8-1EB2D1BA6D9D}" type="pres">
      <dgm:prSet presAssocID="{93BF2AAA-8D96-4238-9141-71F8698702DC}" presName="dummy" presStyleCnt="0"/>
      <dgm:spPr/>
      <dgm:t>
        <a:bodyPr/>
        <a:lstStyle/>
        <a:p>
          <a:endParaRPr lang="en-US"/>
        </a:p>
      </dgm:t>
    </dgm:pt>
    <dgm:pt modelId="{E8EE0393-DC19-4F91-A261-C2A213B6945D}" type="pres">
      <dgm:prSet presAssocID="{0E753C7A-336D-4D3E-B372-EA09D3E9418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2047CFF-7DB4-447E-A24D-07DF6049168A}" type="pres">
      <dgm:prSet presAssocID="{7895791A-8918-410A-9787-8C443DF7C1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1B9A4-2462-4EBC-95EE-7143BBC710AE}" type="pres">
      <dgm:prSet presAssocID="{7895791A-8918-410A-9787-8C443DF7C18C}" presName="dummy" presStyleCnt="0"/>
      <dgm:spPr/>
      <dgm:t>
        <a:bodyPr/>
        <a:lstStyle/>
        <a:p>
          <a:endParaRPr lang="en-US"/>
        </a:p>
      </dgm:t>
    </dgm:pt>
    <dgm:pt modelId="{63B1E3C2-2BB7-4570-8763-14BFDC486CC9}" type="pres">
      <dgm:prSet presAssocID="{AB47AE5B-F7CD-4145-BCE3-BA2728BDBF9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965ECA-C4C2-4B57-BA42-4E2F234D3439}" type="pres">
      <dgm:prSet presAssocID="{1E695636-DE71-4E19-847D-EBF08E143D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B3D68-0809-4C02-8EDD-6AA3866E766D}" type="pres">
      <dgm:prSet presAssocID="{1E695636-DE71-4E19-847D-EBF08E143D0D}" presName="dummy" presStyleCnt="0"/>
      <dgm:spPr/>
      <dgm:t>
        <a:bodyPr/>
        <a:lstStyle/>
        <a:p>
          <a:endParaRPr lang="en-US"/>
        </a:p>
      </dgm:t>
    </dgm:pt>
    <dgm:pt modelId="{9F6F6A0E-E519-4C23-9EA7-952681019D1F}" type="pres">
      <dgm:prSet presAssocID="{EADACA65-4BD8-45EA-B63A-2D3447F28F0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4BC3719-9DA8-4E2D-B148-628E79957E50}" type="presOf" srcId="{8D2EAED0-E274-493D-A906-E9D56425CD15}" destId="{E74B4D93-38C4-48C1-9828-3DEF7EB7EE93}" srcOrd="0" destOrd="0" presId="urn:microsoft.com/office/officeart/2005/8/layout/radial6"/>
    <dgm:cxn modelId="{8FA67B8D-8679-4458-A845-E4F579A96DF2}" type="presOf" srcId="{EADACA65-4BD8-45EA-B63A-2D3447F28F00}" destId="{9F6F6A0E-E519-4C23-9EA7-952681019D1F}" srcOrd="0" destOrd="0" presId="urn:microsoft.com/office/officeart/2005/8/layout/radial6"/>
    <dgm:cxn modelId="{585710EB-0910-47DB-8A49-B86F0F912A86}" type="presOf" srcId="{93BF2AAA-8D96-4238-9141-71F8698702DC}" destId="{7879D08C-04A0-40F6-9E5F-EDA1829E2987}" srcOrd="0" destOrd="0" presId="urn:microsoft.com/office/officeart/2005/8/layout/radial6"/>
    <dgm:cxn modelId="{A6CD6BB2-70F9-4DA1-B403-2E57C4DB21FA}" srcId="{8D2EAED0-E274-493D-A906-E9D56425CD15}" destId="{1E695636-DE71-4E19-847D-EBF08E143D0D}" srcOrd="3" destOrd="0" parTransId="{F2BEABF6-4E64-45C7-8F14-65F005AFEF36}" sibTransId="{EADACA65-4BD8-45EA-B63A-2D3447F28F00}"/>
    <dgm:cxn modelId="{7CE42198-0675-452A-99CF-4F7282338253}" type="presOf" srcId="{0E753C7A-336D-4D3E-B372-EA09D3E94187}" destId="{E8EE0393-DC19-4F91-A261-C2A213B6945D}" srcOrd="0" destOrd="0" presId="urn:microsoft.com/office/officeart/2005/8/layout/radial6"/>
    <dgm:cxn modelId="{7592A10A-1E6A-4FF9-81E0-D57DD18AC662}" type="presOf" srcId="{2BCD1435-134E-4359-B742-D8336982D8F4}" destId="{01C6FD0F-93D5-4F30-8979-F186FCEEDBE5}" srcOrd="0" destOrd="0" presId="urn:microsoft.com/office/officeart/2005/8/layout/radial6"/>
    <dgm:cxn modelId="{EA9AF1BC-0107-4D8E-9B72-69D76D52BC97}" srcId="{8D2EAED0-E274-493D-A906-E9D56425CD15}" destId="{D7FB0E03-AEED-4485-BAB1-66EBF75DFF97}" srcOrd="0" destOrd="0" parTransId="{F37F6367-84F7-4149-8C8C-16C5EF99ACA0}" sibTransId="{F700F44A-FBE5-448C-9472-EA241737CD8A}"/>
    <dgm:cxn modelId="{1FA3FE20-386D-4DE8-B01C-085AEFCCE753}" type="presOf" srcId="{F700F44A-FBE5-448C-9472-EA241737CD8A}" destId="{DC538A14-9187-43E7-9486-2C21DAEFBA45}" srcOrd="0" destOrd="0" presId="urn:microsoft.com/office/officeart/2005/8/layout/radial6"/>
    <dgm:cxn modelId="{CB28D079-A492-47F9-AA3D-25026FA42F34}" srcId="{8D2EAED0-E274-493D-A906-E9D56425CD15}" destId="{7895791A-8918-410A-9787-8C443DF7C18C}" srcOrd="2" destOrd="0" parTransId="{E97ADD45-C460-4D3D-A1CB-648096795086}" sibTransId="{AB47AE5B-F7CD-4145-BCE3-BA2728BDBF9C}"/>
    <dgm:cxn modelId="{8CF70FED-26C0-48AB-A2C1-BCC4795A9BC6}" srcId="{8D2EAED0-E274-493D-A906-E9D56425CD15}" destId="{93BF2AAA-8D96-4238-9141-71F8698702DC}" srcOrd="1" destOrd="0" parTransId="{39DF77E6-1F18-4E28-A083-9B1995E189D4}" sibTransId="{0E753C7A-336D-4D3E-B372-EA09D3E94187}"/>
    <dgm:cxn modelId="{9451C014-7E65-42FF-B7DA-8A0A89E0CA8F}" type="presOf" srcId="{7895791A-8918-410A-9787-8C443DF7C18C}" destId="{22047CFF-7DB4-447E-A24D-07DF6049168A}" srcOrd="0" destOrd="0" presId="urn:microsoft.com/office/officeart/2005/8/layout/radial6"/>
    <dgm:cxn modelId="{E123AF22-F2E6-40B2-A6EE-B3A00E065822}" srcId="{2BCD1435-134E-4359-B742-D8336982D8F4}" destId="{8D2EAED0-E274-493D-A906-E9D56425CD15}" srcOrd="0" destOrd="0" parTransId="{2244B8F0-0907-47B7-A575-A75C00E11880}" sibTransId="{BF87C84E-4BC9-4EC5-BCA5-C3575423C8DE}"/>
    <dgm:cxn modelId="{1AE36201-F34E-4FE5-85EE-77EC56B9EDD6}" type="presOf" srcId="{AB47AE5B-F7CD-4145-BCE3-BA2728BDBF9C}" destId="{63B1E3C2-2BB7-4570-8763-14BFDC486CC9}" srcOrd="0" destOrd="0" presId="urn:microsoft.com/office/officeart/2005/8/layout/radial6"/>
    <dgm:cxn modelId="{2D23A074-E4D9-4A9E-9484-33D77B1E7DAD}" type="presOf" srcId="{D7FB0E03-AEED-4485-BAB1-66EBF75DFF97}" destId="{DD20371E-311E-49DE-8DD5-330A22269D23}" srcOrd="0" destOrd="0" presId="urn:microsoft.com/office/officeart/2005/8/layout/radial6"/>
    <dgm:cxn modelId="{0BE63E15-34AA-4194-894C-269AC070A4D4}" type="presOf" srcId="{1E695636-DE71-4E19-847D-EBF08E143D0D}" destId="{25965ECA-C4C2-4B57-BA42-4E2F234D3439}" srcOrd="0" destOrd="0" presId="urn:microsoft.com/office/officeart/2005/8/layout/radial6"/>
    <dgm:cxn modelId="{313009D7-91C6-47D3-8692-D2869AC69E5D}" type="presParOf" srcId="{01C6FD0F-93D5-4F30-8979-F186FCEEDBE5}" destId="{E74B4D93-38C4-48C1-9828-3DEF7EB7EE93}" srcOrd="0" destOrd="0" presId="urn:microsoft.com/office/officeart/2005/8/layout/radial6"/>
    <dgm:cxn modelId="{8B29679B-375C-4D7E-A332-EDF3AFBFE5CF}" type="presParOf" srcId="{01C6FD0F-93D5-4F30-8979-F186FCEEDBE5}" destId="{DD20371E-311E-49DE-8DD5-330A22269D23}" srcOrd="1" destOrd="0" presId="urn:microsoft.com/office/officeart/2005/8/layout/radial6"/>
    <dgm:cxn modelId="{3E14D09B-CD3E-4113-9CCA-51969CA771A2}" type="presParOf" srcId="{01C6FD0F-93D5-4F30-8979-F186FCEEDBE5}" destId="{62D0248D-3C73-417F-B406-6F7A897110D1}" srcOrd="2" destOrd="0" presId="urn:microsoft.com/office/officeart/2005/8/layout/radial6"/>
    <dgm:cxn modelId="{E1735E96-AAA8-4C85-AE7E-7B3D6834BF77}" type="presParOf" srcId="{01C6FD0F-93D5-4F30-8979-F186FCEEDBE5}" destId="{DC538A14-9187-43E7-9486-2C21DAEFBA45}" srcOrd="3" destOrd="0" presId="urn:microsoft.com/office/officeart/2005/8/layout/radial6"/>
    <dgm:cxn modelId="{2688B493-E149-4278-864A-56ECF2050C72}" type="presParOf" srcId="{01C6FD0F-93D5-4F30-8979-F186FCEEDBE5}" destId="{7879D08C-04A0-40F6-9E5F-EDA1829E2987}" srcOrd="4" destOrd="0" presId="urn:microsoft.com/office/officeart/2005/8/layout/radial6"/>
    <dgm:cxn modelId="{A5098366-EFA0-4F4F-88D0-67E6F8F77C32}" type="presParOf" srcId="{01C6FD0F-93D5-4F30-8979-F186FCEEDBE5}" destId="{9B49E51F-CC5A-45E5-AAD8-1EB2D1BA6D9D}" srcOrd="5" destOrd="0" presId="urn:microsoft.com/office/officeart/2005/8/layout/radial6"/>
    <dgm:cxn modelId="{06A85AAE-BB74-49CD-B21C-2FC2844BA321}" type="presParOf" srcId="{01C6FD0F-93D5-4F30-8979-F186FCEEDBE5}" destId="{E8EE0393-DC19-4F91-A261-C2A213B6945D}" srcOrd="6" destOrd="0" presId="urn:microsoft.com/office/officeart/2005/8/layout/radial6"/>
    <dgm:cxn modelId="{03A76DEC-09C5-4AC5-95B2-26934516D20C}" type="presParOf" srcId="{01C6FD0F-93D5-4F30-8979-F186FCEEDBE5}" destId="{22047CFF-7DB4-447E-A24D-07DF6049168A}" srcOrd="7" destOrd="0" presId="urn:microsoft.com/office/officeart/2005/8/layout/radial6"/>
    <dgm:cxn modelId="{51864908-6AC6-4371-8BDD-0B0FCD2377F8}" type="presParOf" srcId="{01C6FD0F-93D5-4F30-8979-F186FCEEDBE5}" destId="{7FC1B9A4-2462-4EBC-95EE-7143BBC710AE}" srcOrd="8" destOrd="0" presId="urn:microsoft.com/office/officeart/2005/8/layout/radial6"/>
    <dgm:cxn modelId="{EA06BC5D-69F7-4603-8961-C9E7C639E163}" type="presParOf" srcId="{01C6FD0F-93D5-4F30-8979-F186FCEEDBE5}" destId="{63B1E3C2-2BB7-4570-8763-14BFDC486CC9}" srcOrd="9" destOrd="0" presId="urn:microsoft.com/office/officeart/2005/8/layout/radial6"/>
    <dgm:cxn modelId="{22FBCCA0-023D-412C-B650-F9E4B7D1A98E}" type="presParOf" srcId="{01C6FD0F-93D5-4F30-8979-F186FCEEDBE5}" destId="{25965ECA-C4C2-4B57-BA42-4E2F234D3439}" srcOrd="10" destOrd="0" presId="urn:microsoft.com/office/officeart/2005/8/layout/radial6"/>
    <dgm:cxn modelId="{49DA21F6-23F7-4D88-B9C2-C5976C2A3097}" type="presParOf" srcId="{01C6FD0F-93D5-4F30-8979-F186FCEEDBE5}" destId="{43EB3D68-0809-4C02-8EDD-6AA3866E766D}" srcOrd="11" destOrd="0" presId="urn:microsoft.com/office/officeart/2005/8/layout/radial6"/>
    <dgm:cxn modelId="{7C9488ED-F5A9-4FF0-8D0D-85655E7A1303}" type="presParOf" srcId="{01C6FD0F-93D5-4F30-8979-F186FCEEDBE5}" destId="{9F6F6A0E-E519-4C23-9EA7-952681019D1F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5E6D0-2466-40A1-8688-D038B509F75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F65AB09C-3DBA-4DAE-B52A-D6B910E20CC0}">
      <dgm:prSet phldrT="[Text]" phldr="1"/>
      <dgm:spPr/>
      <dgm:t>
        <a:bodyPr/>
        <a:lstStyle/>
        <a:p>
          <a:endParaRPr lang="en-US" dirty="0"/>
        </a:p>
      </dgm:t>
    </dgm:pt>
    <dgm:pt modelId="{7B08C087-0EB8-4DB1-88F2-FC905827F3A1}" type="parTrans" cxnId="{FCBEB894-1AAD-4255-8BA6-276E95CB8069}">
      <dgm:prSet/>
      <dgm:spPr/>
      <dgm:t>
        <a:bodyPr/>
        <a:lstStyle/>
        <a:p>
          <a:endParaRPr lang="en-US"/>
        </a:p>
      </dgm:t>
    </dgm:pt>
    <dgm:pt modelId="{61BD3D0E-80CA-4A4C-9750-D5FFD002A57C}" type="sibTrans" cxnId="{FCBEB894-1AAD-4255-8BA6-276E95CB8069}">
      <dgm:prSet/>
      <dgm:spPr/>
      <dgm:t>
        <a:bodyPr/>
        <a:lstStyle/>
        <a:p>
          <a:endParaRPr lang="en-US"/>
        </a:p>
      </dgm:t>
    </dgm:pt>
    <dgm:pt modelId="{6B1913CA-697A-491B-8601-7D949618AA99}">
      <dgm:prSet phldrT="[Text]" phldr="1"/>
      <dgm:spPr/>
      <dgm:t>
        <a:bodyPr/>
        <a:lstStyle/>
        <a:p>
          <a:endParaRPr lang="en-US" dirty="0"/>
        </a:p>
      </dgm:t>
    </dgm:pt>
    <dgm:pt modelId="{1582B6D0-8460-4202-BA8A-E75FE33B63EA}" type="parTrans" cxnId="{93973830-AD70-421D-BCDF-D978615F62D2}">
      <dgm:prSet/>
      <dgm:spPr/>
      <dgm:t>
        <a:bodyPr/>
        <a:lstStyle/>
        <a:p>
          <a:endParaRPr lang="en-US"/>
        </a:p>
      </dgm:t>
    </dgm:pt>
    <dgm:pt modelId="{19F16138-E899-4F04-8899-469FCE0D487A}" type="sibTrans" cxnId="{93973830-AD70-421D-BCDF-D978615F62D2}">
      <dgm:prSet/>
      <dgm:spPr/>
      <dgm:t>
        <a:bodyPr/>
        <a:lstStyle/>
        <a:p>
          <a:endParaRPr lang="en-US"/>
        </a:p>
      </dgm:t>
    </dgm:pt>
    <dgm:pt modelId="{6D6D5A2F-88A7-42BD-B879-DBA60D8DE6E1}">
      <dgm:prSet phldrT="[Text]" phldr="1"/>
      <dgm:spPr/>
      <dgm:t>
        <a:bodyPr/>
        <a:lstStyle/>
        <a:p>
          <a:endParaRPr lang="en-US"/>
        </a:p>
      </dgm:t>
    </dgm:pt>
    <dgm:pt modelId="{A6856C0E-3947-45A6-9D07-BA2C2BA62C4D}" type="parTrans" cxnId="{B9A98B1F-CADD-414E-B5E1-DC3B396B7A19}">
      <dgm:prSet/>
      <dgm:spPr/>
      <dgm:t>
        <a:bodyPr/>
        <a:lstStyle/>
        <a:p>
          <a:endParaRPr lang="en-US"/>
        </a:p>
      </dgm:t>
    </dgm:pt>
    <dgm:pt modelId="{2FC01C9B-5C28-471D-B97E-8D2D13C377BC}" type="sibTrans" cxnId="{B9A98B1F-CADD-414E-B5E1-DC3B396B7A19}">
      <dgm:prSet/>
      <dgm:spPr/>
      <dgm:t>
        <a:bodyPr/>
        <a:lstStyle/>
        <a:p>
          <a:endParaRPr lang="en-US"/>
        </a:p>
      </dgm:t>
    </dgm:pt>
    <dgm:pt modelId="{2DF0C46C-B9D7-4C41-88F4-7CE0E6183D20}" type="pres">
      <dgm:prSet presAssocID="{5B35E6D0-2466-40A1-8688-D038B509F75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EE34DB-5FB6-4ED6-8A4B-4C0A1BE46B6D}" type="pres">
      <dgm:prSet presAssocID="{F65AB09C-3DBA-4DAE-B52A-D6B910E20CC0}" presName="Accent1" presStyleCnt="0"/>
      <dgm:spPr/>
    </dgm:pt>
    <dgm:pt modelId="{02BC486D-F334-4C17-9656-AC4A30FA1DE7}" type="pres">
      <dgm:prSet presAssocID="{F65AB09C-3DBA-4DAE-B52A-D6B910E20CC0}" presName="Accent" presStyleLbl="node1" presStyleIdx="0" presStyleCnt="3"/>
      <dgm:spPr/>
    </dgm:pt>
    <dgm:pt modelId="{F77D9B51-CB25-4DB4-81F2-31AA9831E402}" type="pres">
      <dgm:prSet presAssocID="{F65AB09C-3DBA-4DAE-B52A-D6B910E20CC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FBE0C-31FC-4A17-8284-9FD795B5DB5C}" type="pres">
      <dgm:prSet presAssocID="{6B1913CA-697A-491B-8601-7D949618AA99}" presName="Accent2" presStyleCnt="0"/>
      <dgm:spPr/>
    </dgm:pt>
    <dgm:pt modelId="{C4A87C62-7BC0-4ACE-AF3C-52975D68EA36}" type="pres">
      <dgm:prSet presAssocID="{6B1913CA-697A-491B-8601-7D949618AA99}" presName="Accent" presStyleLbl="node1" presStyleIdx="1" presStyleCnt="3"/>
      <dgm:spPr/>
    </dgm:pt>
    <dgm:pt modelId="{E2E852BB-615E-4C51-AD36-C3437E33504E}" type="pres">
      <dgm:prSet presAssocID="{6B1913CA-697A-491B-8601-7D949618AA9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02057-E510-418F-9353-342A95EB3C61}" type="pres">
      <dgm:prSet presAssocID="{6D6D5A2F-88A7-42BD-B879-DBA60D8DE6E1}" presName="Accent3" presStyleCnt="0"/>
      <dgm:spPr/>
    </dgm:pt>
    <dgm:pt modelId="{B34BA3D1-B939-425E-95C9-15A8D3360F1D}" type="pres">
      <dgm:prSet presAssocID="{6D6D5A2F-88A7-42BD-B879-DBA60D8DE6E1}" presName="Accent" presStyleLbl="node1" presStyleIdx="2" presStyleCnt="3"/>
      <dgm:spPr/>
    </dgm:pt>
    <dgm:pt modelId="{3F7F9FDB-6CCB-4B0E-8D14-2BF6C85B3CA0}" type="pres">
      <dgm:prSet presAssocID="{6D6D5A2F-88A7-42BD-B879-DBA60D8DE6E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73830-AD70-421D-BCDF-D978615F62D2}" srcId="{5B35E6D0-2466-40A1-8688-D038B509F754}" destId="{6B1913CA-697A-491B-8601-7D949618AA99}" srcOrd="1" destOrd="0" parTransId="{1582B6D0-8460-4202-BA8A-E75FE33B63EA}" sibTransId="{19F16138-E899-4F04-8899-469FCE0D487A}"/>
    <dgm:cxn modelId="{A008B0C5-0D8A-48C0-BF63-60B63FC719A0}" type="presOf" srcId="{6B1913CA-697A-491B-8601-7D949618AA99}" destId="{E2E852BB-615E-4C51-AD36-C3437E33504E}" srcOrd="0" destOrd="0" presId="urn:microsoft.com/office/officeart/2009/layout/CircleArrowProcess"/>
    <dgm:cxn modelId="{FCBEB894-1AAD-4255-8BA6-276E95CB8069}" srcId="{5B35E6D0-2466-40A1-8688-D038B509F754}" destId="{F65AB09C-3DBA-4DAE-B52A-D6B910E20CC0}" srcOrd="0" destOrd="0" parTransId="{7B08C087-0EB8-4DB1-88F2-FC905827F3A1}" sibTransId="{61BD3D0E-80CA-4A4C-9750-D5FFD002A57C}"/>
    <dgm:cxn modelId="{718B7845-C8E0-44E7-A6B1-EC865A11F586}" type="presOf" srcId="{6D6D5A2F-88A7-42BD-B879-DBA60D8DE6E1}" destId="{3F7F9FDB-6CCB-4B0E-8D14-2BF6C85B3CA0}" srcOrd="0" destOrd="0" presId="urn:microsoft.com/office/officeart/2009/layout/CircleArrowProcess"/>
    <dgm:cxn modelId="{B9A98B1F-CADD-414E-B5E1-DC3B396B7A19}" srcId="{5B35E6D0-2466-40A1-8688-D038B509F754}" destId="{6D6D5A2F-88A7-42BD-B879-DBA60D8DE6E1}" srcOrd="2" destOrd="0" parTransId="{A6856C0E-3947-45A6-9D07-BA2C2BA62C4D}" sibTransId="{2FC01C9B-5C28-471D-B97E-8D2D13C377BC}"/>
    <dgm:cxn modelId="{9517F4BD-AC15-4F92-85C0-B582E9556F5E}" type="presOf" srcId="{5B35E6D0-2466-40A1-8688-D038B509F754}" destId="{2DF0C46C-B9D7-4C41-88F4-7CE0E6183D20}" srcOrd="0" destOrd="0" presId="urn:microsoft.com/office/officeart/2009/layout/CircleArrowProcess"/>
    <dgm:cxn modelId="{21855B91-C237-41D5-B329-49E897EE45C3}" type="presOf" srcId="{F65AB09C-3DBA-4DAE-B52A-D6B910E20CC0}" destId="{F77D9B51-CB25-4DB4-81F2-31AA9831E402}" srcOrd="0" destOrd="0" presId="urn:microsoft.com/office/officeart/2009/layout/CircleArrowProcess"/>
    <dgm:cxn modelId="{2E12025F-2100-4FEC-991A-C095651492EB}" type="presParOf" srcId="{2DF0C46C-B9D7-4C41-88F4-7CE0E6183D20}" destId="{D7EE34DB-5FB6-4ED6-8A4B-4C0A1BE46B6D}" srcOrd="0" destOrd="0" presId="urn:microsoft.com/office/officeart/2009/layout/CircleArrowProcess"/>
    <dgm:cxn modelId="{18F51EF1-4678-4F50-9CC1-F847727F636E}" type="presParOf" srcId="{D7EE34DB-5FB6-4ED6-8A4B-4C0A1BE46B6D}" destId="{02BC486D-F334-4C17-9656-AC4A30FA1DE7}" srcOrd="0" destOrd="0" presId="urn:microsoft.com/office/officeart/2009/layout/CircleArrowProcess"/>
    <dgm:cxn modelId="{9D08DD07-20CC-49D8-9504-B7534A8A3578}" type="presParOf" srcId="{2DF0C46C-B9D7-4C41-88F4-7CE0E6183D20}" destId="{F77D9B51-CB25-4DB4-81F2-31AA9831E402}" srcOrd="1" destOrd="0" presId="urn:microsoft.com/office/officeart/2009/layout/CircleArrowProcess"/>
    <dgm:cxn modelId="{FCBA9883-772B-4FFC-9F91-5F1942944770}" type="presParOf" srcId="{2DF0C46C-B9D7-4C41-88F4-7CE0E6183D20}" destId="{5BEFBE0C-31FC-4A17-8284-9FD795B5DB5C}" srcOrd="2" destOrd="0" presId="urn:microsoft.com/office/officeart/2009/layout/CircleArrowProcess"/>
    <dgm:cxn modelId="{A3B1B1A0-2979-486B-8A19-30B4BCC6C02A}" type="presParOf" srcId="{5BEFBE0C-31FC-4A17-8284-9FD795B5DB5C}" destId="{C4A87C62-7BC0-4ACE-AF3C-52975D68EA36}" srcOrd="0" destOrd="0" presId="urn:microsoft.com/office/officeart/2009/layout/CircleArrowProcess"/>
    <dgm:cxn modelId="{6D231800-47F1-4439-80A6-68CBA681367A}" type="presParOf" srcId="{2DF0C46C-B9D7-4C41-88F4-7CE0E6183D20}" destId="{E2E852BB-615E-4C51-AD36-C3437E33504E}" srcOrd="3" destOrd="0" presId="urn:microsoft.com/office/officeart/2009/layout/CircleArrowProcess"/>
    <dgm:cxn modelId="{9A38BC46-36F1-4FB6-B742-F2093E8D2FA8}" type="presParOf" srcId="{2DF0C46C-B9D7-4C41-88F4-7CE0E6183D20}" destId="{0AE02057-E510-418F-9353-342A95EB3C61}" srcOrd="4" destOrd="0" presId="urn:microsoft.com/office/officeart/2009/layout/CircleArrowProcess"/>
    <dgm:cxn modelId="{42B75402-3500-4586-85E1-400D84DE12D6}" type="presParOf" srcId="{0AE02057-E510-418F-9353-342A95EB3C61}" destId="{B34BA3D1-B939-425E-95C9-15A8D3360F1D}" srcOrd="0" destOrd="0" presId="urn:microsoft.com/office/officeart/2009/layout/CircleArrowProcess"/>
    <dgm:cxn modelId="{75A7C390-B38D-4AE6-8E29-D5B68F27A2DB}" type="presParOf" srcId="{2DF0C46C-B9D7-4C41-88F4-7CE0E6183D20}" destId="{3F7F9FDB-6CCB-4B0E-8D14-2BF6C85B3CA0}" srcOrd="5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FB793-166C-4AAF-86E6-81D8B6D88FBE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EEA2EDF2-8DFB-415D-8436-F9F28AD2C7C3}">
      <dgm:prSet phldrT="[Text]" phldr="1"/>
      <dgm:spPr/>
      <dgm:t>
        <a:bodyPr/>
        <a:lstStyle/>
        <a:p>
          <a:endParaRPr lang="en-US"/>
        </a:p>
      </dgm:t>
    </dgm:pt>
    <dgm:pt modelId="{6E3927A1-3457-42D7-8E6A-478A8C25E356}" type="parTrans" cxnId="{D41D10B8-F199-4ED4-BD85-B65545B9566B}">
      <dgm:prSet/>
      <dgm:spPr/>
      <dgm:t>
        <a:bodyPr/>
        <a:lstStyle/>
        <a:p>
          <a:endParaRPr lang="en-US"/>
        </a:p>
      </dgm:t>
    </dgm:pt>
    <dgm:pt modelId="{0147588B-D4B0-438F-8623-BCDB8B962DB0}" type="sibTrans" cxnId="{D41D10B8-F199-4ED4-BD85-B65545B9566B}">
      <dgm:prSet/>
      <dgm:spPr/>
      <dgm:t>
        <a:bodyPr/>
        <a:lstStyle/>
        <a:p>
          <a:endParaRPr lang="en-US"/>
        </a:p>
      </dgm:t>
    </dgm:pt>
    <dgm:pt modelId="{2E2DDFD5-1DB0-405E-BBBE-800F925F3518}">
      <dgm:prSet phldrT="[Text]" phldr="1"/>
      <dgm:spPr/>
      <dgm:t>
        <a:bodyPr/>
        <a:lstStyle/>
        <a:p>
          <a:endParaRPr lang="en-US"/>
        </a:p>
      </dgm:t>
    </dgm:pt>
    <dgm:pt modelId="{6ABF5EB2-2A4D-4EDC-9114-7A5454FED752}" type="parTrans" cxnId="{8FBD8A88-3856-4611-98F8-78786B3D44D7}">
      <dgm:prSet/>
      <dgm:spPr/>
      <dgm:t>
        <a:bodyPr/>
        <a:lstStyle/>
        <a:p>
          <a:endParaRPr lang="en-US"/>
        </a:p>
      </dgm:t>
    </dgm:pt>
    <dgm:pt modelId="{17F2CD47-6584-4E33-97B3-E78C6C8F7DDD}" type="sibTrans" cxnId="{8FBD8A88-3856-4611-98F8-78786B3D44D7}">
      <dgm:prSet/>
      <dgm:spPr/>
      <dgm:t>
        <a:bodyPr/>
        <a:lstStyle/>
        <a:p>
          <a:endParaRPr lang="en-US"/>
        </a:p>
      </dgm:t>
    </dgm:pt>
    <dgm:pt modelId="{61D63578-612E-4AC7-AC8D-33EEE32D66E9}">
      <dgm:prSet phldrT="[Text]" phldr="1"/>
      <dgm:spPr/>
      <dgm:t>
        <a:bodyPr/>
        <a:lstStyle/>
        <a:p>
          <a:endParaRPr lang="en-US"/>
        </a:p>
      </dgm:t>
    </dgm:pt>
    <dgm:pt modelId="{63BEC690-4386-4B43-AC05-29206824028A}" type="parTrans" cxnId="{1C6C0CE4-6DAC-4B6C-8D74-3B01F766EE38}">
      <dgm:prSet/>
      <dgm:spPr/>
      <dgm:t>
        <a:bodyPr/>
        <a:lstStyle/>
        <a:p>
          <a:endParaRPr lang="en-US"/>
        </a:p>
      </dgm:t>
    </dgm:pt>
    <dgm:pt modelId="{B1AA951A-803F-4489-AF84-3017D6D3241E}" type="sibTrans" cxnId="{1C6C0CE4-6DAC-4B6C-8D74-3B01F766EE38}">
      <dgm:prSet/>
      <dgm:spPr/>
      <dgm:t>
        <a:bodyPr/>
        <a:lstStyle/>
        <a:p>
          <a:endParaRPr lang="en-US"/>
        </a:p>
      </dgm:t>
    </dgm:pt>
    <dgm:pt modelId="{360E4195-F7CF-4253-8368-FB2F9CF68719}">
      <dgm:prSet phldrT="[Text]" phldr="1"/>
      <dgm:spPr/>
      <dgm:t>
        <a:bodyPr/>
        <a:lstStyle/>
        <a:p>
          <a:endParaRPr lang="en-US"/>
        </a:p>
      </dgm:t>
    </dgm:pt>
    <dgm:pt modelId="{1E25E11B-D30D-447D-8E75-420198D9455F}" type="parTrans" cxnId="{327D7357-94BA-4584-ADCF-6D3EC79A9CB9}">
      <dgm:prSet/>
      <dgm:spPr/>
      <dgm:t>
        <a:bodyPr/>
        <a:lstStyle/>
        <a:p>
          <a:endParaRPr lang="en-US"/>
        </a:p>
      </dgm:t>
    </dgm:pt>
    <dgm:pt modelId="{D002EADF-884C-451D-81DF-835286E43F20}" type="sibTrans" cxnId="{327D7357-94BA-4584-ADCF-6D3EC79A9CB9}">
      <dgm:prSet/>
      <dgm:spPr/>
      <dgm:t>
        <a:bodyPr/>
        <a:lstStyle/>
        <a:p>
          <a:endParaRPr lang="en-US"/>
        </a:p>
      </dgm:t>
    </dgm:pt>
    <dgm:pt modelId="{E6A9F004-AA6A-4411-854C-A89376147F4F}">
      <dgm:prSet phldrT="[Text]" phldr="1"/>
      <dgm:spPr/>
      <dgm:t>
        <a:bodyPr/>
        <a:lstStyle/>
        <a:p>
          <a:endParaRPr lang="en-US"/>
        </a:p>
      </dgm:t>
    </dgm:pt>
    <dgm:pt modelId="{B58CE3CF-818A-4682-B7E2-310860E54766}" type="parTrans" cxnId="{2D0F2809-C478-47F4-9F41-D7CCAEE7B3F2}">
      <dgm:prSet/>
      <dgm:spPr/>
      <dgm:t>
        <a:bodyPr/>
        <a:lstStyle/>
        <a:p>
          <a:endParaRPr lang="en-US"/>
        </a:p>
      </dgm:t>
    </dgm:pt>
    <dgm:pt modelId="{7DEBE4AB-F7BF-45E6-A43D-DF47004DE4F4}" type="sibTrans" cxnId="{2D0F2809-C478-47F4-9F41-D7CCAEE7B3F2}">
      <dgm:prSet/>
      <dgm:spPr/>
      <dgm:t>
        <a:bodyPr/>
        <a:lstStyle/>
        <a:p>
          <a:endParaRPr lang="en-US"/>
        </a:p>
      </dgm:t>
    </dgm:pt>
    <dgm:pt modelId="{91455E7F-5B33-4C8C-8A41-8A4D60043AAD}" type="pres">
      <dgm:prSet presAssocID="{252FB793-166C-4AAF-86E6-81D8B6D88F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A816E-D0E8-4E66-878B-91D0AB3E2047}" type="pres">
      <dgm:prSet presAssocID="{EEA2EDF2-8DFB-415D-8436-F9F28AD2C7C3}" presName="dummy" presStyleCnt="0"/>
      <dgm:spPr/>
    </dgm:pt>
    <dgm:pt modelId="{061B6890-C2CB-43B7-8D14-791E55991681}" type="pres">
      <dgm:prSet presAssocID="{EEA2EDF2-8DFB-415D-8436-F9F28AD2C7C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48CBD-781F-4847-A215-23F9D736FF90}" type="pres">
      <dgm:prSet presAssocID="{0147588B-D4B0-438F-8623-BCDB8B962DB0}" presName="sibTrans" presStyleLbl="node1" presStyleIdx="0" presStyleCnt="5"/>
      <dgm:spPr/>
      <dgm:t>
        <a:bodyPr/>
        <a:lstStyle/>
        <a:p>
          <a:endParaRPr lang="en-US"/>
        </a:p>
      </dgm:t>
    </dgm:pt>
    <dgm:pt modelId="{427B6A76-4551-4830-84EA-4BE2B83F4324}" type="pres">
      <dgm:prSet presAssocID="{2E2DDFD5-1DB0-405E-BBBE-800F925F3518}" presName="dummy" presStyleCnt="0"/>
      <dgm:spPr/>
    </dgm:pt>
    <dgm:pt modelId="{2043614F-2457-46AB-9DB9-19196B6310F0}" type="pres">
      <dgm:prSet presAssocID="{2E2DDFD5-1DB0-405E-BBBE-800F925F351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658EB-5D08-4751-B9E7-080A1BEC23E9}" type="pres">
      <dgm:prSet presAssocID="{17F2CD47-6584-4E33-97B3-E78C6C8F7DDD}" presName="sibTrans" presStyleLbl="node1" presStyleIdx="1" presStyleCnt="5"/>
      <dgm:spPr/>
      <dgm:t>
        <a:bodyPr/>
        <a:lstStyle/>
        <a:p>
          <a:endParaRPr lang="en-US"/>
        </a:p>
      </dgm:t>
    </dgm:pt>
    <dgm:pt modelId="{3CDB20BB-29E9-41C2-A3EE-8FD4FC27B9A1}" type="pres">
      <dgm:prSet presAssocID="{61D63578-612E-4AC7-AC8D-33EEE32D66E9}" presName="dummy" presStyleCnt="0"/>
      <dgm:spPr/>
    </dgm:pt>
    <dgm:pt modelId="{15D398B7-C0F1-4B6C-957A-3C9E9934EF42}" type="pres">
      <dgm:prSet presAssocID="{61D63578-612E-4AC7-AC8D-33EEE32D66E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8B74-54DB-462C-8B75-1198A0EB5B5D}" type="pres">
      <dgm:prSet presAssocID="{B1AA951A-803F-4489-AF84-3017D6D3241E}" presName="sibTrans" presStyleLbl="node1" presStyleIdx="2" presStyleCnt="5"/>
      <dgm:spPr/>
      <dgm:t>
        <a:bodyPr/>
        <a:lstStyle/>
        <a:p>
          <a:endParaRPr lang="en-US"/>
        </a:p>
      </dgm:t>
    </dgm:pt>
    <dgm:pt modelId="{B4F5F0E1-A15F-4276-8C7C-2EB4F7E6E7C7}" type="pres">
      <dgm:prSet presAssocID="{360E4195-F7CF-4253-8368-FB2F9CF68719}" presName="dummy" presStyleCnt="0"/>
      <dgm:spPr/>
    </dgm:pt>
    <dgm:pt modelId="{45989E2C-7165-44CD-ADEE-9407DF37B4BA}" type="pres">
      <dgm:prSet presAssocID="{360E4195-F7CF-4253-8368-FB2F9CF6871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C0AB6-C619-4C8C-8FCB-8184CC8AEEB1}" type="pres">
      <dgm:prSet presAssocID="{D002EADF-884C-451D-81DF-835286E43F20}" presName="sibTrans" presStyleLbl="node1" presStyleIdx="3" presStyleCnt="5"/>
      <dgm:spPr/>
      <dgm:t>
        <a:bodyPr/>
        <a:lstStyle/>
        <a:p>
          <a:endParaRPr lang="en-US"/>
        </a:p>
      </dgm:t>
    </dgm:pt>
    <dgm:pt modelId="{05EB86FA-FC4E-42AB-AEA4-67A44800A25A}" type="pres">
      <dgm:prSet presAssocID="{E6A9F004-AA6A-4411-854C-A89376147F4F}" presName="dummy" presStyleCnt="0"/>
      <dgm:spPr/>
    </dgm:pt>
    <dgm:pt modelId="{14D88FDA-7D8C-4F1A-9CCB-224E4E41247A}" type="pres">
      <dgm:prSet presAssocID="{E6A9F004-AA6A-4411-854C-A89376147F4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24AC5-9F18-4B7B-B255-E0D1A9D23445}" type="pres">
      <dgm:prSet presAssocID="{7DEBE4AB-F7BF-45E6-A43D-DF47004DE4F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AD41FF7-0F73-41AA-9BA4-D55B3DD8ECC5}" type="presOf" srcId="{E6A9F004-AA6A-4411-854C-A89376147F4F}" destId="{14D88FDA-7D8C-4F1A-9CCB-224E4E41247A}" srcOrd="0" destOrd="0" presId="urn:microsoft.com/office/officeart/2005/8/layout/cycle1"/>
    <dgm:cxn modelId="{7F4924BF-44C6-4589-8AB5-1E0848DE8AD0}" type="presOf" srcId="{0147588B-D4B0-438F-8623-BCDB8B962DB0}" destId="{FEA48CBD-781F-4847-A215-23F9D736FF90}" srcOrd="0" destOrd="0" presId="urn:microsoft.com/office/officeart/2005/8/layout/cycle1"/>
    <dgm:cxn modelId="{2D0F2809-C478-47F4-9F41-D7CCAEE7B3F2}" srcId="{252FB793-166C-4AAF-86E6-81D8B6D88FBE}" destId="{E6A9F004-AA6A-4411-854C-A89376147F4F}" srcOrd="4" destOrd="0" parTransId="{B58CE3CF-818A-4682-B7E2-310860E54766}" sibTransId="{7DEBE4AB-F7BF-45E6-A43D-DF47004DE4F4}"/>
    <dgm:cxn modelId="{402FCA63-271F-4684-9F38-015389E42500}" type="presOf" srcId="{61D63578-612E-4AC7-AC8D-33EEE32D66E9}" destId="{15D398B7-C0F1-4B6C-957A-3C9E9934EF42}" srcOrd="0" destOrd="0" presId="urn:microsoft.com/office/officeart/2005/8/layout/cycle1"/>
    <dgm:cxn modelId="{C28AA51F-BF31-45C6-8823-A0064BC10587}" type="presOf" srcId="{360E4195-F7CF-4253-8368-FB2F9CF68719}" destId="{45989E2C-7165-44CD-ADEE-9407DF37B4BA}" srcOrd="0" destOrd="0" presId="urn:microsoft.com/office/officeart/2005/8/layout/cycle1"/>
    <dgm:cxn modelId="{8F183811-1838-4C44-B6B9-C1E90B509C30}" type="presOf" srcId="{2E2DDFD5-1DB0-405E-BBBE-800F925F3518}" destId="{2043614F-2457-46AB-9DB9-19196B6310F0}" srcOrd="0" destOrd="0" presId="urn:microsoft.com/office/officeart/2005/8/layout/cycle1"/>
    <dgm:cxn modelId="{0BE32703-5124-46A9-AB0B-B9F010FCA59F}" type="presOf" srcId="{17F2CD47-6584-4E33-97B3-E78C6C8F7DDD}" destId="{0BC658EB-5D08-4751-B9E7-080A1BEC23E9}" srcOrd="0" destOrd="0" presId="urn:microsoft.com/office/officeart/2005/8/layout/cycle1"/>
    <dgm:cxn modelId="{327D7357-94BA-4584-ADCF-6D3EC79A9CB9}" srcId="{252FB793-166C-4AAF-86E6-81D8B6D88FBE}" destId="{360E4195-F7CF-4253-8368-FB2F9CF68719}" srcOrd="3" destOrd="0" parTransId="{1E25E11B-D30D-447D-8E75-420198D9455F}" sibTransId="{D002EADF-884C-451D-81DF-835286E43F20}"/>
    <dgm:cxn modelId="{8FBD8A88-3856-4611-98F8-78786B3D44D7}" srcId="{252FB793-166C-4AAF-86E6-81D8B6D88FBE}" destId="{2E2DDFD5-1DB0-405E-BBBE-800F925F3518}" srcOrd="1" destOrd="0" parTransId="{6ABF5EB2-2A4D-4EDC-9114-7A5454FED752}" sibTransId="{17F2CD47-6584-4E33-97B3-E78C6C8F7DDD}"/>
    <dgm:cxn modelId="{17B509FD-D302-4203-BCAC-FB97982E1751}" type="presOf" srcId="{D002EADF-884C-451D-81DF-835286E43F20}" destId="{E96C0AB6-C619-4C8C-8FCB-8184CC8AEEB1}" srcOrd="0" destOrd="0" presId="urn:microsoft.com/office/officeart/2005/8/layout/cycle1"/>
    <dgm:cxn modelId="{1C6C0CE4-6DAC-4B6C-8D74-3B01F766EE38}" srcId="{252FB793-166C-4AAF-86E6-81D8B6D88FBE}" destId="{61D63578-612E-4AC7-AC8D-33EEE32D66E9}" srcOrd="2" destOrd="0" parTransId="{63BEC690-4386-4B43-AC05-29206824028A}" sibTransId="{B1AA951A-803F-4489-AF84-3017D6D3241E}"/>
    <dgm:cxn modelId="{D41D10B8-F199-4ED4-BD85-B65545B9566B}" srcId="{252FB793-166C-4AAF-86E6-81D8B6D88FBE}" destId="{EEA2EDF2-8DFB-415D-8436-F9F28AD2C7C3}" srcOrd="0" destOrd="0" parTransId="{6E3927A1-3457-42D7-8E6A-478A8C25E356}" sibTransId="{0147588B-D4B0-438F-8623-BCDB8B962DB0}"/>
    <dgm:cxn modelId="{80F42D4A-C34D-4296-83CF-69918F132884}" type="presOf" srcId="{252FB793-166C-4AAF-86E6-81D8B6D88FBE}" destId="{91455E7F-5B33-4C8C-8A41-8A4D60043AAD}" srcOrd="0" destOrd="0" presId="urn:microsoft.com/office/officeart/2005/8/layout/cycle1"/>
    <dgm:cxn modelId="{E8A79946-91EF-43DC-89F4-5D5C67F631AB}" type="presOf" srcId="{7DEBE4AB-F7BF-45E6-A43D-DF47004DE4F4}" destId="{95324AC5-9F18-4B7B-B255-E0D1A9D23445}" srcOrd="0" destOrd="0" presId="urn:microsoft.com/office/officeart/2005/8/layout/cycle1"/>
    <dgm:cxn modelId="{18346249-5585-4D9B-AEDE-5CD80D0B892E}" type="presOf" srcId="{B1AA951A-803F-4489-AF84-3017D6D3241E}" destId="{2DC88B74-54DB-462C-8B75-1198A0EB5B5D}" srcOrd="0" destOrd="0" presId="urn:microsoft.com/office/officeart/2005/8/layout/cycle1"/>
    <dgm:cxn modelId="{1BE38E56-B290-45B3-ABC9-D2EE752EEFED}" type="presOf" srcId="{EEA2EDF2-8DFB-415D-8436-F9F28AD2C7C3}" destId="{061B6890-C2CB-43B7-8D14-791E55991681}" srcOrd="0" destOrd="0" presId="urn:microsoft.com/office/officeart/2005/8/layout/cycle1"/>
    <dgm:cxn modelId="{4B56DE2F-3215-499A-BDE9-DAF77A9515DB}" type="presParOf" srcId="{91455E7F-5B33-4C8C-8A41-8A4D60043AAD}" destId="{52DA816E-D0E8-4E66-878B-91D0AB3E2047}" srcOrd="0" destOrd="0" presId="urn:microsoft.com/office/officeart/2005/8/layout/cycle1"/>
    <dgm:cxn modelId="{EC006B38-144F-41B8-8D46-4A082A80AA1C}" type="presParOf" srcId="{91455E7F-5B33-4C8C-8A41-8A4D60043AAD}" destId="{061B6890-C2CB-43B7-8D14-791E55991681}" srcOrd="1" destOrd="0" presId="urn:microsoft.com/office/officeart/2005/8/layout/cycle1"/>
    <dgm:cxn modelId="{5FB78882-7D1D-4FFB-9AEF-A27EC3C59BA7}" type="presParOf" srcId="{91455E7F-5B33-4C8C-8A41-8A4D60043AAD}" destId="{FEA48CBD-781F-4847-A215-23F9D736FF90}" srcOrd="2" destOrd="0" presId="urn:microsoft.com/office/officeart/2005/8/layout/cycle1"/>
    <dgm:cxn modelId="{69F93992-25C1-4237-9FC2-3CF929D25B56}" type="presParOf" srcId="{91455E7F-5B33-4C8C-8A41-8A4D60043AAD}" destId="{427B6A76-4551-4830-84EA-4BE2B83F4324}" srcOrd="3" destOrd="0" presId="urn:microsoft.com/office/officeart/2005/8/layout/cycle1"/>
    <dgm:cxn modelId="{BAC641F1-0750-4DA6-B03A-9D4923A41B87}" type="presParOf" srcId="{91455E7F-5B33-4C8C-8A41-8A4D60043AAD}" destId="{2043614F-2457-46AB-9DB9-19196B6310F0}" srcOrd="4" destOrd="0" presId="urn:microsoft.com/office/officeart/2005/8/layout/cycle1"/>
    <dgm:cxn modelId="{9FE79445-A684-4711-B519-013F455B5850}" type="presParOf" srcId="{91455E7F-5B33-4C8C-8A41-8A4D60043AAD}" destId="{0BC658EB-5D08-4751-B9E7-080A1BEC23E9}" srcOrd="5" destOrd="0" presId="urn:microsoft.com/office/officeart/2005/8/layout/cycle1"/>
    <dgm:cxn modelId="{FA0ACDEC-2576-4ED6-8A38-3DEFE93F1551}" type="presParOf" srcId="{91455E7F-5B33-4C8C-8A41-8A4D60043AAD}" destId="{3CDB20BB-29E9-41C2-A3EE-8FD4FC27B9A1}" srcOrd="6" destOrd="0" presId="urn:microsoft.com/office/officeart/2005/8/layout/cycle1"/>
    <dgm:cxn modelId="{2A0A5613-3A55-491A-926C-8B560D399845}" type="presParOf" srcId="{91455E7F-5B33-4C8C-8A41-8A4D60043AAD}" destId="{15D398B7-C0F1-4B6C-957A-3C9E9934EF42}" srcOrd="7" destOrd="0" presId="urn:microsoft.com/office/officeart/2005/8/layout/cycle1"/>
    <dgm:cxn modelId="{9C1F7B92-7ECB-477E-8819-AB2F2199678C}" type="presParOf" srcId="{91455E7F-5B33-4C8C-8A41-8A4D60043AAD}" destId="{2DC88B74-54DB-462C-8B75-1198A0EB5B5D}" srcOrd="8" destOrd="0" presId="urn:microsoft.com/office/officeart/2005/8/layout/cycle1"/>
    <dgm:cxn modelId="{CE67F3EF-6300-4DF2-A9C0-79751A1C4DEA}" type="presParOf" srcId="{91455E7F-5B33-4C8C-8A41-8A4D60043AAD}" destId="{B4F5F0E1-A15F-4276-8C7C-2EB4F7E6E7C7}" srcOrd="9" destOrd="0" presId="urn:microsoft.com/office/officeart/2005/8/layout/cycle1"/>
    <dgm:cxn modelId="{0EF5B1EB-D478-4C98-9347-1603145A14A2}" type="presParOf" srcId="{91455E7F-5B33-4C8C-8A41-8A4D60043AAD}" destId="{45989E2C-7165-44CD-ADEE-9407DF37B4BA}" srcOrd="10" destOrd="0" presId="urn:microsoft.com/office/officeart/2005/8/layout/cycle1"/>
    <dgm:cxn modelId="{B079B8D5-18A8-446A-BAED-0137E6407C58}" type="presParOf" srcId="{91455E7F-5B33-4C8C-8A41-8A4D60043AAD}" destId="{E96C0AB6-C619-4C8C-8FCB-8184CC8AEEB1}" srcOrd="11" destOrd="0" presId="urn:microsoft.com/office/officeart/2005/8/layout/cycle1"/>
    <dgm:cxn modelId="{482B1CD2-13FA-4830-A067-08C158FDD44F}" type="presParOf" srcId="{91455E7F-5B33-4C8C-8A41-8A4D60043AAD}" destId="{05EB86FA-FC4E-42AB-AEA4-67A44800A25A}" srcOrd="12" destOrd="0" presId="urn:microsoft.com/office/officeart/2005/8/layout/cycle1"/>
    <dgm:cxn modelId="{61F51971-C9CB-460A-802A-B376E8D8C980}" type="presParOf" srcId="{91455E7F-5B33-4C8C-8A41-8A4D60043AAD}" destId="{14D88FDA-7D8C-4F1A-9CCB-224E4E41247A}" srcOrd="13" destOrd="0" presId="urn:microsoft.com/office/officeart/2005/8/layout/cycle1"/>
    <dgm:cxn modelId="{73341932-D57F-48E8-80BC-8A5086652F7D}" type="presParOf" srcId="{91455E7F-5B33-4C8C-8A41-8A4D60043AAD}" destId="{95324AC5-9F18-4B7B-B255-E0D1A9D23445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E671C-C1D0-4FA1-9D04-7BA895B6BF7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08392-FD13-41EB-9BE5-13A26FD8194E}">
      <dgm:prSet/>
      <dgm:spPr/>
      <dgm:t>
        <a:bodyPr/>
        <a:lstStyle/>
        <a:p>
          <a:endParaRPr lang="en-US"/>
        </a:p>
      </dgm:t>
    </dgm:pt>
    <dgm:pt modelId="{1B4554A3-04EC-4E06-8B3B-6B680E04467B}" type="parTrans" cxnId="{F4766224-C9C0-4047-A5A8-695A7DCE8583}">
      <dgm:prSet/>
      <dgm:spPr/>
      <dgm:t>
        <a:bodyPr/>
        <a:lstStyle/>
        <a:p>
          <a:endParaRPr lang="en-US"/>
        </a:p>
      </dgm:t>
    </dgm:pt>
    <dgm:pt modelId="{772AEE5A-D0E4-4360-8CBC-A73807094FB8}" type="sibTrans" cxnId="{F4766224-C9C0-4047-A5A8-695A7DCE8583}">
      <dgm:prSet/>
      <dgm:spPr/>
      <dgm:t>
        <a:bodyPr/>
        <a:lstStyle/>
        <a:p>
          <a:endParaRPr lang="en-US"/>
        </a:p>
      </dgm:t>
    </dgm:pt>
    <dgm:pt modelId="{C4732089-C122-4C31-AF08-D2BC97244686}">
      <dgm:prSet/>
      <dgm:spPr/>
      <dgm:t>
        <a:bodyPr/>
        <a:lstStyle/>
        <a:p>
          <a:endParaRPr lang="en-US"/>
        </a:p>
      </dgm:t>
    </dgm:pt>
    <dgm:pt modelId="{F3A3C978-4F3E-488D-8A1D-88C78C625B90}" type="parTrans" cxnId="{2028FF46-42E6-4D7B-8650-C173BF07ECD8}">
      <dgm:prSet/>
      <dgm:spPr/>
      <dgm:t>
        <a:bodyPr/>
        <a:lstStyle/>
        <a:p>
          <a:endParaRPr lang="en-US"/>
        </a:p>
      </dgm:t>
    </dgm:pt>
    <dgm:pt modelId="{CFBADDCF-C85F-4609-97DE-3F65FAE806D1}" type="sibTrans" cxnId="{2028FF46-42E6-4D7B-8650-C173BF07ECD8}">
      <dgm:prSet/>
      <dgm:spPr/>
      <dgm:t>
        <a:bodyPr/>
        <a:lstStyle/>
        <a:p>
          <a:endParaRPr lang="en-US"/>
        </a:p>
      </dgm:t>
    </dgm:pt>
    <dgm:pt modelId="{B4A9F05E-B5A1-48CC-B351-A3DD3A970D7C}">
      <dgm:prSet/>
      <dgm:spPr/>
      <dgm:t>
        <a:bodyPr/>
        <a:lstStyle/>
        <a:p>
          <a:endParaRPr lang="en-US"/>
        </a:p>
      </dgm:t>
    </dgm:pt>
    <dgm:pt modelId="{5E389981-7A14-4E93-9BAF-E7CF8ED84FFB}" type="parTrans" cxnId="{AA2FD0D4-B28A-4DE9-BA26-8693DDF1E251}">
      <dgm:prSet/>
      <dgm:spPr/>
      <dgm:t>
        <a:bodyPr/>
        <a:lstStyle/>
        <a:p>
          <a:endParaRPr lang="en-US"/>
        </a:p>
      </dgm:t>
    </dgm:pt>
    <dgm:pt modelId="{BB417427-EE33-411D-9D65-3B4E42973E3E}" type="sibTrans" cxnId="{AA2FD0D4-B28A-4DE9-BA26-8693DDF1E251}">
      <dgm:prSet/>
      <dgm:spPr/>
      <dgm:t>
        <a:bodyPr/>
        <a:lstStyle/>
        <a:p>
          <a:endParaRPr lang="en-US"/>
        </a:p>
      </dgm:t>
    </dgm:pt>
    <dgm:pt modelId="{38F4A673-8FEB-42CF-8CD0-8276E1555403}">
      <dgm:prSet/>
      <dgm:spPr/>
      <dgm:t>
        <a:bodyPr/>
        <a:lstStyle/>
        <a:p>
          <a:endParaRPr lang="en-US"/>
        </a:p>
      </dgm:t>
    </dgm:pt>
    <dgm:pt modelId="{9559B6D9-DD91-4A98-8A67-DE21F8EEE98A}" type="parTrans" cxnId="{E98CB5B3-FDDA-418E-AD5A-4A8B567D93EC}">
      <dgm:prSet/>
      <dgm:spPr/>
      <dgm:t>
        <a:bodyPr/>
        <a:lstStyle/>
        <a:p>
          <a:endParaRPr lang="en-US"/>
        </a:p>
      </dgm:t>
    </dgm:pt>
    <dgm:pt modelId="{CAD8636C-E5CC-4D00-BC7B-20DB56607A79}" type="sibTrans" cxnId="{E98CB5B3-FDDA-418E-AD5A-4A8B567D93EC}">
      <dgm:prSet/>
      <dgm:spPr/>
      <dgm:t>
        <a:bodyPr/>
        <a:lstStyle/>
        <a:p>
          <a:endParaRPr lang="en-US"/>
        </a:p>
      </dgm:t>
    </dgm:pt>
    <dgm:pt modelId="{E309FAA5-36F2-4376-AB32-9A3781B2CBDA}">
      <dgm:prSet/>
      <dgm:spPr/>
      <dgm:t>
        <a:bodyPr/>
        <a:lstStyle/>
        <a:p>
          <a:endParaRPr lang="en-US"/>
        </a:p>
      </dgm:t>
    </dgm:pt>
    <dgm:pt modelId="{9273F654-0030-44DB-99A7-084A5090F619}" type="parTrans" cxnId="{A94CF173-1086-4E20-B534-29B2185087F3}">
      <dgm:prSet/>
      <dgm:spPr/>
      <dgm:t>
        <a:bodyPr/>
        <a:lstStyle/>
        <a:p>
          <a:endParaRPr lang="en-US"/>
        </a:p>
      </dgm:t>
    </dgm:pt>
    <dgm:pt modelId="{4D51B42C-8792-4410-9E37-E90A304E4190}" type="sibTrans" cxnId="{A94CF173-1086-4E20-B534-29B2185087F3}">
      <dgm:prSet/>
      <dgm:spPr/>
      <dgm:t>
        <a:bodyPr/>
        <a:lstStyle/>
        <a:p>
          <a:endParaRPr lang="en-US"/>
        </a:p>
      </dgm:t>
    </dgm:pt>
    <dgm:pt modelId="{3D8AEAFB-3ACC-45A8-B4D0-5E7CBC7C4D5F}" type="pres">
      <dgm:prSet presAssocID="{1F5E671C-C1D0-4FA1-9D04-7BA895B6BF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C4E92-52FB-4963-8DA2-FA0A04C59EFA}" type="pres">
      <dgm:prSet presAssocID="{90508392-FD13-41EB-9BE5-13A26FD8194E}" presName="arrow" presStyleLbl="node1" presStyleIdx="0" presStyleCnt="5" custAng="0" custScaleX="39423" custScaleY="64087" custRadScaleRad="64304" custRadScaleInc="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6CD5-69E8-458E-943B-A1E9EC7E6794}" type="pres">
      <dgm:prSet presAssocID="{C4732089-C122-4C31-AF08-D2BC97244686}" presName="arrow" presStyleLbl="node1" presStyleIdx="1" presStyleCnt="5" custAng="0" custScaleX="39423" custScaleY="64087" custRadScaleRad="72981" custRadScaleInc="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DDBF0-AD90-4CE6-BAD4-06FEFEDDDF1C}" type="pres">
      <dgm:prSet presAssocID="{B4A9F05E-B5A1-48CC-B351-A3DD3A970D7C}" presName="arrow" presStyleLbl="node1" presStyleIdx="2" presStyleCnt="5" custAng="0" custScaleX="39423" custScaleY="64087" custRadScaleRad="76764" custRadScaleInc="-7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A6547-4379-4A47-B9F3-06AE8F40E8E5}" type="pres">
      <dgm:prSet presAssocID="{38F4A673-8FEB-42CF-8CD0-8276E1555403}" presName="arrow" presStyleLbl="node1" presStyleIdx="3" presStyleCnt="5" custAng="0" custScaleX="39423" custScaleY="64087" custRadScaleRad="73707" custRadScaleInc="-9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80DA4-3A77-49DE-9FDE-B2B491887CC4}" type="pres">
      <dgm:prSet presAssocID="{E309FAA5-36F2-4376-AB32-9A3781B2CBDA}" presName="arrow" presStyleLbl="node1" presStyleIdx="4" presStyleCnt="5" custAng="0" custScaleX="39423" custScaleY="64087" custRadScaleRad="76764" custRadScaleInc="-7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FA2E2-8E52-4E93-92ED-6AC056543656}" type="presOf" srcId="{1F5E671C-C1D0-4FA1-9D04-7BA895B6BF71}" destId="{3D8AEAFB-3ACC-45A8-B4D0-5E7CBC7C4D5F}" srcOrd="0" destOrd="0" presId="urn:microsoft.com/office/officeart/2005/8/layout/arrow1"/>
    <dgm:cxn modelId="{AA2FD0D4-B28A-4DE9-BA26-8693DDF1E251}" srcId="{1F5E671C-C1D0-4FA1-9D04-7BA895B6BF71}" destId="{B4A9F05E-B5A1-48CC-B351-A3DD3A970D7C}" srcOrd="2" destOrd="0" parTransId="{5E389981-7A14-4E93-9BAF-E7CF8ED84FFB}" sibTransId="{BB417427-EE33-411D-9D65-3B4E42973E3E}"/>
    <dgm:cxn modelId="{2028FF46-42E6-4D7B-8650-C173BF07ECD8}" srcId="{1F5E671C-C1D0-4FA1-9D04-7BA895B6BF71}" destId="{C4732089-C122-4C31-AF08-D2BC97244686}" srcOrd="1" destOrd="0" parTransId="{F3A3C978-4F3E-488D-8A1D-88C78C625B90}" sibTransId="{CFBADDCF-C85F-4609-97DE-3F65FAE806D1}"/>
    <dgm:cxn modelId="{FFEAF343-8958-4AB1-8CB8-62DC0786DAE9}" type="presOf" srcId="{38F4A673-8FEB-42CF-8CD0-8276E1555403}" destId="{140A6547-4379-4A47-B9F3-06AE8F40E8E5}" srcOrd="0" destOrd="0" presId="urn:microsoft.com/office/officeart/2005/8/layout/arrow1"/>
    <dgm:cxn modelId="{A94CF173-1086-4E20-B534-29B2185087F3}" srcId="{1F5E671C-C1D0-4FA1-9D04-7BA895B6BF71}" destId="{E309FAA5-36F2-4376-AB32-9A3781B2CBDA}" srcOrd="4" destOrd="0" parTransId="{9273F654-0030-44DB-99A7-084A5090F619}" sibTransId="{4D51B42C-8792-4410-9E37-E90A304E4190}"/>
    <dgm:cxn modelId="{74CCD2D3-F2DE-41C8-80D3-23E540666059}" type="presOf" srcId="{E309FAA5-36F2-4376-AB32-9A3781B2CBDA}" destId="{C7180DA4-3A77-49DE-9FDE-B2B491887CC4}" srcOrd="0" destOrd="0" presId="urn:microsoft.com/office/officeart/2005/8/layout/arrow1"/>
    <dgm:cxn modelId="{E98CB5B3-FDDA-418E-AD5A-4A8B567D93EC}" srcId="{1F5E671C-C1D0-4FA1-9D04-7BA895B6BF71}" destId="{38F4A673-8FEB-42CF-8CD0-8276E1555403}" srcOrd="3" destOrd="0" parTransId="{9559B6D9-DD91-4A98-8A67-DE21F8EEE98A}" sibTransId="{CAD8636C-E5CC-4D00-BC7B-20DB56607A79}"/>
    <dgm:cxn modelId="{5EFBA2A1-0BCC-45FF-BC45-33A0AF960DA3}" type="presOf" srcId="{90508392-FD13-41EB-9BE5-13A26FD8194E}" destId="{663C4E92-52FB-4963-8DA2-FA0A04C59EFA}" srcOrd="0" destOrd="0" presId="urn:microsoft.com/office/officeart/2005/8/layout/arrow1"/>
    <dgm:cxn modelId="{81B43784-9585-4F01-90F5-EDFCC158639F}" type="presOf" srcId="{B4A9F05E-B5A1-48CC-B351-A3DD3A970D7C}" destId="{AB6DDBF0-AD90-4CE6-BAD4-06FEFEDDDF1C}" srcOrd="0" destOrd="0" presId="urn:microsoft.com/office/officeart/2005/8/layout/arrow1"/>
    <dgm:cxn modelId="{18E7E7BE-AE2F-48DD-B0BB-25D51774B4A3}" type="presOf" srcId="{C4732089-C122-4C31-AF08-D2BC97244686}" destId="{F6836CD5-69E8-458E-943B-A1E9EC7E6794}" srcOrd="0" destOrd="0" presId="urn:microsoft.com/office/officeart/2005/8/layout/arrow1"/>
    <dgm:cxn modelId="{F4766224-C9C0-4047-A5A8-695A7DCE8583}" srcId="{1F5E671C-C1D0-4FA1-9D04-7BA895B6BF71}" destId="{90508392-FD13-41EB-9BE5-13A26FD8194E}" srcOrd="0" destOrd="0" parTransId="{1B4554A3-04EC-4E06-8B3B-6B680E04467B}" sibTransId="{772AEE5A-D0E4-4360-8CBC-A73807094FB8}"/>
    <dgm:cxn modelId="{89B4002F-6CE9-4A8B-9179-5AF03BD2BE1B}" type="presParOf" srcId="{3D8AEAFB-3ACC-45A8-B4D0-5E7CBC7C4D5F}" destId="{663C4E92-52FB-4963-8DA2-FA0A04C59EFA}" srcOrd="0" destOrd="0" presId="urn:microsoft.com/office/officeart/2005/8/layout/arrow1"/>
    <dgm:cxn modelId="{1FF17E3A-0D06-4556-920B-15FF2E6E8AE6}" type="presParOf" srcId="{3D8AEAFB-3ACC-45A8-B4D0-5E7CBC7C4D5F}" destId="{F6836CD5-69E8-458E-943B-A1E9EC7E6794}" srcOrd="1" destOrd="0" presId="urn:microsoft.com/office/officeart/2005/8/layout/arrow1"/>
    <dgm:cxn modelId="{9556951B-9142-454A-837A-31F633482A99}" type="presParOf" srcId="{3D8AEAFB-3ACC-45A8-B4D0-5E7CBC7C4D5F}" destId="{AB6DDBF0-AD90-4CE6-BAD4-06FEFEDDDF1C}" srcOrd="2" destOrd="0" presId="urn:microsoft.com/office/officeart/2005/8/layout/arrow1"/>
    <dgm:cxn modelId="{F19D4ADE-4B08-458F-AEF4-3C8C19B086F1}" type="presParOf" srcId="{3D8AEAFB-3ACC-45A8-B4D0-5E7CBC7C4D5F}" destId="{140A6547-4379-4A47-B9F3-06AE8F40E8E5}" srcOrd="3" destOrd="0" presId="urn:microsoft.com/office/officeart/2005/8/layout/arrow1"/>
    <dgm:cxn modelId="{5275807D-E4E6-4ADA-B6C9-4AF40CFDF2CC}" type="presParOf" srcId="{3D8AEAFB-3ACC-45A8-B4D0-5E7CBC7C4D5F}" destId="{C7180DA4-3A77-49DE-9FDE-B2B491887CC4}" srcOrd="4" destOrd="0" presId="urn:microsoft.com/office/officeart/2005/8/layout/arrow1"/>
  </dgm:cxnLst>
  <dgm:bg/>
  <dgm:whole>
    <a:ln w="12700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35E6D0-2466-40A1-8688-D038B509F75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F65AB09C-3DBA-4DAE-B52A-D6B910E20CC0}">
      <dgm:prSet phldrT="[Text]" phldr="1"/>
      <dgm:spPr/>
      <dgm:t>
        <a:bodyPr/>
        <a:lstStyle/>
        <a:p>
          <a:endParaRPr lang="en-US" dirty="0"/>
        </a:p>
      </dgm:t>
    </dgm:pt>
    <dgm:pt modelId="{7B08C087-0EB8-4DB1-88F2-FC905827F3A1}" type="parTrans" cxnId="{FCBEB894-1AAD-4255-8BA6-276E95CB8069}">
      <dgm:prSet/>
      <dgm:spPr/>
      <dgm:t>
        <a:bodyPr/>
        <a:lstStyle/>
        <a:p>
          <a:endParaRPr lang="en-US"/>
        </a:p>
      </dgm:t>
    </dgm:pt>
    <dgm:pt modelId="{61BD3D0E-80CA-4A4C-9750-D5FFD002A57C}" type="sibTrans" cxnId="{FCBEB894-1AAD-4255-8BA6-276E95CB8069}">
      <dgm:prSet/>
      <dgm:spPr/>
      <dgm:t>
        <a:bodyPr/>
        <a:lstStyle/>
        <a:p>
          <a:endParaRPr lang="en-US"/>
        </a:p>
      </dgm:t>
    </dgm:pt>
    <dgm:pt modelId="{6B1913CA-697A-491B-8601-7D949618AA99}">
      <dgm:prSet phldrT="[Text]" phldr="1"/>
      <dgm:spPr/>
      <dgm:t>
        <a:bodyPr/>
        <a:lstStyle/>
        <a:p>
          <a:endParaRPr lang="en-US" dirty="0"/>
        </a:p>
      </dgm:t>
    </dgm:pt>
    <dgm:pt modelId="{1582B6D0-8460-4202-BA8A-E75FE33B63EA}" type="parTrans" cxnId="{93973830-AD70-421D-BCDF-D978615F62D2}">
      <dgm:prSet/>
      <dgm:spPr/>
      <dgm:t>
        <a:bodyPr/>
        <a:lstStyle/>
        <a:p>
          <a:endParaRPr lang="en-US"/>
        </a:p>
      </dgm:t>
    </dgm:pt>
    <dgm:pt modelId="{19F16138-E899-4F04-8899-469FCE0D487A}" type="sibTrans" cxnId="{93973830-AD70-421D-BCDF-D978615F62D2}">
      <dgm:prSet/>
      <dgm:spPr/>
      <dgm:t>
        <a:bodyPr/>
        <a:lstStyle/>
        <a:p>
          <a:endParaRPr lang="en-US"/>
        </a:p>
      </dgm:t>
    </dgm:pt>
    <dgm:pt modelId="{6D6D5A2F-88A7-42BD-B879-DBA60D8DE6E1}">
      <dgm:prSet phldrT="[Text]" phldr="1"/>
      <dgm:spPr/>
      <dgm:t>
        <a:bodyPr/>
        <a:lstStyle/>
        <a:p>
          <a:endParaRPr lang="en-US"/>
        </a:p>
      </dgm:t>
    </dgm:pt>
    <dgm:pt modelId="{A6856C0E-3947-45A6-9D07-BA2C2BA62C4D}" type="parTrans" cxnId="{B9A98B1F-CADD-414E-B5E1-DC3B396B7A19}">
      <dgm:prSet/>
      <dgm:spPr/>
      <dgm:t>
        <a:bodyPr/>
        <a:lstStyle/>
        <a:p>
          <a:endParaRPr lang="en-US"/>
        </a:p>
      </dgm:t>
    </dgm:pt>
    <dgm:pt modelId="{2FC01C9B-5C28-471D-B97E-8D2D13C377BC}" type="sibTrans" cxnId="{B9A98B1F-CADD-414E-B5E1-DC3B396B7A19}">
      <dgm:prSet/>
      <dgm:spPr/>
      <dgm:t>
        <a:bodyPr/>
        <a:lstStyle/>
        <a:p>
          <a:endParaRPr lang="en-US"/>
        </a:p>
      </dgm:t>
    </dgm:pt>
    <dgm:pt modelId="{2DF0C46C-B9D7-4C41-88F4-7CE0E6183D20}" type="pres">
      <dgm:prSet presAssocID="{5B35E6D0-2466-40A1-8688-D038B509F75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EE34DB-5FB6-4ED6-8A4B-4C0A1BE46B6D}" type="pres">
      <dgm:prSet presAssocID="{F65AB09C-3DBA-4DAE-B52A-D6B910E20CC0}" presName="Accent1" presStyleCnt="0"/>
      <dgm:spPr/>
    </dgm:pt>
    <dgm:pt modelId="{02BC486D-F334-4C17-9656-AC4A30FA1DE7}" type="pres">
      <dgm:prSet presAssocID="{F65AB09C-3DBA-4DAE-B52A-D6B910E20CC0}" presName="Accent" presStyleLbl="node1" presStyleIdx="0" presStyleCnt="3"/>
      <dgm:spPr/>
    </dgm:pt>
    <dgm:pt modelId="{F77D9B51-CB25-4DB4-81F2-31AA9831E402}" type="pres">
      <dgm:prSet presAssocID="{F65AB09C-3DBA-4DAE-B52A-D6B910E20CC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FBE0C-31FC-4A17-8284-9FD795B5DB5C}" type="pres">
      <dgm:prSet presAssocID="{6B1913CA-697A-491B-8601-7D949618AA99}" presName="Accent2" presStyleCnt="0"/>
      <dgm:spPr/>
    </dgm:pt>
    <dgm:pt modelId="{C4A87C62-7BC0-4ACE-AF3C-52975D68EA36}" type="pres">
      <dgm:prSet presAssocID="{6B1913CA-697A-491B-8601-7D949618AA99}" presName="Accent" presStyleLbl="node1" presStyleIdx="1" presStyleCnt="3"/>
      <dgm:spPr/>
    </dgm:pt>
    <dgm:pt modelId="{E2E852BB-615E-4C51-AD36-C3437E33504E}" type="pres">
      <dgm:prSet presAssocID="{6B1913CA-697A-491B-8601-7D949618AA9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02057-E510-418F-9353-342A95EB3C61}" type="pres">
      <dgm:prSet presAssocID="{6D6D5A2F-88A7-42BD-B879-DBA60D8DE6E1}" presName="Accent3" presStyleCnt="0"/>
      <dgm:spPr/>
    </dgm:pt>
    <dgm:pt modelId="{B34BA3D1-B939-425E-95C9-15A8D3360F1D}" type="pres">
      <dgm:prSet presAssocID="{6D6D5A2F-88A7-42BD-B879-DBA60D8DE6E1}" presName="Accent" presStyleLbl="node1" presStyleIdx="2" presStyleCnt="3"/>
      <dgm:spPr/>
    </dgm:pt>
    <dgm:pt modelId="{3F7F9FDB-6CCB-4B0E-8D14-2BF6C85B3CA0}" type="pres">
      <dgm:prSet presAssocID="{6D6D5A2F-88A7-42BD-B879-DBA60D8DE6E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73830-AD70-421D-BCDF-D978615F62D2}" srcId="{5B35E6D0-2466-40A1-8688-D038B509F754}" destId="{6B1913CA-697A-491B-8601-7D949618AA99}" srcOrd="1" destOrd="0" parTransId="{1582B6D0-8460-4202-BA8A-E75FE33B63EA}" sibTransId="{19F16138-E899-4F04-8899-469FCE0D487A}"/>
    <dgm:cxn modelId="{C07DF2EB-33F6-4DDA-8FC8-B5B75C6C0944}" type="presOf" srcId="{F65AB09C-3DBA-4DAE-B52A-D6B910E20CC0}" destId="{F77D9B51-CB25-4DB4-81F2-31AA9831E402}" srcOrd="0" destOrd="0" presId="urn:microsoft.com/office/officeart/2009/layout/CircleArrowProcess"/>
    <dgm:cxn modelId="{3D4C9A3F-6EE2-4B07-952A-B8C525E035ED}" type="presOf" srcId="{5B35E6D0-2466-40A1-8688-D038B509F754}" destId="{2DF0C46C-B9D7-4C41-88F4-7CE0E6183D20}" srcOrd="0" destOrd="0" presId="urn:microsoft.com/office/officeart/2009/layout/CircleArrowProcess"/>
    <dgm:cxn modelId="{932866D0-EBC8-4461-BF92-960FA9AA0AC1}" type="presOf" srcId="{6D6D5A2F-88A7-42BD-B879-DBA60D8DE6E1}" destId="{3F7F9FDB-6CCB-4B0E-8D14-2BF6C85B3CA0}" srcOrd="0" destOrd="0" presId="urn:microsoft.com/office/officeart/2009/layout/CircleArrowProcess"/>
    <dgm:cxn modelId="{FCBEB894-1AAD-4255-8BA6-276E95CB8069}" srcId="{5B35E6D0-2466-40A1-8688-D038B509F754}" destId="{F65AB09C-3DBA-4DAE-B52A-D6B910E20CC0}" srcOrd="0" destOrd="0" parTransId="{7B08C087-0EB8-4DB1-88F2-FC905827F3A1}" sibTransId="{61BD3D0E-80CA-4A4C-9750-D5FFD002A57C}"/>
    <dgm:cxn modelId="{1E52CAE5-8BFF-4252-89F0-2067332F54DF}" type="presOf" srcId="{6B1913CA-697A-491B-8601-7D949618AA99}" destId="{E2E852BB-615E-4C51-AD36-C3437E33504E}" srcOrd="0" destOrd="0" presId="urn:microsoft.com/office/officeart/2009/layout/CircleArrowProcess"/>
    <dgm:cxn modelId="{B9A98B1F-CADD-414E-B5E1-DC3B396B7A19}" srcId="{5B35E6D0-2466-40A1-8688-D038B509F754}" destId="{6D6D5A2F-88A7-42BD-B879-DBA60D8DE6E1}" srcOrd="2" destOrd="0" parTransId="{A6856C0E-3947-45A6-9D07-BA2C2BA62C4D}" sibTransId="{2FC01C9B-5C28-471D-B97E-8D2D13C377BC}"/>
    <dgm:cxn modelId="{CD9DAAAC-C7CA-4373-B629-10B84BE87874}" type="presParOf" srcId="{2DF0C46C-B9D7-4C41-88F4-7CE0E6183D20}" destId="{D7EE34DB-5FB6-4ED6-8A4B-4C0A1BE46B6D}" srcOrd="0" destOrd="0" presId="urn:microsoft.com/office/officeart/2009/layout/CircleArrowProcess"/>
    <dgm:cxn modelId="{F2B3AAF2-255C-4760-A0B6-72871B4C7AC2}" type="presParOf" srcId="{D7EE34DB-5FB6-4ED6-8A4B-4C0A1BE46B6D}" destId="{02BC486D-F334-4C17-9656-AC4A30FA1DE7}" srcOrd="0" destOrd="0" presId="urn:microsoft.com/office/officeart/2009/layout/CircleArrowProcess"/>
    <dgm:cxn modelId="{6B38F4B0-C495-4857-9FFD-C872F6438F24}" type="presParOf" srcId="{2DF0C46C-B9D7-4C41-88F4-7CE0E6183D20}" destId="{F77D9B51-CB25-4DB4-81F2-31AA9831E402}" srcOrd="1" destOrd="0" presId="urn:microsoft.com/office/officeart/2009/layout/CircleArrowProcess"/>
    <dgm:cxn modelId="{096D835C-0B69-44BC-A81B-80B4DDA6A58E}" type="presParOf" srcId="{2DF0C46C-B9D7-4C41-88F4-7CE0E6183D20}" destId="{5BEFBE0C-31FC-4A17-8284-9FD795B5DB5C}" srcOrd="2" destOrd="0" presId="urn:microsoft.com/office/officeart/2009/layout/CircleArrowProcess"/>
    <dgm:cxn modelId="{6CB3C8C3-F45F-4BAF-9580-776021864DE9}" type="presParOf" srcId="{5BEFBE0C-31FC-4A17-8284-9FD795B5DB5C}" destId="{C4A87C62-7BC0-4ACE-AF3C-52975D68EA36}" srcOrd="0" destOrd="0" presId="urn:microsoft.com/office/officeart/2009/layout/CircleArrowProcess"/>
    <dgm:cxn modelId="{5C34E367-F40E-4B92-A073-547A84A89062}" type="presParOf" srcId="{2DF0C46C-B9D7-4C41-88F4-7CE0E6183D20}" destId="{E2E852BB-615E-4C51-AD36-C3437E33504E}" srcOrd="3" destOrd="0" presId="urn:microsoft.com/office/officeart/2009/layout/CircleArrowProcess"/>
    <dgm:cxn modelId="{DC1A975C-2425-4452-ADE4-C71A51DBF04A}" type="presParOf" srcId="{2DF0C46C-B9D7-4C41-88F4-7CE0E6183D20}" destId="{0AE02057-E510-418F-9353-342A95EB3C61}" srcOrd="4" destOrd="0" presId="urn:microsoft.com/office/officeart/2009/layout/CircleArrowProcess"/>
    <dgm:cxn modelId="{D6B8D37E-489D-4D15-B72A-F1F0D299674F}" type="presParOf" srcId="{0AE02057-E510-418F-9353-342A95EB3C61}" destId="{B34BA3D1-B939-425E-95C9-15A8D3360F1D}" srcOrd="0" destOrd="0" presId="urn:microsoft.com/office/officeart/2009/layout/CircleArrowProcess"/>
    <dgm:cxn modelId="{11324208-B5BA-43EB-83AC-C1DADCCA43D9}" type="presParOf" srcId="{2DF0C46C-B9D7-4C41-88F4-7CE0E6183D20}" destId="{3F7F9FDB-6CCB-4B0E-8D14-2BF6C85B3CA0}" srcOrd="5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9BAA4-32C0-4D28-87B6-98AD7C9183E1}">
      <dsp:nvSpPr>
        <dsp:cNvPr id="0" name=""/>
        <dsp:cNvSpPr/>
      </dsp:nvSpPr>
      <dsp:spPr>
        <a:xfrm>
          <a:off x="2943810" y="2438398"/>
          <a:ext cx="3117040" cy="75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4600" b="1" kern="1200" dirty="0">
            <a:latin typeface="NikoshBAN" pitchFamily="2" charset="0"/>
            <a:cs typeface="NikoshBAN" pitchFamily="2" charset="0"/>
          </a:endParaRPr>
        </a:p>
      </dsp:txBody>
      <dsp:txXfrm>
        <a:off x="2943810" y="2438398"/>
        <a:ext cx="3117040" cy="751258"/>
      </dsp:txXfrm>
    </dsp:sp>
    <dsp:sp modelId="{349C31D6-6FFA-48C5-A671-A512CBCFF08D}">
      <dsp:nvSpPr>
        <dsp:cNvPr id="0" name=""/>
        <dsp:cNvSpPr/>
      </dsp:nvSpPr>
      <dsp:spPr>
        <a:xfrm>
          <a:off x="2158253" y="1120931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7E398-CBD8-41CA-9DA7-9F3F5CF4D0D9}">
      <dsp:nvSpPr>
        <dsp:cNvPr id="0" name=""/>
        <dsp:cNvSpPr/>
      </dsp:nvSpPr>
      <dsp:spPr>
        <a:xfrm>
          <a:off x="2392978" y="651481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AED79-1CD4-4618-82CA-C6B8C1146915}">
      <dsp:nvSpPr>
        <dsp:cNvPr id="0" name=""/>
        <dsp:cNvSpPr/>
      </dsp:nvSpPr>
      <dsp:spPr>
        <a:xfrm>
          <a:off x="2956317" y="745371"/>
          <a:ext cx="526932" cy="52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15E6B-2396-4A93-9280-30E485705DB5}">
      <dsp:nvSpPr>
        <dsp:cNvPr id="0" name=""/>
        <dsp:cNvSpPr/>
      </dsp:nvSpPr>
      <dsp:spPr>
        <a:xfrm>
          <a:off x="3425766" y="228977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20F8D-92AA-4996-83AC-7219D8949893}">
      <dsp:nvSpPr>
        <dsp:cNvPr id="0" name=""/>
        <dsp:cNvSpPr/>
      </dsp:nvSpPr>
      <dsp:spPr>
        <a:xfrm>
          <a:off x="4036050" y="41197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65643-1E57-448D-B2BE-C85E1B288EE8}">
      <dsp:nvSpPr>
        <dsp:cNvPr id="0" name=""/>
        <dsp:cNvSpPr/>
      </dsp:nvSpPr>
      <dsp:spPr>
        <a:xfrm>
          <a:off x="4787169" y="369812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A7A6F-6BF5-4123-B3E5-1609C76454B4}">
      <dsp:nvSpPr>
        <dsp:cNvPr id="0" name=""/>
        <dsp:cNvSpPr/>
      </dsp:nvSpPr>
      <dsp:spPr>
        <a:xfrm>
          <a:off x="5256619" y="604536"/>
          <a:ext cx="526932" cy="52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E491A-F4A4-4328-9917-137CBAA9EA3A}">
      <dsp:nvSpPr>
        <dsp:cNvPr id="0" name=""/>
        <dsp:cNvSpPr/>
      </dsp:nvSpPr>
      <dsp:spPr>
        <a:xfrm>
          <a:off x="5913848" y="1120931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81D8F-6810-46E8-8558-4B146346765E}">
      <dsp:nvSpPr>
        <dsp:cNvPr id="0" name=""/>
        <dsp:cNvSpPr/>
      </dsp:nvSpPr>
      <dsp:spPr>
        <a:xfrm>
          <a:off x="6195518" y="1637325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9AD43-7615-4DB4-87C7-E44DCE61118D}">
      <dsp:nvSpPr>
        <dsp:cNvPr id="0" name=""/>
        <dsp:cNvSpPr/>
      </dsp:nvSpPr>
      <dsp:spPr>
        <a:xfrm>
          <a:off x="3754381" y="651481"/>
          <a:ext cx="862253" cy="862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9E262-BC97-425E-A532-5F32E17A7971}">
      <dsp:nvSpPr>
        <dsp:cNvPr id="0" name=""/>
        <dsp:cNvSpPr/>
      </dsp:nvSpPr>
      <dsp:spPr>
        <a:xfrm>
          <a:off x="1923528" y="2435389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F31E-D8D7-4137-8941-E9174C34BE2C}">
      <dsp:nvSpPr>
        <dsp:cNvPr id="0" name=""/>
        <dsp:cNvSpPr/>
      </dsp:nvSpPr>
      <dsp:spPr>
        <a:xfrm>
          <a:off x="2205198" y="2857893"/>
          <a:ext cx="526932" cy="52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870D-278D-4399-A505-31D31407F6E9}">
      <dsp:nvSpPr>
        <dsp:cNvPr id="0" name=""/>
        <dsp:cNvSpPr/>
      </dsp:nvSpPr>
      <dsp:spPr>
        <a:xfrm>
          <a:off x="2909372" y="3233453"/>
          <a:ext cx="766447" cy="7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7DED8-0FCC-47A0-85D8-F581114B8D52}">
      <dsp:nvSpPr>
        <dsp:cNvPr id="0" name=""/>
        <dsp:cNvSpPr/>
      </dsp:nvSpPr>
      <dsp:spPr>
        <a:xfrm>
          <a:off x="3895216" y="3843737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9B462-5AD7-4AC9-A2DA-DB9A51AC9039}">
      <dsp:nvSpPr>
        <dsp:cNvPr id="0" name=""/>
        <dsp:cNvSpPr/>
      </dsp:nvSpPr>
      <dsp:spPr>
        <a:xfrm>
          <a:off x="4082995" y="3233453"/>
          <a:ext cx="526932" cy="52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2CCE6-B855-416D-857B-9B7A9A8F8BBE}">
      <dsp:nvSpPr>
        <dsp:cNvPr id="0" name=""/>
        <dsp:cNvSpPr/>
      </dsp:nvSpPr>
      <dsp:spPr>
        <a:xfrm>
          <a:off x="4552445" y="3890682"/>
          <a:ext cx="335320" cy="33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428C8-E252-47EA-BD61-008336C71B7B}">
      <dsp:nvSpPr>
        <dsp:cNvPr id="0" name=""/>
        <dsp:cNvSpPr/>
      </dsp:nvSpPr>
      <dsp:spPr>
        <a:xfrm>
          <a:off x="4974949" y="3139563"/>
          <a:ext cx="766447" cy="76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C234F-24C8-48C4-A2F9-BAE962C47758}">
      <dsp:nvSpPr>
        <dsp:cNvPr id="0" name=""/>
        <dsp:cNvSpPr/>
      </dsp:nvSpPr>
      <dsp:spPr>
        <a:xfrm>
          <a:off x="6007738" y="2951783"/>
          <a:ext cx="526932" cy="52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6A0E-E519-4C23-9EA7-952681019D1F}">
      <dsp:nvSpPr>
        <dsp:cNvPr id="0" name=""/>
        <dsp:cNvSpPr/>
      </dsp:nvSpPr>
      <dsp:spPr>
        <a:xfrm>
          <a:off x="2314958" y="562358"/>
          <a:ext cx="3752083" cy="375208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6">
                <a:shade val="90000"/>
                <a:hueOff val="37827"/>
                <a:satOff val="-1427"/>
                <a:lumOff val="22935"/>
                <a:alphaOff val="0"/>
                <a:shade val="63000"/>
                <a:satMod val="165000"/>
              </a:schemeClr>
            </a:gs>
            <a:gs pos="30000">
              <a:schemeClr val="accent6">
                <a:shade val="90000"/>
                <a:hueOff val="37827"/>
                <a:satOff val="-1427"/>
                <a:lumOff val="22935"/>
                <a:alphaOff val="0"/>
                <a:shade val="58000"/>
                <a:satMod val="165000"/>
              </a:schemeClr>
            </a:gs>
            <a:gs pos="75000">
              <a:schemeClr val="accent6">
                <a:shade val="90000"/>
                <a:hueOff val="37827"/>
                <a:satOff val="-1427"/>
                <a:lumOff val="22935"/>
                <a:alphaOff val="0"/>
                <a:shade val="30000"/>
                <a:satMod val="175000"/>
              </a:schemeClr>
            </a:gs>
            <a:gs pos="100000">
              <a:schemeClr val="accent6">
                <a:shade val="90000"/>
                <a:hueOff val="37827"/>
                <a:satOff val="-1427"/>
                <a:lumOff val="2293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B1E3C2-2BB7-4570-8763-14BFDC486CC9}">
      <dsp:nvSpPr>
        <dsp:cNvPr id="0" name=""/>
        <dsp:cNvSpPr/>
      </dsp:nvSpPr>
      <dsp:spPr>
        <a:xfrm>
          <a:off x="2314958" y="562358"/>
          <a:ext cx="3752083" cy="375208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6">
                <a:shade val="90000"/>
                <a:hueOff val="25218"/>
                <a:satOff val="-951"/>
                <a:lumOff val="15290"/>
                <a:alphaOff val="0"/>
                <a:shade val="63000"/>
                <a:satMod val="165000"/>
              </a:schemeClr>
            </a:gs>
            <a:gs pos="30000">
              <a:schemeClr val="accent6">
                <a:shade val="90000"/>
                <a:hueOff val="25218"/>
                <a:satOff val="-951"/>
                <a:lumOff val="15290"/>
                <a:alphaOff val="0"/>
                <a:shade val="58000"/>
                <a:satMod val="165000"/>
              </a:schemeClr>
            </a:gs>
            <a:gs pos="75000">
              <a:schemeClr val="accent6">
                <a:shade val="90000"/>
                <a:hueOff val="25218"/>
                <a:satOff val="-951"/>
                <a:lumOff val="15290"/>
                <a:alphaOff val="0"/>
                <a:shade val="30000"/>
                <a:satMod val="175000"/>
              </a:schemeClr>
            </a:gs>
            <a:gs pos="100000">
              <a:schemeClr val="accent6">
                <a:shade val="90000"/>
                <a:hueOff val="25218"/>
                <a:satOff val="-951"/>
                <a:lumOff val="1529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EE0393-DC19-4F91-A261-C2A213B6945D}">
      <dsp:nvSpPr>
        <dsp:cNvPr id="0" name=""/>
        <dsp:cNvSpPr/>
      </dsp:nvSpPr>
      <dsp:spPr>
        <a:xfrm>
          <a:off x="2314958" y="562358"/>
          <a:ext cx="3752083" cy="3752083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6">
                <a:shade val="90000"/>
                <a:hueOff val="12609"/>
                <a:satOff val="-476"/>
                <a:lumOff val="7645"/>
                <a:alphaOff val="0"/>
                <a:shade val="63000"/>
                <a:satMod val="165000"/>
              </a:schemeClr>
            </a:gs>
            <a:gs pos="30000">
              <a:schemeClr val="accent6">
                <a:shade val="90000"/>
                <a:hueOff val="12609"/>
                <a:satOff val="-476"/>
                <a:lumOff val="7645"/>
                <a:alphaOff val="0"/>
                <a:shade val="58000"/>
                <a:satMod val="165000"/>
              </a:schemeClr>
            </a:gs>
            <a:gs pos="75000">
              <a:schemeClr val="accent6">
                <a:shade val="90000"/>
                <a:hueOff val="12609"/>
                <a:satOff val="-476"/>
                <a:lumOff val="7645"/>
                <a:alphaOff val="0"/>
                <a:shade val="30000"/>
                <a:satMod val="175000"/>
              </a:schemeClr>
            </a:gs>
            <a:gs pos="100000">
              <a:schemeClr val="accent6">
                <a:shade val="90000"/>
                <a:hueOff val="12609"/>
                <a:satOff val="-476"/>
                <a:lumOff val="764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538A14-9187-43E7-9486-2C21DAEFBA45}">
      <dsp:nvSpPr>
        <dsp:cNvPr id="0" name=""/>
        <dsp:cNvSpPr/>
      </dsp:nvSpPr>
      <dsp:spPr>
        <a:xfrm>
          <a:off x="2314958" y="562358"/>
          <a:ext cx="3752083" cy="3752083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shade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shade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4B4D93-38C4-48C1-9828-3DEF7EB7EE93}">
      <dsp:nvSpPr>
        <dsp:cNvPr id="0" name=""/>
        <dsp:cNvSpPr/>
      </dsp:nvSpPr>
      <dsp:spPr>
        <a:xfrm>
          <a:off x="3642310" y="1859226"/>
          <a:ext cx="1097379" cy="11583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803017" y="2028862"/>
        <a:ext cx="775965" cy="819075"/>
      </dsp:txXfrm>
    </dsp:sp>
    <dsp:sp modelId="{DD20371E-311E-49DE-8DD5-330A22269D23}">
      <dsp:nvSpPr>
        <dsp:cNvPr id="0" name=""/>
        <dsp:cNvSpPr/>
      </dsp:nvSpPr>
      <dsp:spPr>
        <a:xfrm>
          <a:off x="3586497" y="1379"/>
          <a:ext cx="1209005" cy="1209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763552" y="178434"/>
        <a:ext cx="854895" cy="854895"/>
      </dsp:txXfrm>
    </dsp:sp>
    <dsp:sp modelId="{7879D08C-04A0-40F6-9E5F-EDA1829E2987}">
      <dsp:nvSpPr>
        <dsp:cNvPr id="0" name=""/>
        <dsp:cNvSpPr/>
      </dsp:nvSpPr>
      <dsp:spPr>
        <a:xfrm>
          <a:off x="5419015" y="1833897"/>
          <a:ext cx="1209005" cy="1209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596070" y="2010952"/>
        <a:ext cx="854895" cy="854895"/>
      </dsp:txXfrm>
    </dsp:sp>
    <dsp:sp modelId="{22047CFF-7DB4-447E-A24D-07DF6049168A}">
      <dsp:nvSpPr>
        <dsp:cNvPr id="0" name=""/>
        <dsp:cNvSpPr/>
      </dsp:nvSpPr>
      <dsp:spPr>
        <a:xfrm>
          <a:off x="3586497" y="3666415"/>
          <a:ext cx="1209005" cy="1209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763552" y="3843470"/>
        <a:ext cx="854895" cy="854895"/>
      </dsp:txXfrm>
    </dsp:sp>
    <dsp:sp modelId="{25965ECA-C4C2-4B57-BA42-4E2F234D3439}">
      <dsp:nvSpPr>
        <dsp:cNvPr id="0" name=""/>
        <dsp:cNvSpPr/>
      </dsp:nvSpPr>
      <dsp:spPr>
        <a:xfrm>
          <a:off x="1753979" y="1833897"/>
          <a:ext cx="1209005" cy="1209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31034" y="2010952"/>
        <a:ext cx="854895" cy="854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C486D-F334-4C17-9656-AC4A30FA1DE7}">
      <dsp:nvSpPr>
        <dsp:cNvPr id="0" name=""/>
        <dsp:cNvSpPr/>
      </dsp:nvSpPr>
      <dsp:spPr>
        <a:xfrm>
          <a:off x="555907" y="0"/>
          <a:ext cx="831347" cy="831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D9B51-CB25-4DB4-81F2-31AA9831E402}">
      <dsp:nvSpPr>
        <dsp:cNvPr id="0" name=""/>
        <dsp:cNvSpPr/>
      </dsp:nvSpPr>
      <dsp:spPr>
        <a:xfrm>
          <a:off x="739662" y="300187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739662" y="300187"/>
        <a:ext cx="461963" cy="230926"/>
      </dsp:txXfrm>
    </dsp:sp>
    <dsp:sp modelId="{C4A87C62-7BC0-4ACE-AF3C-52975D68EA36}">
      <dsp:nvSpPr>
        <dsp:cNvPr id="0" name=""/>
        <dsp:cNvSpPr/>
      </dsp:nvSpPr>
      <dsp:spPr>
        <a:xfrm>
          <a:off x="325003" y="477743"/>
          <a:ext cx="831347" cy="831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52BB-615E-4C51-AD36-C3437E33504E}">
      <dsp:nvSpPr>
        <dsp:cNvPr id="0" name=""/>
        <dsp:cNvSpPr/>
      </dsp:nvSpPr>
      <dsp:spPr>
        <a:xfrm>
          <a:off x="509695" y="780694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09695" y="780694"/>
        <a:ext cx="461963" cy="230926"/>
      </dsp:txXfrm>
    </dsp:sp>
    <dsp:sp modelId="{B34BA3D1-B939-425E-95C9-15A8D3360F1D}">
      <dsp:nvSpPr>
        <dsp:cNvPr id="0" name=""/>
        <dsp:cNvSpPr/>
      </dsp:nvSpPr>
      <dsp:spPr>
        <a:xfrm>
          <a:off x="615077" y="1012657"/>
          <a:ext cx="714256" cy="7145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9FDB-6CCB-4B0E-8D14-2BF6C85B3CA0}">
      <dsp:nvSpPr>
        <dsp:cNvPr id="0" name=""/>
        <dsp:cNvSpPr/>
      </dsp:nvSpPr>
      <dsp:spPr>
        <a:xfrm>
          <a:off x="740755" y="1261892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40755" y="1261892"/>
        <a:ext cx="461963" cy="230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B6890-C2CB-43B7-8D14-791E55991681}">
      <dsp:nvSpPr>
        <dsp:cNvPr id="0" name=""/>
        <dsp:cNvSpPr/>
      </dsp:nvSpPr>
      <dsp:spPr>
        <a:xfrm>
          <a:off x="2292469" y="23625"/>
          <a:ext cx="811113" cy="81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292469" y="23625"/>
        <a:ext cx="811113" cy="811113"/>
      </dsp:txXfrm>
    </dsp:sp>
    <dsp:sp modelId="{FEA48CBD-781F-4847-A215-23F9D736FF90}">
      <dsp:nvSpPr>
        <dsp:cNvPr id="0" name=""/>
        <dsp:cNvSpPr/>
      </dsp:nvSpPr>
      <dsp:spPr>
        <a:xfrm>
          <a:off x="384475" y="164"/>
          <a:ext cx="3041048" cy="3041048"/>
        </a:xfrm>
        <a:prstGeom prst="circularArrow">
          <a:avLst>
            <a:gd name="adj1" fmla="val 5201"/>
            <a:gd name="adj2" fmla="val 335980"/>
            <a:gd name="adj3" fmla="val 21292971"/>
            <a:gd name="adj4" fmla="val 19766476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614F-2457-46AB-9DB9-19196B6310F0}">
      <dsp:nvSpPr>
        <dsp:cNvPr id="0" name=""/>
        <dsp:cNvSpPr/>
      </dsp:nvSpPr>
      <dsp:spPr>
        <a:xfrm>
          <a:off x="2782586" y="1532050"/>
          <a:ext cx="811113" cy="81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82586" y="1532050"/>
        <a:ext cx="811113" cy="811113"/>
      </dsp:txXfrm>
    </dsp:sp>
    <dsp:sp modelId="{0BC658EB-5D08-4751-B9E7-080A1BEC23E9}">
      <dsp:nvSpPr>
        <dsp:cNvPr id="0" name=""/>
        <dsp:cNvSpPr/>
      </dsp:nvSpPr>
      <dsp:spPr>
        <a:xfrm>
          <a:off x="384475" y="164"/>
          <a:ext cx="3041048" cy="3041048"/>
        </a:xfrm>
        <a:prstGeom prst="circularArrow">
          <a:avLst>
            <a:gd name="adj1" fmla="val 5201"/>
            <a:gd name="adj2" fmla="val 335980"/>
            <a:gd name="adj3" fmla="val 4014417"/>
            <a:gd name="adj4" fmla="val 2253690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398B7-C0F1-4B6C-957A-3C9E9934EF42}">
      <dsp:nvSpPr>
        <dsp:cNvPr id="0" name=""/>
        <dsp:cNvSpPr/>
      </dsp:nvSpPr>
      <dsp:spPr>
        <a:xfrm>
          <a:off x="1499443" y="2464308"/>
          <a:ext cx="811113" cy="81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499443" y="2464308"/>
        <a:ext cx="811113" cy="811113"/>
      </dsp:txXfrm>
    </dsp:sp>
    <dsp:sp modelId="{2DC88B74-54DB-462C-8B75-1198A0EB5B5D}">
      <dsp:nvSpPr>
        <dsp:cNvPr id="0" name=""/>
        <dsp:cNvSpPr/>
      </dsp:nvSpPr>
      <dsp:spPr>
        <a:xfrm>
          <a:off x="384475" y="164"/>
          <a:ext cx="3041048" cy="3041048"/>
        </a:xfrm>
        <a:prstGeom prst="circularArrow">
          <a:avLst>
            <a:gd name="adj1" fmla="val 5201"/>
            <a:gd name="adj2" fmla="val 335980"/>
            <a:gd name="adj3" fmla="val 8210330"/>
            <a:gd name="adj4" fmla="val 6449603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89E2C-7165-44CD-ADEE-9407DF37B4BA}">
      <dsp:nvSpPr>
        <dsp:cNvPr id="0" name=""/>
        <dsp:cNvSpPr/>
      </dsp:nvSpPr>
      <dsp:spPr>
        <a:xfrm>
          <a:off x="216300" y="1532050"/>
          <a:ext cx="811113" cy="81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16300" y="1532050"/>
        <a:ext cx="811113" cy="811113"/>
      </dsp:txXfrm>
    </dsp:sp>
    <dsp:sp modelId="{E96C0AB6-C619-4C8C-8FCB-8184CC8AEEB1}">
      <dsp:nvSpPr>
        <dsp:cNvPr id="0" name=""/>
        <dsp:cNvSpPr/>
      </dsp:nvSpPr>
      <dsp:spPr>
        <a:xfrm>
          <a:off x="384475" y="164"/>
          <a:ext cx="3041048" cy="3041048"/>
        </a:xfrm>
        <a:prstGeom prst="circularArrow">
          <a:avLst>
            <a:gd name="adj1" fmla="val 5201"/>
            <a:gd name="adj2" fmla="val 335980"/>
            <a:gd name="adj3" fmla="val 12297544"/>
            <a:gd name="adj4" fmla="val 10771049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8FDA-7D8C-4F1A-9CCB-224E4E41247A}">
      <dsp:nvSpPr>
        <dsp:cNvPr id="0" name=""/>
        <dsp:cNvSpPr/>
      </dsp:nvSpPr>
      <dsp:spPr>
        <a:xfrm>
          <a:off x="706417" y="23625"/>
          <a:ext cx="811113" cy="811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06417" y="23625"/>
        <a:ext cx="811113" cy="811113"/>
      </dsp:txXfrm>
    </dsp:sp>
    <dsp:sp modelId="{95324AC5-9F18-4B7B-B255-E0D1A9D23445}">
      <dsp:nvSpPr>
        <dsp:cNvPr id="0" name=""/>
        <dsp:cNvSpPr/>
      </dsp:nvSpPr>
      <dsp:spPr>
        <a:xfrm>
          <a:off x="384475" y="164"/>
          <a:ext cx="3041048" cy="3041048"/>
        </a:xfrm>
        <a:prstGeom prst="circularArrow">
          <a:avLst>
            <a:gd name="adj1" fmla="val 5201"/>
            <a:gd name="adj2" fmla="val 335980"/>
            <a:gd name="adj3" fmla="val 16865407"/>
            <a:gd name="adj4" fmla="val 1519861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4E92-52FB-4963-8DA2-FA0A04C59EFA}">
      <dsp:nvSpPr>
        <dsp:cNvPr id="0" name=""/>
        <dsp:cNvSpPr/>
      </dsp:nvSpPr>
      <dsp:spPr>
        <a:xfrm>
          <a:off x="1608699" y="773723"/>
          <a:ext cx="570349" cy="92717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751286" y="873534"/>
        <a:ext cx="285175" cy="827363"/>
      </dsp:txXfrm>
    </dsp:sp>
    <dsp:sp modelId="{F6836CD5-69E8-458E-943B-A1E9EC7E6794}">
      <dsp:nvSpPr>
        <dsp:cNvPr id="0" name=""/>
        <dsp:cNvSpPr/>
      </dsp:nvSpPr>
      <dsp:spPr>
        <a:xfrm rot="4320000">
          <a:off x="2469930" y="1335185"/>
          <a:ext cx="570349" cy="92717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293960" y="1671606"/>
        <a:ext cx="827363" cy="285175"/>
      </dsp:txXfrm>
    </dsp:sp>
    <dsp:sp modelId="{AB6DDBF0-AD90-4CE6-BAD4-06FEFEDDDF1C}">
      <dsp:nvSpPr>
        <dsp:cNvPr id="0" name=""/>
        <dsp:cNvSpPr/>
      </dsp:nvSpPr>
      <dsp:spPr>
        <a:xfrm rot="8640000">
          <a:off x="2223432" y="2270951"/>
          <a:ext cx="570349" cy="92717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2336685" y="2280482"/>
        <a:ext cx="285175" cy="827363"/>
      </dsp:txXfrm>
    </dsp:sp>
    <dsp:sp modelId="{140A6547-4379-4A47-B9F3-06AE8F40E8E5}">
      <dsp:nvSpPr>
        <dsp:cNvPr id="0" name=""/>
        <dsp:cNvSpPr/>
      </dsp:nvSpPr>
      <dsp:spPr>
        <a:xfrm rot="12960000">
          <a:off x="1162067" y="2349987"/>
          <a:ext cx="570349" cy="92717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1333988" y="2359518"/>
        <a:ext cx="285175" cy="827363"/>
      </dsp:txXfrm>
    </dsp:sp>
    <dsp:sp modelId="{C7180DA4-3A77-49DE-9FDE-B2B491887CC4}">
      <dsp:nvSpPr>
        <dsp:cNvPr id="0" name=""/>
        <dsp:cNvSpPr/>
      </dsp:nvSpPr>
      <dsp:spPr>
        <a:xfrm rot="17280000">
          <a:off x="687003" y="1352379"/>
          <a:ext cx="570349" cy="92717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605959" y="1688800"/>
        <a:ext cx="827363" cy="285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C486D-F334-4C17-9656-AC4A30FA1DE7}">
      <dsp:nvSpPr>
        <dsp:cNvPr id="0" name=""/>
        <dsp:cNvSpPr/>
      </dsp:nvSpPr>
      <dsp:spPr>
        <a:xfrm>
          <a:off x="555907" y="0"/>
          <a:ext cx="831347" cy="831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D9B51-CB25-4DB4-81F2-31AA9831E402}">
      <dsp:nvSpPr>
        <dsp:cNvPr id="0" name=""/>
        <dsp:cNvSpPr/>
      </dsp:nvSpPr>
      <dsp:spPr>
        <a:xfrm>
          <a:off x="739662" y="300187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739662" y="300187"/>
        <a:ext cx="461963" cy="230926"/>
      </dsp:txXfrm>
    </dsp:sp>
    <dsp:sp modelId="{C4A87C62-7BC0-4ACE-AF3C-52975D68EA36}">
      <dsp:nvSpPr>
        <dsp:cNvPr id="0" name=""/>
        <dsp:cNvSpPr/>
      </dsp:nvSpPr>
      <dsp:spPr>
        <a:xfrm>
          <a:off x="325003" y="477743"/>
          <a:ext cx="831347" cy="831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52BB-615E-4C51-AD36-C3437E33504E}">
      <dsp:nvSpPr>
        <dsp:cNvPr id="0" name=""/>
        <dsp:cNvSpPr/>
      </dsp:nvSpPr>
      <dsp:spPr>
        <a:xfrm>
          <a:off x="509695" y="780694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09695" y="780694"/>
        <a:ext cx="461963" cy="230926"/>
      </dsp:txXfrm>
    </dsp:sp>
    <dsp:sp modelId="{B34BA3D1-B939-425E-95C9-15A8D3360F1D}">
      <dsp:nvSpPr>
        <dsp:cNvPr id="0" name=""/>
        <dsp:cNvSpPr/>
      </dsp:nvSpPr>
      <dsp:spPr>
        <a:xfrm>
          <a:off x="615077" y="1012657"/>
          <a:ext cx="714256" cy="7145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9FDB-6CCB-4B0E-8D14-2BF6C85B3CA0}">
      <dsp:nvSpPr>
        <dsp:cNvPr id="0" name=""/>
        <dsp:cNvSpPr/>
      </dsp:nvSpPr>
      <dsp:spPr>
        <a:xfrm>
          <a:off x="740755" y="1261892"/>
          <a:ext cx="461963" cy="23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40755" y="1261892"/>
        <a:ext cx="461963" cy="230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5464-A942-4B72-B2F3-0C7A72E7A6C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E8F6-2E09-40CF-BC25-DA152662E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8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9E8F6-2E09-40CF-BC25-DA152662E1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17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9E8F6-2E09-40CF-BC25-DA152662E1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15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9E8F6-2E09-40CF-BC25-DA152662E1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57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7FE8FC-7F59-4435-87B0-1A6667B804A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662802-F846-456B-8A7A-644B512A6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openxmlformats.org/officeDocument/2006/relationships/image" Target="../media/image6.jpe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81000"/>
            <a:ext cx="3276600" cy="1371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4-Point Star 1"/>
          <p:cNvSpPr/>
          <p:nvPr/>
        </p:nvSpPr>
        <p:spPr>
          <a:xfrm>
            <a:off x="2247900" y="190500"/>
            <a:ext cx="533400" cy="381000"/>
          </a:xfrm>
          <a:prstGeom prst="star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593477" y="2362200"/>
            <a:ext cx="457200" cy="533400"/>
          </a:xfrm>
          <a:prstGeom prst="star5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457700" y="3868341"/>
            <a:ext cx="342900" cy="496490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016624" y="5452782"/>
            <a:ext cx="412376" cy="562675"/>
          </a:xfrm>
          <a:prstGeom prst="star5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11924" y="2747682"/>
            <a:ext cx="450476" cy="609600"/>
          </a:xfrm>
          <a:prstGeom prst="star5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247900" y="4119562"/>
            <a:ext cx="433667" cy="490538"/>
          </a:xfrm>
          <a:prstGeom prst="star5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210050" y="5403476"/>
            <a:ext cx="495300" cy="685800"/>
          </a:xfrm>
          <a:prstGeom prst="star5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575612" y="2366682"/>
            <a:ext cx="495300" cy="685800"/>
          </a:xfrm>
          <a:prstGeom prst="star5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80312" y="5452782"/>
            <a:ext cx="495300" cy="685800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467600" y="4458259"/>
            <a:ext cx="381000" cy="494741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266266" y="5378823"/>
            <a:ext cx="495300" cy="685800"/>
          </a:xfrm>
          <a:prstGeom prst="star5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7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0.00602 L 0.35694 0.00393 L 0.36007 0.20486 L -0.00139 0.20277 L 1.11111E-6 2.96296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43272737"/>
              </p:ext>
            </p:extLst>
          </p:nvPr>
        </p:nvGraphicFramePr>
        <p:xfrm>
          <a:off x="609600" y="685800"/>
          <a:ext cx="3810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609600" cy="63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8" y="2286000"/>
            <a:ext cx="609600" cy="63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609600" cy="63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0"/>
            <a:ext cx="609600" cy="63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5471"/>
            <a:ext cx="609600" cy="6310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57800" y="1220189"/>
            <a:ext cx="2743200" cy="2131621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825800"/>
            <a:ext cx="304800" cy="368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3962400"/>
            <a:ext cx="609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228599"/>
            <a:ext cx="1828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21261" y="4249931"/>
            <a:ext cx="1304801" cy="1688437"/>
            <a:chOff x="2774099" y="2591789"/>
            <a:chExt cx="776403" cy="1396007"/>
          </a:xfrm>
        </p:grpSpPr>
        <p:sp>
          <p:nvSpPr>
            <p:cNvPr id="17" name="Up Arrow 16"/>
            <p:cNvSpPr/>
            <p:nvPr/>
          </p:nvSpPr>
          <p:spPr>
            <a:xfrm rot="10800000">
              <a:off x="2774099" y="2591789"/>
              <a:ext cx="776403" cy="1396007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Up Arrow 4"/>
            <p:cNvSpPr/>
            <p:nvPr/>
          </p:nvSpPr>
          <p:spPr>
            <a:xfrm rot="21600000">
              <a:off x="2968200" y="2591789"/>
              <a:ext cx="388201" cy="1260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4824389"/>
            <a:ext cx="114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lock Arc 14"/>
          <p:cNvSpPr/>
          <p:nvPr/>
        </p:nvSpPr>
        <p:spPr>
          <a:xfrm>
            <a:off x="6248400" y="998645"/>
            <a:ext cx="762000" cy="417918"/>
          </a:xfrm>
          <a:prstGeom prst="blockArc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324600" y="1676400"/>
            <a:ext cx="609600" cy="772746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90800" y="4101587"/>
            <a:ext cx="664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800" y="4603077"/>
            <a:ext cx="616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0800" y="5249408"/>
            <a:ext cx="616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5704125"/>
            <a:ext cx="61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Block Arc 39"/>
          <p:cNvSpPr/>
          <p:nvPr/>
        </p:nvSpPr>
        <p:spPr>
          <a:xfrm rot="404920">
            <a:off x="6919205" y="1459243"/>
            <a:ext cx="1271293" cy="1914247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1945 C 0.15486 0.01945 0.20834 0.08588 0.20834 0.16991 C 0.20834 0.25347 0.15486 0.32176 0.09132 0.32176 C 0.02657 0.32176 -0.025 0.25347 -0.025 0.16991 C -0.025 0.08588 0.02657 0.01945 0.09132 0.01945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9" grpId="0"/>
      <p:bldP spid="15" grpId="0" animBg="1"/>
      <p:bldP spid="24" grpId="0" animBg="1"/>
      <p:bldP spid="27" grpId="0"/>
      <p:bldP spid="29" grpId="0"/>
      <p:bldP spid="31" grpId="0"/>
      <p:bldP spid="32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756900647"/>
              </p:ext>
            </p:extLst>
          </p:nvPr>
        </p:nvGraphicFramePr>
        <p:xfrm>
          <a:off x="259352" y="148955"/>
          <a:ext cx="3779248" cy="381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6109"/>
            <a:ext cx="685800" cy="492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326">
            <a:off x="128231" y="1411900"/>
            <a:ext cx="697137" cy="500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2061" y="2118986"/>
            <a:ext cx="12661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স্যুইচ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09" y="262184"/>
            <a:ext cx="12735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স্টেশন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799" y="3602850"/>
            <a:ext cx="123277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স্টেশন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1697">
            <a:off x="640639" y="3080705"/>
            <a:ext cx="697137" cy="500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8518">
            <a:off x="2844995" y="3352596"/>
            <a:ext cx="697137" cy="500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6289">
            <a:off x="3400873" y="1236091"/>
            <a:ext cx="697137" cy="500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0" t="22952" r="4586" b="21165"/>
          <a:stretch/>
        </p:blipFill>
        <p:spPr>
          <a:xfrm>
            <a:off x="1905000" y="2028951"/>
            <a:ext cx="509286" cy="239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0" t="22952" r="4586" b="21165"/>
          <a:stretch/>
        </p:blipFill>
        <p:spPr>
          <a:xfrm>
            <a:off x="1933937" y="2031658"/>
            <a:ext cx="509286" cy="239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0" t="22952" r="4586" b="21165"/>
          <a:stretch/>
        </p:blipFill>
        <p:spPr>
          <a:xfrm>
            <a:off x="1969769" y="2086238"/>
            <a:ext cx="509286" cy="2398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77" r="19356" b="43550"/>
          <a:stretch/>
        </p:blipFill>
        <p:spPr>
          <a:xfrm>
            <a:off x="1905000" y="1951972"/>
            <a:ext cx="567160" cy="3938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1022"/>
            <a:ext cx="3462618" cy="3677419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2000" y="4419600"/>
            <a:ext cx="18288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0615" y="2566173"/>
            <a:ext cx="98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Click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4267200"/>
            <a:ext cx="5554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স্যুইচ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স্যুইচের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স্যুইচ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48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08 L -0.06944 0.14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7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111 L -0.00591 -0.1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4431E-6 L 0.08333 0.133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2091"/>
            <a:ext cx="3937056" cy="4988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091"/>
            <a:ext cx="4107180" cy="4988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468992" y="419879"/>
            <a:ext cx="1984661" cy="799321"/>
            <a:chOff x="1785" y="1596826"/>
            <a:chExt cx="2175867" cy="870346"/>
          </a:xfrm>
        </p:grpSpPr>
        <p:sp>
          <p:nvSpPr>
            <p:cNvPr id="8" name="Chevron 7"/>
            <p:cNvSpPr/>
            <p:nvPr/>
          </p:nvSpPr>
          <p:spPr>
            <a:xfrm>
              <a:off x="1785" y="1596827"/>
              <a:ext cx="2175867" cy="71067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6800" y="430452"/>
            <a:ext cx="589247" cy="642103"/>
            <a:chOff x="1785" y="1596826"/>
            <a:chExt cx="2175867" cy="870346"/>
          </a:xfrm>
        </p:grpSpPr>
        <p:sp>
          <p:nvSpPr>
            <p:cNvPr id="21" name="Chevron 20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5091" y="482025"/>
            <a:ext cx="202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429111"/>
            <a:ext cx="2057400" cy="6376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000" b="1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413808"/>
            <a:ext cx="4884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স্যুইচের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অপেক্ষায়কৃত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1440" y="6548696"/>
            <a:ext cx="1508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Click one by one</a:t>
            </a:r>
            <a:r>
              <a:rPr lang="en-US" sz="900" i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00" i="1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3.395E-6 L 0.03611 -0.02961 L 0.0559 -0.06568 L 0.0658 -0.29764 L 0.04236 -0.3469 L 0.0151 -0.35847 L -0.03542 -0.33881 L -0.02188 -0.35847 L -0.02934 -0.37836 L 0.00764 -0.36517 L 0.00642 -0.37998 L -0.06875 -0.39801 L -0.10087 -0.3964 L -0.12309 -0.37327 L -0.10469 -0.42091 L -0.12188 -0.47526 L -0.08854 -0.41929 L -0.04045 -0.40449 L -0.00591 -0.39801 L 0.01875 -0.38645 L 0.05955 -0.36356 L 0.04722 -0.41767 L 0.02014 -0.4704 L -0.03299 -0.50648 L -0.06511 -0.51157 L -0.08247 -0.50648 L -0.09358 -0.52128 L -0.06754 -0.51804 L -0.07622 -0.54603 L 0.00277 -0.49838 L -0.03056 -0.59043 L 0.0658 -0.41605 L 0.06823 -0.50972 L 0.03246 -0.57887 L 0.07812 -0.5229 L 0.04097 -0.61679 L 0.08298 -0.57401 L 0.125 -0.62651 L 0.10764 -0.56892 L 0.1842 -0.65287 L 0.15955 -0.60685 L 0.10277 -0.54117 L 0.08923 -0.4852 L 0.09409 -0.46369 L 0.1743 -0.5673 L 0.16198 -0.51642 L 0.21753 -0.54764 L 0.18541 -0.51157 L 0.11875 -0.47688 L 0.08923 -0.40958 L 0.09652 -0.35199 L 0.11146 -0.34875 L 0.14843 -0.37998 L 0.17066 -0.44727 L 0.17569 -0.41443 L 0.16319 -0.37651 L 0.21024 -0.41929 L 0.23854 -0.4704 L 0.30156 -0.47526 L 0.24236 -0.45051 L 0.19531 -0.37836 L 0.12621 -0.33719 L 0.10277 -0.31406 L 0.10156 -0.27637 L 0.13368 -0.29441 L 0.18298 -0.28122 L 0.22378 -0.27961 L 0.26823 -0.28284 L 0.30902 -0.28122 L 0.2151 -0.2581 L 0.1842 -0.2729 L 0.12864 -0.2729 L 0.10399 -0.24168 L 0.10399 -0.14801 L 0.11632 -0.04764 L 0.13975 -0.01966 L 0.20521 0.00485 L -0.00087 3.395E-6 Z " pathEditMode="relative" ptsTypes="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" b="31305"/>
          <a:stretch/>
        </p:blipFill>
        <p:spPr>
          <a:xfrm>
            <a:off x="14706600" y="-7605"/>
            <a:ext cx="2859027" cy="166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08" y="137821"/>
            <a:ext cx="2277179" cy="1515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99" y="5040849"/>
            <a:ext cx="2287739" cy="1664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525"/>
          <a:stretch/>
        </p:blipFill>
        <p:spPr>
          <a:xfrm rot="16200000">
            <a:off x="1349794" y="-494374"/>
            <a:ext cx="1683026" cy="29474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400800" y="2068335"/>
            <a:ext cx="20345399" cy="2362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21229"/>
          <a:stretch/>
        </p:blipFill>
        <p:spPr>
          <a:xfrm>
            <a:off x="-2873279" y="4817319"/>
            <a:ext cx="2749071" cy="17648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101"/>
          <a:stretch/>
        </p:blipFill>
        <p:spPr>
          <a:xfrm rot="21448980">
            <a:off x="1727236" y="5040849"/>
            <a:ext cx="2077113" cy="154127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121439" y="2673080"/>
            <a:ext cx="14752991" cy="1613177"/>
            <a:chOff x="-3121439" y="2673080"/>
            <a:chExt cx="14752991" cy="16131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9042" r="37745" b="10479"/>
            <a:stretch/>
          </p:blipFill>
          <p:spPr>
            <a:xfrm>
              <a:off x="-3121439" y="3457239"/>
              <a:ext cx="2466774" cy="30886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9042" r="37745" b="10479"/>
            <a:stretch/>
          </p:blipFill>
          <p:spPr>
            <a:xfrm>
              <a:off x="2039865" y="2940569"/>
              <a:ext cx="2466774" cy="3088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9042" r="37745" b="10479"/>
            <a:stretch/>
          </p:blipFill>
          <p:spPr>
            <a:xfrm>
              <a:off x="4407221" y="3977391"/>
              <a:ext cx="2466774" cy="3088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9042" r="37745" b="10479"/>
            <a:stretch/>
          </p:blipFill>
          <p:spPr>
            <a:xfrm>
              <a:off x="9164778" y="2673080"/>
              <a:ext cx="2466774" cy="30886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-629318" y="3324159"/>
            <a:ext cx="1500053" cy="1131547"/>
            <a:chOff x="2733402" y="3249434"/>
            <a:chExt cx="1500053" cy="1131547"/>
          </a:xfrm>
        </p:grpSpPr>
        <p:sp>
          <p:nvSpPr>
            <p:cNvPr id="59" name="Flowchart: Card 58"/>
            <p:cNvSpPr/>
            <p:nvPr/>
          </p:nvSpPr>
          <p:spPr>
            <a:xfrm>
              <a:off x="2733402" y="3249434"/>
              <a:ext cx="1500053" cy="872234"/>
            </a:xfrm>
            <a:prstGeom prst="flowChartPunchedCar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27663" y="4015262"/>
              <a:ext cx="298929" cy="3657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33800" y="3992153"/>
              <a:ext cx="298929" cy="3657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6320" y="3400806"/>
            <a:ext cx="1500053" cy="1055093"/>
            <a:chOff x="7583557" y="3175555"/>
            <a:chExt cx="1500053" cy="1055093"/>
          </a:xfrm>
          <a:solidFill>
            <a:schemeClr val="bg1"/>
          </a:solidFill>
        </p:grpSpPr>
        <p:sp>
          <p:nvSpPr>
            <p:cNvPr id="60" name="Flowchart: Card 59"/>
            <p:cNvSpPr/>
            <p:nvPr/>
          </p:nvSpPr>
          <p:spPr>
            <a:xfrm>
              <a:off x="7583557" y="3175555"/>
              <a:ext cx="1500053" cy="872234"/>
            </a:xfrm>
            <a:prstGeom prst="flowChartPunchedCard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785274" y="3864929"/>
              <a:ext cx="298929" cy="365719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610600" y="3864929"/>
              <a:ext cx="298929" cy="365719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197344" y="2288088"/>
            <a:ext cx="1594329" cy="837721"/>
            <a:chOff x="1083888" y="2438400"/>
            <a:chExt cx="1594329" cy="837721"/>
          </a:xfrm>
          <a:blipFill>
            <a:blip r:embed="rId8"/>
            <a:tile tx="0" ty="0" sx="100000" sy="100000" flip="none" algn="tl"/>
          </a:blipFill>
        </p:grpSpPr>
        <p:sp>
          <p:nvSpPr>
            <p:cNvPr id="17" name="Snip Single Corner Rectangle 16"/>
            <p:cNvSpPr/>
            <p:nvPr/>
          </p:nvSpPr>
          <p:spPr>
            <a:xfrm>
              <a:off x="1083888" y="2438400"/>
              <a:ext cx="1594329" cy="737155"/>
            </a:xfrm>
            <a:prstGeom prst="snip1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35301" y="3095003"/>
              <a:ext cx="364899" cy="181118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62640" y="3066285"/>
              <a:ext cx="364899" cy="209836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2669" y="2306117"/>
            <a:ext cx="1594329" cy="837721"/>
            <a:chOff x="1083888" y="2438400"/>
            <a:chExt cx="1594329" cy="8377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Snip Single Corner Rectangle 71"/>
            <p:cNvSpPr/>
            <p:nvPr/>
          </p:nvSpPr>
          <p:spPr>
            <a:xfrm>
              <a:off x="1083888" y="2438400"/>
              <a:ext cx="1594329" cy="737155"/>
            </a:xfrm>
            <a:prstGeom prst="snip1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235301" y="3095003"/>
              <a:ext cx="364899" cy="181118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62640" y="3066285"/>
              <a:ext cx="364899" cy="209836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05" y="0"/>
            <a:ext cx="2287739" cy="166467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9220379" y="3331900"/>
            <a:ext cx="1500053" cy="1055093"/>
            <a:chOff x="7583557" y="3175555"/>
            <a:chExt cx="1500053" cy="105509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Flowchart: Card 77"/>
            <p:cNvSpPr/>
            <p:nvPr/>
          </p:nvSpPr>
          <p:spPr>
            <a:xfrm>
              <a:off x="7583557" y="3175555"/>
              <a:ext cx="1500053" cy="872234"/>
            </a:xfrm>
            <a:prstGeom prst="flowChartPunchedCard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785274" y="3864929"/>
              <a:ext cx="298929" cy="365719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610600" y="3864929"/>
              <a:ext cx="298929" cy="365719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101"/>
          <a:stretch/>
        </p:blipFill>
        <p:spPr>
          <a:xfrm>
            <a:off x="-6096000" y="4817319"/>
            <a:ext cx="2077113" cy="1541278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2004762" y="2602030"/>
            <a:ext cx="1594329" cy="837721"/>
            <a:chOff x="1083888" y="2438400"/>
            <a:chExt cx="1594329" cy="8377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1" name="Snip Single Corner Rectangle 90"/>
            <p:cNvSpPr/>
            <p:nvPr/>
          </p:nvSpPr>
          <p:spPr>
            <a:xfrm>
              <a:off x="1083888" y="2438400"/>
              <a:ext cx="1594329" cy="737155"/>
            </a:xfrm>
            <a:prstGeom prst="snip1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235301" y="3095003"/>
              <a:ext cx="364899" cy="181118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062640" y="3066285"/>
              <a:ext cx="364899" cy="209836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6722681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4.43418E-6 L 0.79375 -0.02794 " pathEditMode="relative" rAng="0" ptsTypes="AA" p14:bounceEnd="10000">
                                          <p:cBhvr>
                                            <p:cTn id="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687" y="-140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-4.84988E-6 L 1.41962 -0.01939 " pathEditMode="relative" rAng="0" ptsTypes="AA">
                                          <p:cBhvr>
                                            <p:cTn id="8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72" y="-9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11111E-6 6.92841E-7 L 0.81389 0.01339 " pathEditMode="relative" rAng="0" ptsTypes="AA">
                                          <p:cBhvr>
                                            <p:cTn id="10" dur="5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694" y="6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.55556E-7 4.41109E-6 L 1.17257 -0.01386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628" y="-6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11022E-16 -4.22633E-6 L 1.28247 -0.01177 " pathEditMode="relative" rAng="0" ptsTypes="AA">
                                          <p:cBhvr>
                                            <p:cTn id="14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15" y="-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10972 0.04804 L 0.97777 0.01847 " pathEditMode="relative" rAng="0" ptsTypes="AA">
                                          <p:cBhvr>
                                            <p:cTn id="16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03" y="-14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E-6 -3.0254E-6 L 0.6698 -0.01478 " pathEditMode="relative" rAng="0" ptsTypes="AA">
                                          <p:cBhvr>
                                            <p:cTn id="18" dur="5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490" y="-7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11041 0.02378 L -0.9125 0.03649 " pathEditMode="relative" rAng="0" ptsTypes="AA">
                                          <p:cBhvr>
                                            <p:cTn id="2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146" y="6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5035 0.03602 L -0.74097 0.07205 " pathEditMode="relative" rAng="0" ptsTypes="AA">
                                          <p:cBhvr>
                                            <p:cTn id="22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566" y="1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05556E-6 3.83372E-6 L -0.88351 0.04526 " pathEditMode="relative" rAng="0" ptsTypes="AA">
                                          <p:cBhvr>
                                            <p:cTn id="24" dur="5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184" y="22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4988E-7 L -0.97291 0.04665 " pathEditMode="relative" rAng="0" ptsTypes="AA" p14:bounceEnd="10000">
                                          <p:cBhvr>
                                            <p:cTn id="26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646" y="233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7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-4.31871E-6 L -0.25 -4.31871E-6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9705 -0.01709 L -0.6441 0.01016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61" y="13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22222E-6 -1.87067E-6 L -0.51528 -0.00716 " pathEditMode="relative" rAng="0" ptsTypes="AA">
                                          <p:cBhvr>
                                            <p:cTn id="32" dur="5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64" y="-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-4.84988E-6 L 1.41962 -0.01939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72" y="-9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4.43418E-6 L 0.79375 -0.02794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687" y="-140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-4.84988E-6 L 1.41962 -0.01939 " pathEditMode="relative" rAng="0" ptsTypes="AA">
                                          <p:cBhvr>
                                            <p:cTn id="8" dur="5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72" y="-9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11111E-6 6.92841E-7 L 0.81389 0.01339 " pathEditMode="relative" rAng="0" ptsTypes="AA">
                                          <p:cBhvr>
                                            <p:cTn id="10" dur="5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694" y="6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.55556E-7 4.41109E-6 L 1.17257 -0.01386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628" y="-6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1.11022E-16 -4.22633E-6 L 1.28247 -0.01177 " pathEditMode="relative" rAng="0" ptsTypes="AA">
                                          <p:cBhvr>
                                            <p:cTn id="14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15" y="-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10972 0.04804 L 0.97777 0.01847 " pathEditMode="relative" rAng="0" ptsTypes="AA">
                                          <p:cBhvr>
                                            <p:cTn id="16" dur="5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03" y="-14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5E-6 -3.0254E-6 L 0.6698 -0.01478 " pathEditMode="relative" rAng="0" ptsTypes="AA">
                                          <p:cBhvr>
                                            <p:cTn id="18" dur="5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490" y="-7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11041 0.02378 L -0.9125 0.03649 " pathEditMode="relative" rAng="0" ptsTypes="AA">
                                          <p:cBhvr>
                                            <p:cTn id="20" dur="5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146" y="6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.05035 0.03602 L -0.74097 0.07205 " pathEditMode="relative" rAng="0" ptsTypes="AA">
                                          <p:cBhvr>
                                            <p:cTn id="22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566" y="1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3.05556E-6 3.83372E-6 L -0.88351 0.04526 " pathEditMode="relative" rAng="0" ptsTypes="AA">
                                          <p:cBhvr>
                                            <p:cTn id="24" dur="5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184" y="22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4988E-7 L -0.97291 0.04665 " pathEditMode="relative" rAng="0" ptsTypes="AA">
                                          <p:cBhvr>
                                            <p:cTn id="26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646" y="233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7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-4.31871E-6 L -0.25 -4.31871E-6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9705 -0.01709 L -0.6441 0.01016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61" y="13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22222E-6 -1.87067E-6 L -0.51528 -0.00716 " pathEditMode="relative" rAng="0" ptsTypes="AA">
                                          <p:cBhvr>
                                            <p:cTn id="32" dur="5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64" y="-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94444E-6 -4.84988E-6 L 1.41962 -0.01939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0972" y="-9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4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8" y="232799"/>
            <a:ext cx="955222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11" y="2889402"/>
            <a:ext cx="955222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35" y="174644"/>
            <a:ext cx="955222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971718" cy="697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8" y="2895600"/>
            <a:ext cx="955222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57500"/>
            <a:ext cx="955222" cy="685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63411" y="993610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77200" y="2286000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50568" y="2335129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8400" y="2286000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60641" y="993609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1022687"/>
            <a:ext cx="0" cy="607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1315" y="435153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9496" y="3015734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3965" y="426941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9318" y="973560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41707" y="2942722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0235" y="2925497"/>
            <a:ext cx="130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NikoshBAN" pitchFamily="2" charset="0"/>
              </a:rPr>
              <a:t> </a:t>
            </a:r>
            <a:r>
              <a:rPr lang="en-US" b="1" i="1" dirty="0" smtClean="0">
                <a:cs typeface="NikoshBAN" pitchFamily="2" charset="0"/>
              </a:rPr>
              <a:t>node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44" y="1293861"/>
            <a:ext cx="18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Terminator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7527" y="3810000"/>
            <a:ext cx="142687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93467" y="6400800"/>
            <a:ext cx="615072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864" y="1740956"/>
            <a:ext cx="8860680" cy="471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Backbone  Cable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30316" r="24247" b="34381"/>
          <a:stretch/>
        </p:blipFill>
        <p:spPr>
          <a:xfrm>
            <a:off x="-811917" y="1814194"/>
            <a:ext cx="629728" cy="4137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30316" r="24247" b="34381"/>
          <a:stretch/>
        </p:blipFill>
        <p:spPr>
          <a:xfrm>
            <a:off x="-811917" y="1814194"/>
            <a:ext cx="629728" cy="41370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30316" r="24247" b="34381"/>
          <a:stretch/>
        </p:blipFill>
        <p:spPr>
          <a:xfrm>
            <a:off x="130071" y="1700586"/>
            <a:ext cx="430606" cy="2828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6222" y="4427850"/>
            <a:ext cx="603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6222" y="4767087"/>
            <a:ext cx="603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66221" y="5134592"/>
            <a:ext cx="536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66221" y="5493603"/>
            <a:ext cx="603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অকেজো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30316" r="24247" b="34381"/>
          <a:stretch/>
        </p:blipFill>
        <p:spPr>
          <a:xfrm>
            <a:off x="229632" y="1672750"/>
            <a:ext cx="430606" cy="2828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30316" r="24247" b="34381"/>
          <a:stretch/>
        </p:blipFill>
        <p:spPr>
          <a:xfrm>
            <a:off x="345374" y="1673134"/>
            <a:ext cx="430606" cy="282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599" y="1493916"/>
            <a:ext cx="104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Click here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5374" y="3568815"/>
            <a:ext cx="2130409" cy="5558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00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0751E-6 L 0.38941 1.90751E-6 C 0.56407 1.90751E-6 0.779 -0.03191 0.779 -0.05711 L 0.779 -0.11283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1" y="-56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4335E-6 L 0.27986 2.54335E-6 C 0.40538 2.54335E-6 0.55972 0.03422 0.55972 0.06196 L 0.55972 0.1241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61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35E-6 L 0.12761 2.54335E-6 C 0.1849 2.54335E-6 0.25521 0.03699 0.25521 0.06728 L 0.25521 0.13526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6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/>
      <p:bldP spid="29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566" y="762000"/>
            <a:ext cx="2270234" cy="70788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0306006"/>
              </p:ext>
            </p:extLst>
          </p:nvPr>
        </p:nvGraphicFramePr>
        <p:xfrm>
          <a:off x="914400" y="1981200"/>
          <a:ext cx="7696200" cy="13993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400"/>
                <a:gridCol w="6400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-ক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স্টার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টপোলজির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বৈশিস্ট্য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7309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-খ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ট্রি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রিং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টপোলজির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বৈশিস্ট্য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969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19" t="3330" r="17619" b="-3330"/>
          <a:stretch/>
        </p:blipFill>
        <p:spPr>
          <a:xfrm>
            <a:off x="115754" y="197332"/>
            <a:ext cx="4255136" cy="3279838"/>
          </a:xfrm>
          <a:prstGeom prst="rect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101"/>
          <a:stretch/>
        </p:blipFill>
        <p:spPr>
          <a:xfrm>
            <a:off x="5353731" y="152400"/>
            <a:ext cx="3452631" cy="3324770"/>
          </a:xfrm>
          <a:prstGeom prst="rect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78294" y="3629414"/>
            <a:ext cx="154170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কথোপকথন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39" y="3602834"/>
            <a:ext cx="185723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495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কনফিগারেশন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4137320"/>
            <a:ext cx="377596" cy="358480"/>
            <a:chOff x="1785" y="1596826"/>
            <a:chExt cx="2175867" cy="870346"/>
          </a:xfrm>
        </p:grpSpPr>
        <p:sp>
          <p:nvSpPr>
            <p:cNvPr id="10" name="Chevron 9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4137320"/>
            <a:ext cx="377596" cy="358480"/>
            <a:chOff x="1785" y="1596826"/>
            <a:chExt cx="2175867" cy="870346"/>
          </a:xfrm>
        </p:grpSpPr>
        <p:sp>
          <p:nvSpPr>
            <p:cNvPr id="14" name="Chevron 13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1604" y="4137320"/>
            <a:ext cx="377596" cy="358480"/>
            <a:chOff x="1785" y="1596826"/>
            <a:chExt cx="2175867" cy="870346"/>
          </a:xfrm>
        </p:grpSpPr>
        <p:sp>
          <p:nvSpPr>
            <p:cNvPr id="17" name="Chevron 16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0204" y="4137320"/>
            <a:ext cx="377596" cy="358480"/>
            <a:chOff x="1785" y="1596826"/>
            <a:chExt cx="2175867" cy="870346"/>
          </a:xfrm>
        </p:grpSpPr>
        <p:sp>
          <p:nvSpPr>
            <p:cNvPr id="20" name="Chevron 19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790269" y="3657600"/>
            <a:ext cx="1391331" cy="60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80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0.08171 L 0.18733 0.08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15949 L 0.21233 0.1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23727 L 0.23767 0.2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31504 L 0.26267 0.31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22408" y="1322178"/>
            <a:ext cx="457945" cy="597466"/>
            <a:chOff x="1785" y="1596826"/>
            <a:chExt cx="2175867" cy="870346"/>
          </a:xfrm>
        </p:grpSpPr>
        <p:sp>
          <p:nvSpPr>
            <p:cNvPr id="5" name="Chevron 4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4156052" y="1322135"/>
            <a:ext cx="457945" cy="597466"/>
            <a:chOff x="1785" y="1596826"/>
            <a:chExt cx="2175867" cy="870346"/>
          </a:xfrm>
        </p:grpSpPr>
        <p:sp>
          <p:nvSpPr>
            <p:cNvPr id="8" name="Chevron 7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88340" y="1334869"/>
            <a:ext cx="19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1288168"/>
            <a:ext cx="457945" cy="597466"/>
            <a:chOff x="1785" y="1596826"/>
            <a:chExt cx="2175867" cy="870346"/>
          </a:xfrm>
        </p:grpSpPr>
        <p:sp>
          <p:nvSpPr>
            <p:cNvPr id="12" name="Chevron 11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3809255" y="1314668"/>
            <a:ext cx="457945" cy="597466"/>
            <a:chOff x="1785" y="1596826"/>
            <a:chExt cx="2175867" cy="870346"/>
          </a:xfrm>
        </p:grpSpPr>
        <p:sp>
          <p:nvSpPr>
            <p:cNvPr id="15" name="Chevron 14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4893936"/>
              </p:ext>
            </p:extLst>
          </p:nvPr>
        </p:nvGraphicFramePr>
        <p:xfrm>
          <a:off x="3900843" y="2743200"/>
          <a:ext cx="1721987" cy="931862"/>
        </p:xfrm>
        <a:graphic>
          <a:graphicData uri="http://schemas.openxmlformats.org/presentationml/2006/ole">
            <p:oleObj spid="_x0000_s2092" name="Packager Shell Object" showAsIcon="1" r:id="rId3" imgW="906480" imgH="4910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90866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12205 -0.003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00301 L -0.10069 -0.000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25 0.000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0834 -0.003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986048" y="1752600"/>
            <a:ext cx="1981200" cy="1143000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/>
              <a:t>বাড়ির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852448" y="3124200"/>
            <a:ext cx="62484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587325097"/>
              </p:ext>
            </p:extLst>
          </p:nvPr>
        </p:nvGraphicFramePr>
        <p:xfrm>
          <a:off x="6858000" y="4800600"/>
          <a:ext cx="1712259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87"/>
            <a:ext cx="22288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741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7000" y="1752600"/>
            <a:ext cx="335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3124200" y="2050831"/>
            <a:ext cx="228600" cy="387569"/>
          </a:xfrm>
          <a:prstGeom prst="star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45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23785 0.00926 L 0.23785 0.05973 L 0.23611 0.08056 L 0.27934 0.02987 L 0.2724 0.08287 L 0.29306 0.15649 L 0.28785 0.142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48200" y="2743200"/>
            <a:ext cx="3810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300" y="245317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নূরুন্নাহার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জুঁই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বান্ধবপাড়া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ছালেহিয়া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7931" y="2453173"/>
            <a:ext cx="4287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- 8ম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২য় ।</a:t>
            </a:r>
          </a:p>
          <a:p>
            <a:pPr algn="ctr">
              <a:lnSpc>
                <a:spcPct val="15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649878393"/>
              </p:ext>
            </p:extLst>
          </p:nvPr>
        </p:nvGraphicFramePr>
        <p:xfrm>
          <a:off x="419100" y="-2133601"/>
          <a:ext cx="8458200" cy="426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159" y="288052"/>
            <a:ext cx="6894786" cy="5122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00200" y="5630118"/>
            <a:ext cx="1905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5943600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8" y="2923544"/>
            <a:ext cx="3357422" cy="2410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12618"/>
            <a:ext cx="3251126" cy="2334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318407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2" y="228442"/>
            <a:ext cx="3156828" cy="2266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508368"/>
            <a:ext cx="225101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3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912755072"/>
              </p:ext>
            </p:extLst>
          </p:nvPr>
        </p:nvGraphicFramePr>
        <p:xfrm>
          <a:off x="152400" y="17526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4-Point Star 9"/>
          <p:cNvSpPr/>
          <p:nvPr/>
        </p:nvSpPr>
        <p:spPr>
          <a:xfrm>
            <a:off x="4102832" y="4078522"/>
            <a:ext cx="457199" cy="510540"/>
          </a:xfrm>
          <a:prstGeom prst="star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2660938" y="533400"/>
            <a:ext cx="749022" cy="990600"/>
          </a:xfrm>
          <a:prstGeom prst="chevron">
            <a:avLst>
              <a:gd name="adj" fmla="val 6231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2244975" y="542365"/>
            <a:ext cx="762000" cy="9906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 rot="16200000">
            <a:off x="4718124" y="-1149276"/>
            <a:ext cx="990600" cy="4355951"/>
            <a:chOff x="1" y="-1"/>
            <a:chExt cx="622300" cy="889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Chevron 12"/>
            <p:cNvSpPr/>
            <p:nvPr/>
          </p:nvSpPr>
          <p:spPr>
            <a:xfrm rot="5400000">
              <a:off x="-133349" y="133349"/>
              <a:ext cx="889000" cy="62230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1" y="311149"/>
              <a:ext cx="622300" cy="266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84624" y="686760"/>
            <a:ext cx="370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07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0781 -0.24791 L 0.17708 -0.01227 L 1.66667E-6 0.22338 L -0.19063 -0.01643 L 0.00781 -0.2460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2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3" y="457200"/>
            <a:ext cx="19431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574450115"/>
              </p:ext>
            </p:extLst>
          </p:nvPr>
        </p:nvGraphicFramePr>
        <p:xfrm>
          <a:off x="7010400" y="4808209"/>
          <a:ext cx="1712259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25" y="2102000"/>
            <a:ext cx="8840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Structure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Network Topology 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818404" y="1220194"/>
            <a:ext cx="800101" cy="837206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3378" y="877919"/>
            <a:ext cx="430152" cy="486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1558" y="493699"/>
            <a:ext cx="762930" cy="890132"/>
            <a:chOff x="1785" y="1596826"/>
            <a:chExt cx="2175867" cy="870346"/>
          </a:xfrm>
        </p:grpSpPr>
        <p:sp>
          <p:nvSpPr>
            <p:cNvPr id="8" name="Chevron 7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365612" y="493699"/>
            <a:ext cx="762930" cy="890132"/>
            <a:chOff x="1785" y="1596826"/>
            <a:chExt cx="2175867" cy="870346"/>
          </a:xfrm>
        </p:grpSpPr>
        <p:sp>
          <p:nvSpPr>
            <p:cNvPr id="11" name="Chevron 10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86460" y="578701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0116E-6 L -0.1941 0.00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0116E-6 L 0.20365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1066800"/>
            <a:ext cx="2082140" cy="777618"/>
            <a:chOff x="1785" y="1596826"/>
            <a:chExt cx="2175867" cy="870346"/>
          </a:xfrm>
        </p:grpSpPr>
        <p:sp>
          <p:nvSpPr>
            <p:cNvPr id="8" name="Chevron 7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Chevron 14"/>
          <p:cNvSpPr/>
          <p:nvPr/>
        </p:nvSpPr>
        <p:spPr>
          <a:xfrm>
            <a:off x="5358961" y="1087804"/>
            <a:ext cx="2032439" cy="810536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3111694" y="1086936"/>
            <a:ext cx="2146106" cy="76499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1447800" y="2057400"/>
            <a:ext cx="998225" cy="951081"/>
            <a:chOff x="0" y="660257"/>
            <a:chExt cx="1066813" cy="106681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Up Arrow 20"/>
            <p:cNvSpPr/>
            <p:nvPr/>
          </p:nvSpPr>
          <p:spPr>
            <a:xfrm>
              <a:off x="0" y="660257"/>
              <a:ext cx="1066813" cy="1066813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Up Arrow 4"/>
            <p:cNvSpPr/>
            <p:nvPr/>
          </p:nvSpPr>
          <p:spPr>
            <a:xfrm>
              <a:off x="266703" y="1027543"/>
              <a:ext cx="533407" cy="6995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9563" y="1123242"/>
            <a:ext cx="148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31219" y="3414788"/>
            <a:ext cx="2148822" cy="810536"/>
            <a:chOff x="358167" y="4114800"/>
            <a:chExt cx="2148822" cy="810536"/>
          </a:xfrm>
        </p:grpSpPr>
        <p:grpSp>
          <p:nvGrpSpPr>
            <p:cNvPr id="26" name="Group 25"/>
            <p:cNvGrpSpPr/>
            <p:nvPr/>
          </p:nvGrpSpPr>
          <p:grpSpPr>
            <a:xfrm>
              <a:off x="358167" y="4114800"/>
              <a:ext cx="2148822" cy="810536"/>
              <a:chOff x="1785" y="1596826"/>
              <a:chExt cx="2175867" cy="870346"/>
            </a:xfrm>
          </p:grpSpPr>
          <p:sp>
            <p:nvSpPr>
              <p:cNvPr id="27" name="Chevron 26"/>
              <p:cNvSpPr/>
              <p:nvPr/>
            </p:nvSpPr>
            <p:spPr>
              <a:xfrm>
                <a:off x="1785" y="1596826"/>
                <a:ext cx="2175867" cy="870346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hevron 4"/>
              <p:cNvSpPr/>
              <p:nvPr/>
            </p:nvSpPr>
            <p:spPr>
              <a:xfrm>
                <a:off x="436958" y="1596826"/>
                <a:ext cx="1305521" cy="8703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42672" rIns="42672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3049" y="4289235"/>
              <a:ext cx="1719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রিং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09573" y="3406094"/>
            <a:ext cx="2148822" cy="810536"/>
            <a:chOff x="2315033" y="2233334"/>
            <a:chExt cx="2148822" cy="810536"/>
          </a:xfrm>
        </p:grpSpPr>
        <p:sp>
          <p:nvSpPr>
            <p:cNvPr id="30" name="Chevron 29"/>
            <p:cNvSpPr/>
            <p:nvPr/>
          </p:nvSpPr>
          <p:spPr>
            <a:xfrm>
              <a:off x="2315033" y="2233334"/>
              <a:ext cx="2148822" cy="810536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660379" y="2407769"/>
              <a:ext cx="1623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স্টার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019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28002" y="3389151"/>
            <a:ext cx="2148822" cy="810536"/>
            <a:chOff x="5494833" y="2619902"/>
            <a:chExt cx="2148822" cy="810536"/>
          </a:xfrm>
        </p:grpSpPr>
        <p:grpSp>
          <p:nvGrpSpPr>
            <p:cNvPr id="44" name="Group 43"/>
            <p:cNvGrpSpPr/>
            <p:nvPr/>
          </p:nvGrpSpPr>
          <p:grpSpPr>
            <a:xfrm>
              <a:off x="5494833" y="2619902"/>
              <a:ext cx="2148822" cy="810536"/>
              <a:chOff x="1785" y="1596826"/>
              <a:chExt cx="2175867" cy="870346"/>
            </a:xfrm>
          </p:grpSpPr>
          <p:sp>
            <p:nvSpPr>
              <p:cNvPr id="45" name="Chevron 44"/>
              <p:cNvSpPr/>
              <p:nvPr/>
            </p:nvSpPr>
            <p:spPr>
              <a:xfrm>
                <a:off x="1785" y="1596826"/>
                <a:ext cx="2175867" cy="870346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Chevron 4"/>
              <p:cNvSpPr/>
              <p:nvPr/>
            </p:nvSpPr>
            <p:spPr>
              <a:xfrm>
                <a:off x="436958" y="1596826"/>
                <a:ext cx="1305521" cy="8703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42672" rIns="42672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899197" y="2794337"/>
              <a:ext cx="159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59336" y="3406093"/>
            <a:ext cx="2148822" cy="810536"/>
            <a:chOff x="5486400" y="5091098"/>
            <a:chExt cx="2148822" cy="810536"/>
          </a:xfrm>
        </p:grpSpPr>
        <p:sp>
          <p:nvSpPr>
            <p:cNvPr id="48" name="Chevron 47"/>
            <p:cNvSpPr/>
            <p:nvPr/>
          </p:nvSpPr>
          <p:spPr>
            <a:xfrm>
              <a:off x="5486400" y="5091098"/>
              <a:ext cx="2148822" cy="810536"/>
            </a:xfrm>
            <a:prstGeom prst="chevron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5" name="TextBox 64"/>
            <p:cNvSpPr txBox="1"/>
            <p:nvPr/>
          </p:nvSpPr>
          <p:spPr>
            <a:xfrm>
              <a:off x="5881745" y="5288359"/>
              <a:ext cx="1575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ট্রি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43301" y="1143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7729" y="1200684"/>
            <a:ext cx="126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04362" y="3414788"/>
            <a:ext cx="2148822" cy="810536"/>
            <a:chOff x="3052482" y="4926788"/>
            <a:chExt cx="2148822" cy="810536"/>
          </a:xfrm>
        </p:grpSpPr>
        <p:sp>
          <p:nvSpPr>
            <p:cNvPr id="37" name="Chevron 36"/>
            <p:cNvSpPr/>
            <p:nvPr/>
          </p:nvSpPr>
          <p:spPr>
            <a:xfrm>
              <a:off x="3052482" y="4926788"/>
              <a:ext cx="2148822" cy="810536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3524373" y="5181600"/>
              <a:ext cx="16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মেশ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টপোলজি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304800"/>
            <a:ext cx="17431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48335"/>
            <a:ext cx="276232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411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50382 -0.0025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111 L 0.51354 -0.201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95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2199 L 0.49132 -0.0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50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3333 L 0.45659 0.0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5555 L 0.41198 0.17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60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7778 L 0.36857 0.309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96727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4466" y="2025897"/>
            <a:ext cx="914400" cy="403039"/>
            <a:chOff x="5474494" y="124313"/>
            <a:chExt cx="1964531" cy="1373798"/>
          </a:xfrm>
        </p:grpSpPr>
        <p:grpSp>
          <p:nvGrpSpPr>
            <p:cNvPr id="11" name="Group 10"/>
            <p:cNvGrpSpPr/>
            <p:nvPr/>
          </p:nvGrpSpPr>
          <p:grpSpPr>
            <a:xfrm>
              <a:off x="5867400" y="124313"/>
              <a:ext cx="1571625" cy="1373798"/>
              <a:chOff x="395882" y="1345100"/>
              <a:chExt cx="1571625" cy="1373798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395882" y="1345100"/>
                <a:ext cx="1571625" cy="1373798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ight Arrow 4"/>
              <p:cNvSpPr/>
              <p:nvPr/>
            </p:nvSpPr>
            <p:spPr>
              <a:xfrm>
                <a:off x="788789" y="1551170"/>
                <a:ext cx="766167" cy="9616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9525" rIns="19050" bIns="9525" numCol="1" spcCol="1270" anchor="ctr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500" kern="1200" dirty="0"/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5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74494" y="454635"/>
              <a:ext cx="785812" cy="785812"/>
              <a:chOff x="2976" y="1639093"/>
              <a:chExt cx="785812" cy="78581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976" y="1639093"/>
                <a:ext cx="785812" cy="78581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118056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117346" y="538314"/>
            <a:ext cx="4262118" cy="1134170"/>
            <a:chOff x="2246886" y="170602"/>
            <a:chExt cx="4262118" cy="1134170"/>
          </a:xfrm>
        </p:grpSpPr>
        <p:grpSp>
          <p:nvGrpSpPr>
            <p:cNvPr id="20" name="Group 19"/>
            <p:cNvGrpSpPr/>
            <p:nvPr/>
          </p:nvGrpSpPr>
          <p:grpSpPr>
            <a:xfrm>
              <a:off x="2246886" y="170602"/>
              <a:ext cx="4262118" cy="1134170"/>
              <a:chOff x="5474494" y="124313"/>
              <a:chExt cx="1964531" cy="137379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867400" y="124313"/>
                <a:ext cx="1571625" cy="1373798"/>
                <a:chOff x="395882" y="1345100"/>
                <a:chExt cx="1571625" cy="1373798"/>
              </a:xfrm>
            </p:grpSpPr>
            <p:sp>
              <p:nvSpPr>
                <p:cNvPr id="25" name="Right Arrow 24"/>
                <p:cNvSpPr/>
                <p:nvPr/>
              </p:nvSpPr>
              <p:spPr>
                <a:xfrm>
                  <a:off x="395882" y="1345100"/>
                  <a:ext cx="1571625" cy="1373798"/>
                </a:xfrm>
                <a:prstGeom prst="rightArrow">
                  <a:avLst>
                    <a:gd name="adj1" fmla="val 70000"/>
                    <a:gd name="adj2" fmla="val 50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Right Arrow 4"/>
                <p:cNvSpPr/>
                <p:nvPr/>
              </p:nvSpPr>
              <p:spPr>
                <a:xfrm>
                  <a:off x="788789" y="1551170"/>
                  <a:ext cx="766167" cy="96165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8100" tIns="9525" rIns="19050" bIns="9525" numCol="1" spcCol="1270" anchor="ctr" anchorCtr="0">
                  <a:noAutofit/>
                </a:bodyPr>
                <a:lstStyle/>
                <a:p>
                  <a:pPr marL="114300" lvl="1" indent="-11430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US" sz="1500" kern="1200"/>
                </a:p>
                <a:p>
                  <a:pPr marL="114300" lvl="1" indent="-11430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US" sz="1500" kern="120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474494" y="454635"/>
                <a:ext cx="785812" cy="785812"/>
                <a:chOff x="2976" y="1639093"/>
                <a:chExt cx="785812" cy="785812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976" y="1639093"/>
                  <a:ext cx="785812" cy="785812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Oval 4"/>
                <p:cNvSpPr/>
                <p:nvPr/>
              </p:nvSpPr>
              <p:spPr>
                <a:xfrm>
                  <a:off x="118056" y="1754173"/>
                  <a:ext cx="555652" cy="55565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kern="1200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3505200" y="340728"/>
              <a:ext cx="21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6724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4724</TotalTime>
  <Words>395</Words>
  <Application>Microsoft Office PowerPoint</Application>
  <PresentationFormat>On-screen Show (4:3)</PresentationFormat>
  <Paragraphs>90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Dell</cp:lastModifiedBy>
  <cp:revision>476</cp:revision>
  <dcterms:created xsi:type="dcterms:W3CDTF">2020-03-08T08:46:19Z</dcterms:created>
  <dcterms:modified xsi:type="dcterms:W3CDTF">2020-03-17T07:24:42Z</dcterms:modified>
</cp:coreProperties>
</file>