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71" r:id="rId11"/>
    <p:sldId id="266" r:id="rId12"/>
    <p:sldId id="272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3873D-65E1-497A-A534-DBAE1FF7F69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C269-E240-4CFF-861D-275E4F3D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C269-E240-4CFF-861D-275E4F3D09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3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5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EBBD-CDBD-4D84-8EA4-718335A942A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2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ifbdfinance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924" y="0"/>
            <a:ext cx="12018578" cy="16238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উপস্থিত সকলকে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2585545" y="2010104"/>
            <a:ext cx="6804134" cy="419362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শুভেচ্ছা </a:t>
            </a:r>
          </a:p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ও </a:t>
            </a:r>
          </a:p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অভিনন্দন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94" y="2554013"/>
            <a:ext cx="2205366" cy="40517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38" y="2179710"/>
            <a:ext cx="2205366" cy="42287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272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5" y="96611"/>
            <a:ext cx="4931229" cy="2567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212898"/>
            <a:ext cx="5285014" cy="209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884" y="4010970"/>
            <a:ext cx="56007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এজেন্ট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39643" y="4010970"/>
            <a:ext cx="52523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মোবাইল এসএমএসের মাধ্যমে বিভিন্ন ব্যাংকিং সেবা প্রদান করাকে এসএমএস ব্যাংকিং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7092" y="2811920"/>
            <a:ext cx="23894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ফোন ব্যাংকিং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9985" y="2500077"/>
            <a:ext cx="2367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727" y="4549676"/>
            <a:ext cx="110435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এটিএম একধরনের ইলেকট্রনিক যন্ত্র, যার মাধ্যমে গ্রাহক ব্যংকের কর্মচারীর উপস্থিতি ছাড়া প্রাথমিক কিছু লেনদেন করতে পারে।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511158"/>
            <a:ext cx="5165272" cy="3751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568380"/>
            <a:ext cx="4767943" cy="359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65514" y="373324"/>
            <a:ext cx="7805057" cy="4459933"/>
            <a:chOff x="1665514" y="373324"/>
            <a:chExt cx="7805057" cy="4459933"/>
          </a:xfrm>
        </p:grpSpPr>
        <p:sp>
          <p:nvSpPr>
            <p:cNvPr id="6" name="TextBox 5"/>
            <p:cNvSpPr txBox="1"/>
            <p:nvPr/>
          </p:nvSpPr>
          <p:spPr>
            <a:xfrm>
              <a:off x="6266202" y="1697662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65514" y="373324"/>
              <a:ext cx="7805057" cy="4459933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bn-BD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এনি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7187" y="1977245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65514" y="373324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05642" y="3450745"/>
            <a:ext cx="2255590" cy="1081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এনি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ব্রাঞ্চ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624" y="5112840"/>
            <a:ext cx="113032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শাখায় হিসাব খুলে দেশের অন্য যেকোনো শাখায় তার লেনদেন করতে পারে।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1" y="5047059"/>
            <a:ext cx="11751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ডেবিট কার্ড এবং ক্রেডিট কার্ড এর পার্থক্য লিখ।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61257"/>
            <a:ext cx="4163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 smtClean="0"/>
              <a:t>দলীয় কাজ</a:t>
            </a:r>
            <a:endParaRPr lang="en-US" sz="6000" u="sng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AD698-2FE6-43D0-A513-A79663B2EDA0}"/>
              </a:ext>
            </a:extLst>
          </p:cNvPr>
          <p:cNvSpPr/>
          <p:nvPr/>
        </p:nvSpPr>
        <p:spPr>
          <a:xfrm>
            <a:off x="3649096" y="1784751"/>
            <a:ext cx="4245428" cy="27544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6442" y="0"/>
            <a:ext cx="2775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70C0"/>
                </a:solidFill>
              </a:rPr>
              <a:t>মূল্যায়ন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98101"/>
            <a:ext cx="98951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ATM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পূর্ণরুপ কী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জন্য ব্যাংকে কোন হিসাব থাকার বাধ্যবাধকতা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নাই ?</a:t>
            </a:r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মাধ্যমে বাকীতে মালামাল ক্রয় করা যায়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সেবার মাধ্যমে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াংকের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ত্তোলন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020" y="3030320"/>
            <a:ext cx="2661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- </a:t>
            </a:r>
            <a:r>
              <a:rPr lang="bn-BD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980" y="1584562"/>
            <a:ext cx="562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00B0F0"/>
                </a:solidFill>
              </a:rPr>
              <a:t>উত্তর- </a:t>
            </a:r>
            <a:r>
              <a:rPr lang="en-US" sz="2800" b="1" dirty="0">
                <a:solidFill>
                  <a:srgbClr val="00B0F0"/>
                </a:solidFill>
              </a:rPr>
              <a:t>Automated Teller Machine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234" y="4282505"/>
            <a:ext cx="3279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BD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020" y="6242579"/>
            <a:ext cx="46590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াঞ্চ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</a:t>
            </a:r>
            <a:endParaRPr lang="en-US" sz="3200" dirty="0">
              <a:solidFill>
                <a:srgbClr val="00B0F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2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250" y="599105"/>
            <a:ext cx="4547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>
              <a:buFont typeface="Wingdings" panose="05000000000000000000" pitchFamily="2" charset="2"/>
              <a:buChar char="q"/>
            </a:pPr>
            <a:r>
              <a:rPr lang="bn-BD" sz="6600" b="1" dirty="0">
                <a:ln w="57150" cmpd="sng">
                  <a:noFill/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143" y="1926772"/>
            <a:ext cx="11185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সময়ে ইলেক্ট্রনিক ব্যাংকিং এর প্রয়োজনীয়তা গুলো কী কী আলোচনা কর।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7058" y="1573148"/>
            <a:ext cx="8880457" cy="240065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5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9E3F7F-6D22-41E2-9DA0-96C1532C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004" y="3953615"/>
            <a:ext cx="7094482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আরিফ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স্কুল,যশোর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সেনানিবাস</a:t>
            </a:r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০১৯১১-৪৪৫০৮৪ </a:t>
            </a:r>
            <a:endParaRPr lang="bn-BD" dirty="0" smtClean="0">
              <a:solidFill>
                <a:srgbClr val="0070C0"/>
              </a:solidFill>
              <a:latin typeface="Arial" panose="020B0604020202020204" pitchFamily="34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rgbClr val="0070C0"/>
                </a:solidFill>
                <a:latin typeface="Arial" panose="020B0604020202020204" pitchFamily="34" charset="0"/>
                <a:cs typeface="NikoshBAN" panose="02000000000000000000" pitchFamily="2" charset="0"/>
              </a:rPr>
              <a:t>Email: </a:t>
            </a:r>
            <a:r>
              <a:rPr lang="bn-BD" sz="2800" dirty="0" smtClean="0">
                <a:solidFill>
                  <a:srgbClr val="0070C0"/>
                </a:solidFill>
                <a:latin typeface="Arial" panose="020B0604020202020204" pitchFamily="34" charset="0"/>
                <a:cs typeface="NikoshBAN" panose="02000000000000000000" pitchFamily="2" charset="0"/>
                <a:hlinkClick r:id="rId2"/>
              </a:rPr>
              <a:t>arifbdfinance@gmail.com</a:t>
            </a:r>
            <a:r>
              <a:rPr lang="bn-BD" sz="2800" dirty="0" smtClean="0">
                <a:solidFill>
                  <a:srgbClr val="0070C0"/>
                </a:solidFill>
                <a:latin typeface="Arial" panose="020B0604020202020204" pitchFamily="34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60" y="1247984"/>
            <a:ext cx="1831410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33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26770" y="300746"/>
            <a:ext cx="8082643" cy="6295996"/>
          </a:xfrm>
          <a:prstGeom prst="ellips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১০ম</a:t>
            </a:r>
            <a:endParaRPr lang="bn-BD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 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ফিন্যান্স </a:t>
            </a:r>
            <a:r>
              <a:rPr lang="bn-BD" sz="40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এন্ড ব্যাংকিং</a:t>
            </a: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১১ </a:t>
            </a:r>
            <a:endParaRPr lang="bn-BD" sz="5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  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8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মিনিট </a:t>
            </a: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 ১৬ মার্চ ২০২০ খ্রি. </a:t>
            </a:r>
            <a:endParaRPr lang="bn-BD" sz="5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0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51514" cy="2789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944" y="287867"/>
            <a:ext cx="3990975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26" y="440871"/>
            <a:ext cx="4107218" cy="251399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42532" y="3395738"/>
            <a:ext cx="5713639" cy="3037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সোনালী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জনতা ব্যাংক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গ্রমীন ব্যাংক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ডাচ বাংলা ব্যাংক</a:t>
            </a:r>
          </a:p>
        </p:txBody>
      </p:sp>
    </p:spTree>
    <p:extLst>
      <p:ext uri="{BB962C8B-B14F-4D97-AF65-F5344CB8AC3E}">
        <p14:creationId xmlns:p14="http://schemas.microsoft.com/office/powerpoint/2010/main" val="228017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437" y="1840664"/>
            <a:ext cx="110305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6000" b="1" i="1" u="sng" dirty="0">
                <a:ln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এর বিভিন্ন পণ্য ও সেবা  </a:t>
            </a:r>
            <a:endParaRPr lang="en-US" sz="6000" b="1" i="1" u="sng" dirty="0">
              <a:ln/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315" y="2436950"/>
            <a:ext cx="9682844" cy="347787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  <a:sym typeface="Wingdings 2"/>
              </a:rPr>
              <a:t>১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। ইলেকট্রনিক ব্যাংকিং পণ্য কী তা বলতে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lang="bn-BD" sz="4400" b="1" dirty="0">
              <a:latin typeface="NikoshBAN" pitchFamily="2" charset="0"/>
              <a:cs typeface="NikoshBAN" pitchFamily="2" charset="0"/>
              <a:sym typeface="Wingdings 2"/>
            </a:endParaRPr>
          </a:p>
          <a:p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২। ইলেকট্রনিক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বিভিন্ন সেবা সম্পর্কে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	আলোচনা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করতে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endParaRPr lang="bn-BD" sz="4400" b="1" dirty="0">
              <a:latin typeface="NikoshBAN" pitchFamily="2" charset="0"/>
              <a:cs typeface="NikoshBAN" pitchFamily="2" charset="0"/>
              <a:sym typeface="Wingdings 2"/>
            </a:endParaRPr>
          </a:p>
          <a:p>
            <a:pPr>
              <a:tabLst>
                <a:tab pos="519113" algn="l"/>
              </a:tabLst>
            </a:pP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৩। ইলেকট্রনিক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বিভিন্ন পণ্য ও সেবার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	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অবদান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মূল্যায়ন করতে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।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12372" y="556289"/>
            <a:ext cx="9731828" cy="129947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.........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8654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326571"/>
            <a:ext cx="5345465" cy="2549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582" y="2875869"/>
            <a:ext cx="3750418" cy="3456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" y="263297"/>
            <a:ext cx="5372100" cy="20638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8214" y="3212057"/>
            <a:ext cx="8033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যে সকল ইলেকট্রনিক ডিভাইস ব্যবহার করে ব্যাংকিং লেনদেন সম্পন্ন করা হয় তাকে ইলেকট্রনিক ব্যাংকিং পণ্য বলে।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967697" y="163285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এটিএম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6442" y="1763484"/>
            <a:ext cx="3771901" cy="31024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4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সেবার কিছু পণ্য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8026581" y="963385"/>
            <a:ext cx="2296885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ডেবিট কার্ড ও ক্রেডিট কার্ড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8095704" y="3804549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4991101" y="5143495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ব্যাংকিং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1910444" y="3804549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1698172" y="865413"/>
            <a:ext cx="2360022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ফোন ব্যাংকিং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7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709" y="117693"/>
            <a:ext cx="4951490" cy="3758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2881" cy="33261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1886" y="4549676"/>
            <a:ext cx="105809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এটা একধরনের ইলেকট্রনিক প্লাস্টিক কার্ড, যা ব্যাংক তার গ্রাহকের জন্য ইস্যু করে থাকে। এই কার্ডের মাধ্যমে নগদ টাকা ছাড়াই গ্রাহক কেনা-কাটা করতে পারে এবং প্রয়োজনে এটিএম মেশিন থেকে নগদ টাকা উত্তোলন করতে পারে।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7543" y="3326158"/>
            <a:ext cx="282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ডেবিট কার্ড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9886" y="3495435"/>
            <a:ext cx="31161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ক্রেডিট কার্ড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322</Words>
  <Application>Microsoft Office PowerPoint</Application>
  <PresentationFormat>Widescreen</PresentationFormat>
  <Paragraphs>66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অভিনন্দন</dc:title>
  <dc:creator>Sabuj</dc:creator>
  <cp:lastModifiedBy>hp</cp:lastModifiedBy>
  <cp:revision>43</cp:revision>
  <dcterms:created xsi:type="dcterms:W3CDTF">2019-09-01T05:26:39Z</dcterms:created>
  <dcterms:modified xsi:type="dcterms:W3CDTF">2020-03-17T09:03:23Z</dcterms:modified>
</cp:coreProperties>
</file>