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7" r:id="rId3"/>
    <p:sldId id="276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84" d="100"/>
          <a:sy n="84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arifbdfinance07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72" y="2357469"/>
            <a:ext cx="4486656" cy="3011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521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125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002"/>
            <a:ext cx="3886200" cy="35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125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3822174"/>
            <a:ext cx="3859309" cy="28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125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279"/>
            <a:ext cx="4112711" cy="35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125\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8430"/>
            <a:ext cx="4112712" cy="27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2551232" y="1649006"/>
            <a:ext cx="3576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225129" y="4345699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কলকজ্বা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098952" y="964853"/>
            <a:ext cx="422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প্রসান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813795" y="4237107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048000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লধন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131403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লধন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179403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লধন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6103203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লধন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125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5551"/>
            <a:ext cx="4648200" cy="373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125\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10" y="228599"/>
            <a:ext cx="4239390" cy="3769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8682719">
            <a:off x="-430719" y="404422"/>
            <a:ext cx="422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620717">
            <a:off x="6684147" y="1684521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122003"/>
            <a:ext cx="3810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4900" y="4067048"/>
            <a:ext cx="3883797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14" y="5334000"/>
            <a:ext cx="379548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900" y="5333999"/>
            <a:ext cx="3883797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7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45710"/>
            <a:ext cx="194786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081474">
            <a:off x="685750" y="903478"/>
            <a:ext cx="233141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নিয়ন্ত্রনযোগ্য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52020">
            <a:off x="5020018" y="769400"/>
            <a:ext cx="2659139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অনিয়ন্ত্রনযোগ্য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Admin\Desktop\125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" y="2223498"/>
            <a:ext cx="3995928" cy="34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125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17" y="2242946"/>
            <a:ext cx="4086226" cy="33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143" y="5867400"/>
            <a:ext cx="3042857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বিক্রয়স্থল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8117" y="5885541"/>
            <a:ext cx="342567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বৈচিত্রময়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বিক্রয়স্থল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25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9"/>
            <a:ext cx="9144000" cy="56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867607"/>
            <a:ext cx="9067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বৈচিত্রায়নের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178628" y="2361621"/>
            <a:ext cx="2100944" cy="210174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বৈচিত্রপূর্ণ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260452"/>
            <a:ext cx="2100944" cy="210174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জমাধান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57800" y="2546452"/>
            <a:ext cx="2100944" cy="210174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77684" y="2332592"/>
            <a:ext cx="2100944" cy="210174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56856" y="4419600"/>
            <a:ext cx="2100944" cy="210174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সিক্যুরিটিজে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30339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মুনাফানীতির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01902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বৈচিত্রায়নের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4761" y="2370847"/>
            <a:ext cx="187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102984"/>
            <a:ext cx="399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Admin\Desktop\125\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8" t="-1" b="19991"/>
          <a:stretch/>
        </p:blipFill>
        <p:spPr bwMode="auto">
          <a:xfrm rot="5400000">
            <a:off x="2849312" y="-156225"/>
            <a:ext cx="2409849" cy="29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124608">
            <a:off x="2631980" y="518884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Admin\Desktop\125\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125\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125\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125\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216" y="1827907"/>
            <a:ext cx="535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208" y="2688193"/>
            <a:ext cx="656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মুলধনের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602593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736" y="4626114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Admin\Desktop\125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54" y="208657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0300" y="381000"/>
            <a:ext cx="422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Admin\Desktop\125\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125\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125\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125\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18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0300" y="381000"/>
            <a:ext cx="422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678" y="4648200"/>
            <a:ext cx="7269671" cy="175432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বৈচিত্রায়নের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C:\Users\Admin\Desktop\125\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4111626" cy="27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125\1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038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125\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055" y="5045233"/>
            <a:ext cx="1695590" cy="13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14400" y="1676400"/>
            <a:ext cx="7620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03020" y="273445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17468" y="2409049"/>
            <a:ext cx="3974625" cy="255454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48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800" b="1" spc="-15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4০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2046447"/>
            <a:ext cx="0" cy="369331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2362200"/>
            <a:ext cx="0" cy="29718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2338921"/>
            <a:ext cx="0" cy="29718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3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6" y="1805254"/>
            <a:ext cx="3057524" cy="417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1" y="6630395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125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31098"/>
            <a:ext cx="9114971" cy="2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125\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093" y="0"/>
            <a:ext cx="12287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3020" y="442134"/>
            <a:ext cx="7612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2209800" y="3989024"/>
            <a:ext cx="5646420" cy="2369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3200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আরিফ</a:t>
            </a:r>
            <a:r>
              <a:rPr lang="en-US" sz="3200" dirty="0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হোসাইন</a:t>
            </a:r>
            <a:endParaRPr lang="en-US" sz="3200" dirty="0" smtClean="0">
              <a:solidFill>
                <a:srgbClr val="008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স্কুল,যশোর</a:t>
            </a:r>
            <a:r>
              <a:rPr lang="en-US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সেনানিবাস</a:t>
            </a:r>
          </a:p>
          <a:p>
            <a:pPr algn="ctr">
              <a:defRPr/>
            </a:pPr>
            <a:r>
              <a:rPr lang="bn-BD" sz="28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 ০১৯১১-৪৪৫০৮৪</a:t>
            </a:r>
          </a:p>
          <a:p>
            <a:pPr algn="ctr">
              <a:defRPr/>
            </a:pPr>
            <a:r>
              <a:rPr lang="bn-BD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arifbdfinance07@gmail.com</a:t>
            </a:r>
            <a:r>
              <a:rPr lang="bn-BD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76" y="1629163"/>
            <a:ext cx="2036068" cy="1815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29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25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5" y="762000"/>
            <a:ext cx="3860651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Admin\Desktop\125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0" y="907143"/>
            <a:ext cx="45720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dmin\Desktop\125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125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92351"/>
            <a:ext cx="3884376" cy="2584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125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27170"/>
            <a:ext cx="3992880" cy="2068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1071562" y="3200400"/>
            <a:ext cx="1900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জমা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3550" y="3355231"/>
            <a:ext cx="2152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157238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8641" y="6096000"/>
            <a:ext cx="516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30314"/>
            <a:ext cx="818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চিন্তাকর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499" y="5638800"/>
            <a:ext cx="514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নীতিমালা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834" y="366775"/>
            <a:ext cx="8074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/>
          </a:p>
        </p:txBody>
      </p:sp>
      <p:pic>
        <p:nvPicPr>
          <p:cNvPr id="2051" name="Picture 3" descr="C:\Users\Admin\Desktop\125\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9" y="1197024"/>
            <a:ext cx="7690062" cy="43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43000" y="3048000"/>
            <a:ext cx="3048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tint val="66000"/>
                <a:satMod val="160000"/>
              </a:schemeClr>
            </a:gs>
            <a:gs pos="99000">
              <a:schemeClr val="accent1">
                <a:tint val="44500"/>
                <a:satMod val="160000"/>
              </a:schemeClr>
            </a:gs>
            <a:gs pos="84000">
              <a:schemeClr val="accent1">
                <a:alpha val="0"/>
                <a:lumMod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7577" y="152400"/>
            <a:ext cx="3496652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0964" y="1718793"/>
            <a:ext cx="42672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935" y="2670001"/>
            <a:ext cx="541406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নীতিগুলো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935" y="3581400"/>
            <a:ext cx="783069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মুনাফানী্তির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ভারসাম্যতার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137" y="4399240"/>
            <a:ext cx="4386263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উপযুক্ততার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935" y="5181600"/>
            <a:ext cx="7269671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বৈচিত্রায়নের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25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6" y="609600"/>
            <a:ext cx="3876676" cy="26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125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609600"/>
            <a:ext cx="4010026" cy="26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3389" y="3332323"/>
            <a:ext cx="192019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7606" y="3332323"/>
            <a:ext cx="246933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529942"/>
            <a:ext cx="257651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Up Arrow 1"/>
          <p:cNvSpPr/>
          <p:nvPr/>
        </p:nvSpPr>
        <p:spPr>
          <a:xfrm rot="20016883">
            <a:off x="3067872" y="3949183"/>
            <a:ext cx="381000" cy="1371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169361">
            <a:off x="4966075" y="3829683"/>
            <a:ext cx="381000" cy="1371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7016397">
            <a:off x="5198710" y="4844141"/>
            <a:ext cx="381000" cy="1371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Admin\Desktop\125\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8192" r="4649" b="-8192"/>
          <a:stretch/>
        </p:blipFill>
        <p:spPr bwMode="auto">
          <a:xfrm>
            <a:off x="3200400" y="3276600"/>
            <a:ext cx="1991820" cy="37816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25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30628"/>
            <a:ext cx="4762500" cy="263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125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2971800"/>
            <a:ext cx="4572000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125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58" y="2971800"/>
            <a:ext cx="4076142" cy="264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7340" y="660398"/>
            <a:ext cx="2918848" cy="144655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accent4">
                <a:shade val="30000"/>
                <a:satMod val="13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5867400"/>
            <a:ext cx="467541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বিক্রয়কৃত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দোকানে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7340" y="5638800"/>
            <a:ext cx="3429000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25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5" y="165590"/>
            <a:ext cx="4500635" cy="25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125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65589"/>
            <a:ext cx="4000500" cy="260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828" y="2743200"/>
            <a:ext cx="457657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উপস্থিতিই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তারল্য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840780"/>
            <a:ext cx="39624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954959"/>
            <a:ext cx="57912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সর্ম্পক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792" y="4886980"/>
            <a:ext cx="196634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251" y="5754469"/>
            <a:ext cx="203585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তারল্য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6439" y="4948536"/>
            <a:ext cx="461086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6439" y="5760268"/>
            <a:ext cx="461086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163404" y="5029200"/>
            <a:ext cx="1076134" cy="3961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2200466" y="5879577"/>
            <a:ext cx="1076134" cy="3961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0800000">
            <a:off x="3218692" y="5913689"/>
            <a:ext cx="1076134" cy="3961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0800000">
            <a:off x="3200401" y="5080655"/>
            <a:ext cx="1076134" cy="3961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5400000">
            <a:off x="2701470" y="4835811"/>
            <a:ext cx="1076134" cy="3961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701471" y="4948536"/>
            <a:ext cx="1143000" cy="1524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5166" y="5246636"/>
            <a:ext cx="84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  <p:bldP spid="13" grpId="0" animBg="1"/>
      <p:bldP spid="14" grpId="0" animBg="1"/>
      <p:bldP spid="15" grpId="0" animBg="1"/>
      <p:bldP spid="16" grpId="0" animBg="1"/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295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Kalpurush</vt:lpstr>
      <vt:lpstr>NikoshBAN</vt:lpstr>
      <vt:lpstr>Office Theme</vt:lpstr>
      <vt:lpstr>সবাইকে শুভেচ্ছা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201</cp:revision>
  <dcterms:created xsi:type="dcterms:W3CDTF">2006-08-16T00:00:00Z</dcterms:created>
  <dcterms:modified xsi:type="dcterms:W3CDTF">2020-03-17T15:35:56Z</dcterms:modified>
</cp:coreProperties>
</file>