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81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image" Target="../media/image22.jpg"/></Relationships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image" Target="../media/image24.jpg"/><Relationship Id="rId4" Type="http://schemas.openxmlformats.org/officeDocument/2006/relationships/image" Target="../media/image27.jpg"/></Relationships>
</file>

<file path=ppt/diagrams/_rels/data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1.jpg"/><Relationship Id="rId1" Type="http://schemas.openxmlformats.org/officeDocument/2006/relationships/image" Target="../media/image30.jp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jpg"/><Relationship Id="rId7" Type="http://schemas.openxmlformats.org/officeDocument/2006/relationships/image" Target="../media/image10.png"/><Relationship Id="rId2" Type="http://schemas.openxmlformats.org/officeDocument/2006/relationships/image" Target="../media/image5.jpg"/><Relationship Id="rId1" Type="http://schemas.openxmlformats.org/officeDocument/2006/relationships/image" Target="../media/image4.jpg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jpg"/><Relationship Id="rId7" Type="http://schemas.openxmlformats.org/officeDocument/2006/relationships/image" Target="../media/image10.png"/><Relationship Id="rId2" Type="http://schemas.openxmlformats.org/officeDocument/2006/relationships/image" Target="../media/image5.jpg"/><Relationship Id="rId1" Type="http://schemas.openxmlformats.org/officeDocument/2006/relationships/image" Target="../media/image4.jpg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jpg"/><Relationship Id="rId1" Type="http://schemas.openxmlformats.org/officeDocument/2006/relationships/image" Target="../media/image14.jp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image" Target="../media/image16.jpg"/><Relationship Id="rId6" Type="http://schemas.openxmlformats.org/officeDocument/2006/relationships/image" Target="../media/image21.jpg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diagrams/_rels/drawing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image" Target="../media/image22.jpg"/></Relationships>
</file>

<file path=ppt/diagrams/_rels/drawing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image" Target="../media/image24.jpg"/><Relationship Id="rId4" Type="http://schemas.openxmlformats.org/officeDocument/2006/relationships/image" Target="../media/image27.jpg"/></Relationships>
</file>

<file path=ppt/diagrams/_rels/drawing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1.jpg"/><Relationship Id="rId1" Type="http://schemas.openxmlformats.org/officeDocument/2006/relationships/image" Target="../media/image30.jp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jpg"/><Relationship Id="rId7" Type="http://schemas.openxmlformats.org/officeDocument/2006/relationships/image" Target="../media/image10.png"/><Relationship Id="rId2" Type="http://schemas.openxmlformats.org/officeDocument/2006/relationships/image" Target="../media/image5.jpg"/><Relationship Id="rId1" Type="http://schemas.openxmlformats.org/officeDocument/2006/relationships/image" Target="../media/image4.jpg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jpg"/><Relationship Id="rId7" Type="http://schemas.openxmlformats.org/officeDocument/2006/relationships/image" Target="../media/image10.png"/><Relationship Id="rId2" Type="http://schemas.openxmlformats.org/officeDocument/2006/relationships/image" Target="../media/image5.jpg"/><Relationship Id="rId1" Type="http://schemas.openxmlformats.org/officeDocument/2006/relationships/image" Target="../media/image4.jpg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jpg"/><Relationship Id="rId1" Type="http://schemas.openxmlformats.org/officeDocument/2006/relationships/image" Target="../media/image14.jp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image" Target="../media/image16.jpg"/><Relationship Id="rId6" Type="http://schemas.openxmlformats.org/officeDocument/2006/relationships/image" Target="../media/image21.jpg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36B127-0CB0-48C6-AF42-EA5B2FB60BCC}" type="doc">
      <dgm:prSet loTypeId="urn:microsoft.com/office/officeart/2005/8/layout/h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EFD2E93-3B32-4003-AD0D-DC3BA2B6750E}">
      <dgm:prSet phldrT="[Text]" custT="1"/>
      <dgm:spPr/>
      <dgm:t>
        <a:bodyPr/>
        <a:lstStyle/>
        <a:p>
          <a:r>
            <a:rPr lang="en-US" sz="1400" b="1" i="1">
              <a:latin typeface="SutonnyMJ" pitchFamily="2" charset="0"/>
              <a:cs typeface="SutonnyMJ" pitchFamily="2" charset="0"/>
            </a:rPr>
            <a:t>Drcv`K</a:t>
          </a:r>
          <a:endParaRPr lang="en-US" sz="1400" dirty="0"/>
        </a:p>
      </dgm:t>
    </dgm:pt>
    <dgm:pt modelId="{AF22D43A-2FF7-420B-9A73-89DF9916B22C}" type="parTrans" cxnId="{DB58D128-606E-4E96-AE4C-96D1A9F377DE}">
      <dgm:prSet/>
      <dgm:spPr/>
      <dgm:t>
        <a:bodyPr/>
        <a:lstStyle/>
        <a:p>
          <a:endParaRPr lang="en-US" sz="1400"/>
        </a:p>
      </dgm:t>
    </dgm:pt>
    <dgm:pt modelId="{F7193157-CC05-4770-AEBB-A4CFAF25A368}" type="sibTrans" cxnId="{DB58D128-606E-4E96-AE4C-96D1A9F377DE}">
      <dgm:prSet/>
      <dgm:spPr/>
      <dgm:t>
        <a:bodyPr/>
        <a:lstStyle/>
        <a:p>
          <a:endParaRPr lang="en-US" sz="1400"/>
        </a:p>
      </dgm:t>
    </dgm:pt>
    <dgm:pt modelId="{9707F823-A4B1-4FFA-B863-CC98D9E9B179}">
      <dgm:prSet phldrT="[Text]" custT="1"/>
      <dgm:spPr/>
      <dgm:t>
        <a:bodyPr/>
        <a:lstStyle/>
        <a:p>
          <a:r>
            <a:rPr lang="en-US" sz="1400" b="1" i="1">
              <a:latin typeface="SutonnyMJ" pitchFamily="2" charset="0"/>
              <a:cs typeface="SutonnyMJ" pitchFamily="2" charset="0"/>
            </a:rPr>
            <a:t>cvBKvi e¨emvqx</a:t>
          </a:r>
          <a:endParaRPr lang="en-US" sz="1400" dirty="0"/>
        </a:p>
      </dgm:t>
    </dgm:pt>
    <dgm:pt modelId="{0B2E0F11-54E4-434C-A643-5F15730C9F88}" type="parTrans" cxnId="{8AA278AD-A268-4FB3-9D51-0C9BC38E780F}">
      <dgm:prSet/>
      <dgm:spPr/>
      <dgm:t>
        <a:bodyPr/>
        <a:lstStyle/>
        <a:p>
          <a:endParaRPr lang="en-US" sz="1400"/>
        </a:p>
      </dgm:t>
    </dgm:pt>
    <dgm:pt modelId="{2B31306A-1B86-494B-B3F7-211E858A202B}" type="sibTrans" cxnId="{8AA278AD-A268-4FB3-9D51-0C9BC38E780F}">
      <dgm:prSet/>
      <dgm:spPr>
        <a:solidFill>
          <a:srgbClr val="0070C0"/>
        </a:solidFill>
      </dgm:spPr>
      <dgm:t>
        <a:bodyPr/>
        <a:lstStyle/>
        <a:p>
          <a:endParaRPr lang="en-US" sz="1400"/>
        </a:p>
      </dgm:t>
    </dgm:pt>
    <dgm:pt modelId="{B4525309-3C7F-4167-A4F7-6091CEF47008}">
      <dgm:prSet phldrT="[Text]" custT="1"/>
      <dgm:spPr/>
      <dgm:t>
        <a:bodyPr/>
        <a:lstStyle/>
        <a:p>
          <a:r>
            <a:rPr lang="en-US" sz="1400" b="1" i="1">
              <a:latin typeface="SutonnyMJ" pitchFamily="2" charset="0"/>
              <a:cs typeface="SutonnyMJ" pitchFamily="2" charset="0"/>
            </a:rPr>
            <a:t> LyPiv e¨emvqx</a:t>
          </a:r>
          <a:endParaRPr lang="en-US" sz="1400" dirty="0"/>
        </a:p>
      </dgm:t>
    </dgm:pt>
    <dgm:pt modelId="{02A18495-7981-466C-B7D7-988499B77FB5}" type="parTrans" cxnId="{4925222A-9E35-439E-AB69-3D31178E9CE4}">
      <dgm:prSet/>
      <dgm:spPr/>
      <dgm:t>
        <a:bodyPr/>
        <a:lstStyle/>
        <a:p>
          <a:endParaRPr lang="en-US" sz="1400"/>
        </a:p>
      </dgm:t>
    </dgm:pt>
    <dgm:pt modelId="{E1FC3D9B-9825-4CF9-A44D-B927AEB0570D}" type="sibTrans" cxnId="{4925222A-9E35-439E-AB69-3D31178E9CE4}">
      <dgm:prSet/>
      <dgm:spPr>
        <a:solidFill>
          <a:srgbClr val="92D050"/>
        </a:solidFill>
      </dgm:spPr>
      <dgm:t>
        <a:bodyPr/>
        <a:lstStyle/>
        <a:p>
          <a:endParaRPr lang="en-US" sz="1400"/>
        </a:p>
      </dgm:t>
    </dgm:pt>
    <dgm:pt modelId="{F5D7DDFA-087B-441A-A9D0-A6B89B9DF2DA}">
      <dgm:prSet custT="1"/>
      <dgm:spPr/>
      <dgm:t>
        <a:bodyPr/>
        <a:lstStyle/>
        <a:p>
          <a:r>
            <a:rPr lang="en-US" sz="1400" b="1" i="1">
              <a:latin typeface="SutonnyMJ" pitchFamily="2" charset="0"/>
              <a:cs typeface="SutonnyMJ" pitchFamily="2" charset="0"/>
            </a:rPr>
            <a:t>P‚ovšÍ †fv³v</a:t>
          </a:r>
          <a:endParaRPr lang="en-US" sz="1400" dirty="0"/>
        </a:p>
      </dgm:t>
    </dgm:pt>
    <dgm:pt modelId="{BBF029C9-CB19-4538-85DF-631A01A4EA2E}" type="parTrans" cxnId="{0A44912F-BC4E-41A1-8773-A8A8C1B971D1}">
      <dgm:prSet/>
      <dgm:spPr/>
      <dgm:t>
        <a:bodyPr/>
        <a:lstStyle/>
        <a:p>
          <a:endParaRPr lang="en-US" sz="1400"/>
        </a:p>
      </dgm:t>
    </dgm:pt>
    <dgm:pt modelId="{9A81D85A-FB51-49E1-9FAE-08FB7889197A}" type="sibTrans" cxnId="{0A44912F-BC4E-41A1-8773-A8A8C1B971D1}">
      <dgm:prSet/>
      <dgm:spPr/>
      <dgm:t>
        <a:bodyPr/>
        <a:lstStyle/>
        <a:p>
          <a:endParaRPr lang="en-US" sz="1400"/>
        </a:p>
      </dgm:t>
    </dgm:pt>
    <dgm:pt modelId="{90C7E2DE-3596-44D1-A4AC-9B204DD8AF97}" type="pres">
      <dgm:prSet presAssocID="{B136B127-0CB0-48C6-AF42-EA5B2FB60BCC}" presName="Name0" presStyleCnt="0">
        <dgm:presLayoutVars>
          <dgm:dir/>
          <dgm:animLvl val="lvl"/>
          <dgm:resizeHandles val="exact"/>
        </dgm:presLayoutVars>
      </dgm:prSet>
      <dgm:spPr/>
    </dgm:pt>
    <dgm:pt modelId="{461B5F74-45EF-4058-9D5C-2E27E681BFF3}" type="pres">
      <dgm:prSet presAssocID="{B136B127-0CB0-48C6-AF42-EA5B2FB60BCC}" presName="tSp" presStyleCnt="0"/>
      <dgm:spPr/>
    </dgm:pt>
    <dgm:pt modelId="{D73813C6-678C-4C2B-A6A8-ADD0D251ACBE}" type="pres">
      <dgm:prSet presAssocID="{B136B127-0CB0-48C6-AF42-EA5B2FB60BCC}" presName="bSp" presStyleCnt="0"/>
      <dgm:spPr/>
    </dgm:pt>
    <dgm:pt modelId="{153C2D62-E502-40FB-A33F-8E3E72FB6972}" type="pres">
      <dgm:prSet presAssocID="{B136B127-0CB0-48C6-AF42-EA5B2FB60BCC}" presName="process" presStyleCnt="0"/>
      <dgm:spPr/>
    </dgm:pt>
    <dgm:pt modelId="{5356F798-8563-4179-B4E1-A40E62DC97AD}" type="pres">
      <dgm:prSet presAssocID="{0EFD2E93-3B32-4003-AD0D-DC3BA2B6750E}" presName="composite1" presStyleCnt="0"/>
      <dgm:spPr/>
    </dgm:pt>
    <dgm:pt modelId="{8C787BBC-D027-4359-89D4-ADCD0C39E7A6}" type="pres">
      <dgm:prSet presAssocID="{0EFD2E93-3B32-4003-AD0D-DC3BA2B6750E}" presName="dummyNode1" presStyleLbl="node1" presStyleIdx="0" presStyleCnt="4"/>
      <dgm:spPr/>
    </dgm:pt>
    <dgm:pt modelId="{10751C59-8533-4237-BF8B-43D036346F11}" type="pres">
      <dgm:prSet presAssocID="{0EFD2E93-3B32-4003-AD0D-DC3BA2B6750E}" presName="childNode1" presStyleLbl="bgAcc1" presStyleIdx="0" presStyleCnt="4">
        <dgm:presLayoutVars>
          <dgm:bulletEnabled val="1"/>
        </dgm:presLayoutVars>
      </dgm:prSet>
      <dgm:spPr/>
    </dgm:pt>
    <dgm:pt modelId="{C9BBF23C-BC21-49BA-AE45-28104AAA3D5B}" type="pres">
      <dgm:prSet presAssocID="{0EFD2E93-3B32-4003-AD0D-DC3BA2B6750E}" presName="childNode1tx" presStyleLbl="bgAcc1" presStyleIdx="0" presStyleCnt="4">
        <dgm:presLayoutVars>
          <dgm:bulletEnabled val="1"/>
        </dgm:presLayoutVars>
      </dgm:prSet>
      <dgm:spPr/>
    </dgm:pt>
    <dgm:pt modelId="{D94383C7-FCE9-41C8-B744-49A280EEBECD}" type="pres">
      <dgm:prSet presAssocID="{0EFD2E93-3B32-4003-AD0D-DC3BA2B6750E}" presName="parentNode1" presStyleLbl="node1" presStyleIdx="0" presStyleCnt="4">
        <dgm:presLayoutVars>
          <dgm:chMax val="1"/>
          <dgm:bulletEnabled val="1"/>
        </dgm:presLayoutVars>
      </dgm:prSet>
      <dgm:spPr/>
    </dgm:pt>
    <dgm:pt modelId="{65BBF399-7891-4CD1-AAD7-EB59D1ED115F}" type="pres">
      <dgm:prSet presAssocID="{0EFD2E93-3B32-4003-AD0D-DC3BA2B6750E}" presName="connSite1" presStyleCnt="0"/>
      <dgm:spPr/>
    </dgm:pt>
    <dgm:pt modelId="{642C71EE-5C50-4F47-9205-8A59894396BF}" type="pres">
      <dgm:prSet presAssocID="{F7193157-CC05-4770-AEBB-A4CFAF25A368}" presName="Name9" presStyleLbl="sibTrans2D1" presStyleIdx="0" presStyleCnt="3"/>
      <dgm:spPr/>
    </dgm:pt>
    <dgm:pt modelId="{D0719E7E-97B5-4D87-9DC9-EEC34999F6CB}" type="pres">
      <dgm:prSet presAssocID="{9707F823-A4B1-4FFA-B863-CC98D9E9B179}" presName="composite2" presStyleCnt="0"/>
      <dgm:spPr/>
    </dgm:pt>
    <dgm:pt modelId="{D4CB85A8-80B8-4178-A9FF-38226175E88B}" type="pres">
      <dgm:prSet presAssocID="{9707F823-A4B1-4FFA-B863-CC98D9E9B179}" presName="dummyNode2" presStyleLbl="node1" presStyleIdx="0" presStyleCnt="4"/>
      <dgm:spPr/>
    </dgm:pt>
    <dgm:pt modelId="{3B03B501-AEAF-4937-B70D-00996B4DEB95}" type="pres">
      <dgm:prSet presAssocID="{9707F823-A4B1-4FFA-B863-CC98D9E9B179}" presName="childNode2" presStyleLbl="bgAcc1" presStyleIdx="1" presStyleCnt="4">
        <dgm:presLayoutVars>
          <dgm:bulletEnabled val="1"/>
        </dgm:presLayoutVars>
      </dgm:prSet>
      <dgm:spPr/>
    </dgm:pt>
    <dgm:pt modelId="{D9FE1D2B-79A1-4153-A687-AB0A9895CAD0}" type="pres">
      <dgm:prSet presAssocID="{9707F823-A4B1-4FFA-B863-CC98D9E9B179}" presName="childNode2tx" presStyleLbl="bgAcc1" presStyleIdx="1" presStyleCnt="4">
        <dgm:presLayoutVars>
          <dgm:bulletEnabled val="1"/>
        </dgm:presLayoutVars>
      </dgm:prSet>
      <dgm:spPr/>
    </dgm:pt>
    <dgm:pt modelId="{B2C3912E-60A5-4F3C-A208-DBED16DBFBB2}" type="pres">
      <dgm:prSet presAssocID="{9707F823-A4B1-4FFA-B863-CC98D9E9B179}" presName="parentNode2" presStyleLbl="node1" presStyleIdx="1" presStyleCnt="4">
        <dgm:presLayoutVars>
          <dgm:chMax val="0"/>
          <dgm:bulletEnabled val="1"/>
        </dgm:presLayoutVars>
      </dgm:prSet>
      <dgm:spPr/>
    </dgm:pt>
    <dgm:pt modelId="{B253F09B-DEE7-43EE-A38D-D429EBA24CD1}" type="pres">
      <dgm:prSet presAssocID="{9707F823-A4B1-4FFA-B863-CC98D9E9B179}" presName="connSite2" presStyleCnt="0"/>
      <dgm:spPr/>
    </dgm:pt>
    <dgm:pt modelId="{8E02BFF1-2E42-4F52-B71B-B761E6307464}" type="pres">
      <dgm:prSet presAssocID="{2B31306A-1B86-494B-B3F7-211E858A202B}" presName="Name18" presStyleLbl="sibTrans2D1" presStyleIdx="1" presStyleCnt="3"/>
      <dgm:spPr/>
    </dgm:pt>
    <dgm:pt modelId="{E60B1779-7B2D-4EA6-91DA-0F0396E8F075}" type="pres">
      <dgm:prSet presAssocID="{B4525309-3C7F-4167-A4F7-6091CEF47008}" presName="composite1" presStyleCnt="0"/>
      <dgm:spPr/>
    </dgm:pt>
    <dgm:pt modelId="{5C7CB39E-51B5-4E76-BAC9-607B4C4E4548}" type="pres">
      <dgm:prSet presAssocID="{B4525309-3C7F-4167-A4F7-6091CEF47008}" presName="dummyNode1" presStyleLbl="node1" presStyleIdx="1" presStyleCnt="4"/>
      <dgm:spPr/>
    </dgm:pt>
    <dgm:pt modelId="{8B2DD9E9-F8D3-4B20-9CAD-946A555D998B}" type="pres">
      <dgm:prSet presAssocID="{B4525309-3C7F-4167-A4F7-6091CEF47008}" presName="childNode1" presStyleLbl="bgAcc1" presStyleIdx="2" presStyleCnt="4">
        <dgm:presLayoutVars>
          <dgm:bulletEnabled val="1"/>
        </dgm:presLayoutVars>
      </dgm:prSet>
      <dgm:spPr/>
    </dgm:pt>
    <dgm:pt modelId="{7418A55B-DF3B-43E3-9A05-36D63A9B80AC}" type="pres">
      <dgm:prSet presAssocID="{B4525309-3C7F-4167-A4F7-6091CEF47008}" presName="childNode1tx" presStyleLbl="bgAcc1" presStyleIdx="2" presStyleCnt="4">
        <dgm:presLayoutVars>
          <dgm:bulletEnabled val="1"/>
        </dgm:presLayoutVars>
      </dgm:prSet>
      <dgm:spPr/>
    </dgm:pt>
    <dgm:pt modelId="{4411D277-774C-4611-92A1-0CC70C49E099}" type="pres">
      <dgm:prSet presAssocID="{B4525309-3C7F-4167-A4F7-6091CEF47008}" presName="parentNode1" presStyleLbl="node1" presStyleIdx="2" presStyleCnt="4">
        <dgm:presLayoutVars>
          <dgm:chMax val="1"/>
          <dgm:bulletEnabled val="1"/>
        </dgm:presLayoutVars>
      </dgm:prSet>
      <dgm:spPr/>
    </dgm:pt>
    <dgm:pt modelId="{181EC611-9583-40DF-91EC-57CDD3BE4AA4}" type="pres">
      <dgm:prSet presAssocID="{B4525309-3C7F-4167-A4F7-6091CEF47008}" presName="connSite1" presStyleCnt="0"/>
      <dgm:spPr/>
    </dgm:pt>
    <dgm:pt modelId="{F7306F25-D3C8-4801-90BB-3290893FA070}" type="pres">
      <dgm:prSet presAssocID="{E1FC3D9B-9825-4CF9-A44D-B927AEB0570D}" presName="Name9" presStyleLbl="sibTrans2D1" presStyleIdx="2" presStyleCnt="3"/>
      <dgm:spPr/>
    </dgm:pt>
    <dgm:pt modelId="{0C86D112-F653-4870-A68B-95771528A5E3}" type="pres">
      <dgm:prSet presAssocID="{F5D7DDFA-087B-441A-A9D0-A6B89B9DF2DA}" presName="composite2" presStyleCnt="0"/>
      <dgm:spPr/>
    </dgm:pt>
    <dgm:pt modelId="{43D0F257-D933-4EC8-821A-6F7DA1C6B450}" type="pres">
      <dgm:prSet presAssocID="{F5D7DDFA-087B-441A-A9D0-A6B89B9DF2DA}" presName="dummyNode2" presStyleLbl="node1" presStyleIdx="2" presStyleCnt="4"/>
      <dgm:spPr/>
    </dgm:pt>
    <dgm:pt modelId="{34D7D1D7-1281-4886-8456-26BF5F204C10}" type="pres">
      <dgm:prSet presAssocID="{F5D7DDFA-087B-441A-A9D0-A6B89B9DF2DA}" presName="childNode2" presStyleLbl="bgAcc1" presStyleIdx="3" presStyleCnt="4">
        <dgm:presLayoutVars>
          <dgm:bulletEnabled val="1"/>
        </dgm:presLayoutVars>
      </dgm:prSet>
      <dgm:spPr/>
    </dgm:pt>
    <dgm:pt modelId="{4EF0D9D9-2E31-4759-A813-BDEE31223C57}" type="pres">
      <dgm:prSet presAssocID="{F5D7DDFA-087B-441A-A9D0-A6B89B9DF2DA}" presName="childNode2tx" presStyleLbl="bgAcc1" presStyleIdx="3" presStyleCnt="4">
        <dgm:presLayoutVars>
          <dgm:bulletEnabled val="1"/>
        </dgm:presLayoutVars>
      </dgm:prSet>
      <dgm:spPr/>
    </dgm:pt>
    <dgm:pt modelId="{32CE134E-94E0-447A-828C-F7434314CBFC}" type="pres">
      <dgm:prSet presAssocID="{F5D7DDFA-087B-441A-A9D0-A6B89B9DF2DA}" presName="parentNode2" presStyleLbl="node1" presStyleIdx="3" presStyleCnt="4">
        <dgm:presLayoutVars>
          <dgm:chMax val="0"/>
          <dgm:bulletEnabled val="1"/>
        </dgm:presLayoutVars>
      </dgm:prSet>
      <dgm:spPr/>
    </dgm:pt>
    <dgm:pt modelId="{CD4F7DC7-140C-4EC4-BFA9-0E3F2B9F99FF}" type="pres">
      <dgm:prSet presAssocID="{F5D7DDFA-087B-441A-A9D0-A6B89B9DF2DA}" presName="connSite2" presStyleCnt="0"/>
      <dgm:spPr/>
    </dgm:pt>
  </dgm:ptLst>
  <dgm:cxnLst>
    <dgm:cxn modelId="{DB58D128-606E-4E96-AE4C-96D1A9F377DE}" srcId="{B136B127-0CB0-48C6-AF42-EA5B2FB60BCC}" destId="{0EFD2E93-3B32-4003-AD0D-DC3BA2B6750E}" srcOrd="0" destOrd="0" parTransId="{AF22D43A-2FF7-420B-9A73-89DF9916B22C}" sibTransId="{F7193157-CC05-4770-AEBB-A4CFAF25A368}"/>
    <dgm:cxn modelId="{4925222A-9E35-439E-AB69-3D31178E9CE4}" srcId="{B136B127-0CB0-48C6-AF42-EA5B2FB60BCC}" destId="{B4525309-3C7F-4167-A4F7-6091CEF47008}" srcOrd="2" destOrd="0" parTransId="{02A18495-7981-466C-B7D7-988499B77FB5}" sibTransId="{E1FC3D9B-9825-4CF9-A44D-B927AEB0570D}"/>
    <dgm:cxn modelId="{D57B762B-CB4B-48E7-8F9C-05B1CD1D4A4B}" type="presOf" srcId="{E1FC3D9B-9825-4CF9-A44D-B927AEB0570D}" destId="{F7306F25-D3C8-4801-90BB-3290893FA070}" srcOrd="0" destOrd="0" presId="urn:microsoft.com/office/officeart/2005/8/layout/hProcess4"/>
    <dgm:cxn modelId="{0A44912F-BC4E-41A1-8773-A8A8C1B971D1}" srcId="{B136B127-0CB0-48C6-AF42-EA5B2FB60BCC}" destId="{F5D7DDFA-087B-441A-A9D0-A6B89B9DF2DA}" srcOrd="3" destOrd="0" parTransId="{BBF029C9-CB19-4538-85DF-631A01A4EA2E}" sibTransId="{9A81D85A-FB51-49E1-9FAE-08FB7889197A}"/>
    <dgm:cxn modelId="{597EC934-2714-47A9-9591-E66A78CD75A4}" type="presOf" srcId="{2B31306A-1B86-494B-B3F7-211E858A202B}" destId="{8E02BFF1-2E42-4F52-B71B-B761E6307464}" srcOrd="0" destOrd="0" presId="urn:microsoft.com/office/officeart/2005/8/layout/hProcess4"/>
    <dgm:cxn modelId="{C00BC65D-7859-4A8F-8CD7-5E9773485F65}" type="presOf" srcId="{9707F823-A4B1-4FFA-B863-CC98D9E9B179}" destId="{B2C3912E-60A5-4F3C-A208-DBED16DBFBB2}" srcOrd="0" destOrd="0" presId="urn:microsoft.com/office/officeart/2005/8/layout/hProcess4"/>
    <dgm:cxn modelId="{BF811EA9-0F7C-4BA3-8EC6-562EA0D123B7}" type="presOf" srcId="{F5D7DDFA-087B-441A-A9D0-A6B89B9DF2DA}" destId="{32CE134E-94E0-447A-828C-F7434314CBFC}" srcOrd="0" destOrd="0" presId="urn:microsoft.com/office/officeart/2005/8/layout/hProcess4"/>
    <dgm:cxn modelId="{8AA278AD-A268-4FB3-9D51-0C9BC38E780F}" srcId="{B136B127-0CB0-48C6-AF42-EA5B2FB60BCC}" destId="{9707F823-A4B1-4FFA-B863-CC98D9E9B179}" srcOrd="1" destOrd="0" parTransId="{0B2E0F11-54E4-434C-A643-5F15730C9F88}" sibTransId="{2B31306A-1B86-494B-B3F7-211E858A202B}"/>
    <dgm:cxn modelId="{713C6BB8-5DAD-42FC-9F5D-2289EF24413A}" type="presOf" srcId="{F7193157-CC05-4770-AEBB-A4CFAF25A368}" destId="{642C71EE-5C50-4F47-9205-8A59894396BF}" srcOrd="0" destOrd="0" presId="urn:microsoft.com/office/officeart/2005/8/layout/hProcess4"/>
    <dgm:cxn modelId="{178543CE-D3AD-440D-840A-F8C8110D2CF4}" type="presOf" srcId="{B4525309-3C7F-4167-A4F7-6091CEF47008}" destId="{4411D277-774C-4611-92A1-0CC70C49E099}" srcOrd="0" destOrd="0" presId="urn:microsoft.com/office/officeart/2005/8/layout/hProcess4"/>
    <dgm:cxn modelId="{114EADDE-DD25-403B-9393-452B46CA1F1C}" type="presOf" srcId="{0EFD2E93-3B32-4003-AD0D-DC3BA2B6750E}" destId="{D94383C7-FCE9-41C8-B744-49A280EEBECD}" srcOrd="0" destOrd="0" presId="urn:microsoft.com/office/officeart/2005/8/layout/hProcess4"/>
    <dgm:cxn modelId="{2599D8F2-B256-4330-B8B7-981ABE35F593}" type="presOf" srcId="{B136B127-0CB0-48C6-AF42-EA5B2FB60BCC}" destId="{90C7E2DE-3596-44D1-A4AC-9B204DD8AF97}" srcOrd="0" destOrd="0" presId="urn:microsoft.com/office/officeart/2005/8/layout/hProcess4"/>
    <dgm:cxn modelId="{3290627C-5299-469E-9ABB-0BEF581ABDF8}" type="presParOf" srcId="{90C7E2DE-3596-44D1-A4AC-9B204DD8AF97}" destId="{461B5F74-45EF-4058-9D5C-2E27E681BFF3}" srcOrd="0" destOrd="0" presId="urn:microsoft.com/office/officeart/2005/8/layout/hProcess4"/>
    <dgm:cxn modelId="{0CC0E500-983A-4780-972E-D8EEF2AFD47A}" type="presParOf" srcId="{90C7E2DE-3596-44D1-A4AC-9B204DD8AF97}" destId="{D73813C6-678C-4C2B-A6A8-ADD0D251ACBE}" srcOrd="1" destOrd="0" presId="urn:microsoft.com/office/officeart/2005/8/layout/hProcess4"/>
    <dgm:cxn modelId="{45B4E08F-4916-4653-938E-595EE8CE6CD8}" type="presParOf" srcId="{90C7E2DE-3596-44D1-A4AC-9B204DD8AF97}" destId="{153C2D62-E502-40FB-A33F-8E3E72FB6972}" srcOrd="2" destOrd="0" presId="urn:microsoft.com/office/officeart/2005/8/layout/hProcess4"/>
    <dgm:cxn modelId="{46B815C6-DF3C-4ACB-8E47-B708D94BDA77}" type="presParOf" srcId="{153C2D62-E502-40FB-A33F-8E3E72FB6972}" destId="{5356F798-8563-4179-B4E1-A40E62DC97AD}" srcOrd="0" destOrd="0" presId="urn:microsoft.com/office/officeart/2005/8/layout/hProcess4"/>
    <dgm:cxn modelId="{9D865E39-DBF1-482B-88EB-649FB931AA0E}" type="presParOf" srcId="{5356F798-8563-4179-B4E1-A40E62DC97AD}" destId="{8C787BBC-D027-4359-89D4-ADCD0C39E7A6}" srcOrd="0" destOrd="0" presId="urn:microsoft.com/office/officeart/2005/8/layout/hProcess4"/>
    <dgm:cxn modelId="{8128945D-B364-439A-9144-7B6943BA8F11}" type="presParOf" srcId="{5356F798-8563-4179-B4E1-A40E62DC97AD}" destId="{10751C59-8533-4237-BF8B-43D036346F11}" srcOrd="1" destOrd="0" presId="urn:microsoft.com/office/officeart/2005/8/layout/hProcess4"/>
    <dgm:cxn modelId="{B15667AB-5E2F-426B-81DD-9359FE139B85}" type="presParOf" srcId="{5356F798-8563-4179-B4E1-A40E62DC97AD}" destId="{C9BBF23C-BC21-49BA-AE45-28104AAA3D5B}" srcOrd="2" destOrd="0" presId="urn:microsoft.com/office/officeart/2005/8/layout/hProcess4"/>
    <dgm:cxn modelId="{651EF6A2-418D-46D2-889C-75C0949F1CFE}" type="presParOf" srcId="{5356F798-8563-4179-B4E1-A40E62DC97AD}" destId="{D94383C7-FCE9-41C8-B744-49A280EEBECD}" srcOrd="3" destOrd="0" presId="urn:microsoft.com/office/officeart/2005/8/layout/hProcess4"/>
    <dgm:cxn modelId="{59CA7BCB-4D4A-4BCF-9E32-FAA157DA86DE}" type="presParOf" srcId="{5356F798-8563-4179-B4E1-A40E62DC97AD}" destId="{65BBF399-7891-4CD1-AAD7-EB59D1ED115F}" srcOrd="4" destOrd="0" presId="urn:microsoft.com/office/officeart/2005/8/layout/hProcess4"/>
    <dgm:cxn modelId="{90735A79-6B12-40D4-8FDA-040C62956875}" type="presParOf" srcId="{153C2D62-E502-40FB-A33F-8E3E72FB6972}" destId="{642C71EE-5C50-4F47-9205-8A59894396BF}" srcOrd="1" destOrd="0" presId="urn:microsoft.com/office/officeart/2005/8/layout/hProcess4"/>
    <dgm:cxn modelId="{4EE9C434-5174-413D-95C0-6AA123CCE41F}" type="presParOf" srcId="{153C2D62-E502-40FB-A33F-8E3E72FB6972}" destId="{D0719E7E-97B5-4D87-9DC9-EEC34999F6CB}" srcOrd="2" destOrd="0" presId="urn:microsoft.com/office/officeart/2005/8/layout/hProcess4"/>
    <dgm:cxn modelId="{D8CC7B9E-1B5F-486C-AAF0-5B1BF713E30B}" type="presParOf" srcId="{D0719E7E-97B5-4D87-9DC9-EEC34999F6CB}" destId="{D4CB85A8-80B8-4178-A9FF-38226175E88B}" srcOrd="0" destOrd="0" presId="urn:microsoft.com/office/officeart/2005/8/layout/hProcess4"/>
    <dgm:cxn modelId="{2857AE6B-7C0C-4041-8CDF-2D6A6A5D053C}" type="presParOf" srcId="{D0719E7E-97B5-4D87-9DC9-EEC34999F6CB}" destId="{3B03B501-AEAF-4937-B70D-00996B4DEB95}" srcOrd="1" destOrd="0" presId="urn:microsoft.com/office/officeart/2005/8/layout/hProcess4"/>
    <dgm:cxn modelId="{A3F04BAF-68E8-48F7-8848-037AE5CC6EA4}" type="presParOf" srcId="{D0719E7E-97B5-4D87-9DC9-EEC34999F6CB}" destId="{D9FE1D2B-79A1-4153-A687-AB0A9895CAD0}" srcOrd="2" destOrd="0" presId="urn:microsoft.com/office/officeart/2005/8/layout/hProcess4"/>
    <dgm:cxn modelId="{59D97BE3-CAE2-45B2-9D4C-A03A6F5983FA}" type="presParOf" srcId="{D0719E7E-97B5-4D87-9DC9-EEC34999F6CB}" destId="{B2C3912E-60A5-4F3C-A208-DBED16DBFBB2}" srcOrd="3" destOrd="0" presId="urn:microsoft.com/office/officeart/2005/8/layout/hProcess4"/>
    <dgm:cxn modelId="{1131916E-5463-4C22-9516-E33EBE208E84}" type="presParOf" srcId="{D0719E7E-97B5-4D87-9DC9-EEC34999F6CB}" destId="{B253F09B-DEE7-43EE-A38D-D429EBA24CD1}" srcOrd="4" destOrd="0" presId="urn:microsoft.com/office/officeart/2005/8/layout/hProcess4"/>
    <dgm:cxn modelId="{94A129B5-62F1-475B-AE6A-B48C13BB1F93}" type="presParOf" srcId="{153C2D62-E502-40FB-A33F-8E3E72FB6972}" destId="{8E02BFF1-2E42-4F52-B71B-B761E6307464}" srcOrd="3" destOrd="0" presId="urn:microsoft.com/office/officeart/2005/8/layout/hProcess4"/>
    <dgm:cxn modelId="{99F6D74B-55EC-4FBF-8FB0-12E8998AA1B5}" type="presParOf" srcId="{153C2D62-E502-40FB-A33F-8E3E72FB6972}" destId="{E60B1779-7B2D-4EA6-91DA-0F0396E8F075}" srcOrd="4" destOrd="0" presId="urn:microsoft.com/office/officeart/2005/8/layout/hProcess4"/>
    <dgm:cxn modelId="{91E9328B-D8C4-49FE-969E-B7FCE9B48E44}" type="presParOf" srcId="{E60B1779-7B2D-4EA6-91DA-0F0396E8F075}" destId="{5C7CB39E-51B5-4E76-BAC9-607B4C4E4548}" srcOrd="0" destOrd="0" presId="urn:microsoft.com/office/officeart/2005/8/layout/hProcess4"/>
    <dgm:cxn modelId="{CF9DC890-5CA5-4361-B37B-DAF9511CFE8A}" type="presParOf" srcId="{E60B1779-7B2D-4EA6-91DA-0F0396E8F075}" destId="{8B2DD9E9-F8D3-4B20-9CAD-946A555D998B}" srcOrd="1" destOrd="0" presId="urn:microsoft.com/office/officeart/2005/8/layout/hProcess4"/>
    <dgm:cxn modelId="{88CAE7CF-CBC2-4C46-B897-FDB9C63CF633}" type="presParOf" srcId="{E60B1779-7B2D-4EA6-91DA-0F0396E8F075}" destId="{7418A55B-DF3B-43E3-9A05-36D63A9B80AC}" srcOrd="2" destOrd="0" presId="urn:microsoft.com/office/officeart/2005/8/layout/hProcess4"/>
    <dgm:cxn modelId="{7A5D5AF8-A6A8-43C5-94DB-F24EE0AB5EE1}" type="presParOf" srcId="{E60B1779-7B2D-4EA6-91DA-0F0396E8F075}" destId="{4411D277-774C-4611-92A1-0CC70C49E099}" srcOrd="3" destOrd="0" presId="urn:microsoft.com/office/officeart/2005/8/layout/hProcess4"/>
    <dgm:cxn modelId="{95FAF8AD-6E19-4E92-800D-49F8BBCE21F9}" type="presParOf" srcId="{E60B1779-7B2D-4EA6-91DA-0F0396E8F075}" destId="{181EC611-9583-40DF-91EC-57CDD3BE4AA4}" srcOrd="4" destOrd="0" presId="urn:microsoft.com/office/officeart/2005/8/layout/hProcess4"/>
    <dgm:cxn modelId="{AEB5D10F-944F-41CC-8AE0-48D4389DB7D7}" type="presParOf" srcId="{153C2D62-E502-40FB-A33F-8E3E72FB6972}" destId="{F7306F25-D3C8-4801-90BB-3290893FA070}" srcOrd="5" destOrd="0" presId="urn:microsoft.com/office/officeart/2005/8/layout/hProcess4"/>
    <dgm:cxn modelId="{D0A2A932-A453-434E-8DCE-85B4B2123163}" type="presParOf" srcId="{153C2D62-E502-40FB-A33F-8E3E72FB6972}" destId="{0C86D112-F653-4870-A68B-95771528A5E3}" srcOrd="6" destOrd="0" presId="urn:microsoft.com/office/officeart/2005/8/layout/hProcess4"/>
    <dgm:cxn modelId="{018CA911-7E4E-421A-8CE0-3A5D672ABECE}" type="presParOf" srcId="{0C86D112-F653-4870-A68B-95771528A5E3}" destId="{43D0F257-D933-4EC8-821A-6F7DA1C6B450}" srcOrd="0" destOrd="0" presId="urn:microsoft.com/office/officeart/2005/8/layout/hProcess4"/>
    <dgm:cxn modelId="{219AB28F-1F5D-40C6-8379-2737579BF6CD}" type="presParOf" srcId="{0C86D112-F653-4870-A68B-95771528A5E3}" destId="{34D7D1D7-1281-4886-8456-26BF5F204C10}" srcOrd="1" destOrd="0" presId="urn:microsoft.com/office/officeart/2005/8/layout/hProcess4"/>
    <dgm:cxn modelId="{BEED9E73-EB20-46F7-AE7A-3236A662722C}" type="presParOf" srcId="{0C86D112-F653-4870-A68B-95771528A5E3}" destId="{4EF0D9D9-2E31-4759-A813-BDEE31223C57}" srcOrd="2" destOrd="0" presId="urn:microsoft.com/office/officeart/2005/8/layout/hProcess4"/>
    <dgm:cxn modelId="{B05A0F09-096D-44F6-B087-44162D093EDE}" type="presParOf" srcId="{0C86D112-F653-4870-A68B-95771528A5E3}" destId="{32CE134E-94E0-447A-828C-F7434314CBFC}" srcOrd="3" destOrd="0" presId="urn:microsoft.com/office/officeart/2005/8/layout/hProcess4"/>
    <dgm:cxn modelId="{ED026A74-0F02-4183-90CB-52E4CD21923C}" type="presParOf" srcId="{0C86D112-F653-4870-A68B-95771528A5E3}" destId="{CD4F7DC7-140C-4EC4-BFA9-0E3F2B9F99FF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1F119C7-5FDF-494F-B5DA-92A735D3061F}" type="doc">
      <dgm:prSet loTypeId="urn:microsoft.com/office/officeart/2008/layout/BendingPictureBlocks" loCatId="pictur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28DA7BB-D1A9-4F23-A0D4-A73878C87301}">
      <dgm:prSet phldrT="[Text]"/>
      <dgm:spPr/>
      <dgm:t>
        <a:bodyPr/>
        <a:lstStyle/>
        <a:p>
          <a:r>
            <a:rPr lang="en-US" b="1" i="1" dirty="0">
              <a:latin typeface="SutonnyMJ" pitchFamily="2" charset="0"/>
              <a:cs typeface="SutonnyMJ" pitchFamily="2" charset="0"/>
            </a:rPr>
            <a:t>1. </a:t>
          </a:r>
          <a:r>
            <a:rPr lang="en-US" b="1" i="1" dirty="0" err="1">
              <a:latin typeface="SutonnyMJ" pitchFamily="2" charset="0"/>
              <a:cs typeface="SutonnyMJ" pitchFamily="2" charset="0"/>
            </a:rPr>
            <a:t>evÆv</a:t>
          </a:r>
          <a:r>
            <a:rPr lang="en-US" b="1" i="1" dirty="0">
              <a:latin typeface="SutonnyMJ" pitchFamily="2" charset="0"/>
              <a:cs typeface="SutonnyMJ" pitchFamily="2" charset="0"/>
            </a:rPr>
            <a:t> </a:t>
          </a:r>
          <a:r>
            <a:rPr lang="en-US" b="1" i="1" dirty="0" err="1">
              <a:latin typeface="SutonnyMJ" pitchFamily="2" charset="0"/>
              <a:cs typeface="SutonnyMJ" pitchFamily="2" charset="0"/>
            </a:rPr>
            <a:t>wecwY</a:t>
          </a:r>
          <a:endParaRPr lang="en-US" dirty="0"/>
        </a:p>
      </dgm:t>
    </dgm:pt>
    <dgm:pt modelId="{A1740199-8D1A-4AEE-9870-DB0A7F6A0450}" type="parTrans" cxnId="{A773EDCA-083D-4193-AC14-E68F86D0B9BF}">
      <dgm:prSet/>
      <dgm:spPr/>
      <dgm:t>
        <a:bodyPr/>
        <a:lstStyle/>
        <a:p>
          <a:endParaRPr lang="en-US"/>
        </a:p>
      </dgm:t>
    </dgm:pt>
    <dgm:pt modelId="{C9616283-421F-403E-A39D-EAA2671598C3}" type="sibTrans" cxnId="{A773EDCA-083D-4193-AC14-E68F86D0B9BF}">
      <dgm:prSet/>
      <dgm:spPr/>
      <dgm:t>
        <a:bodyPr/>
        <a:lstStyle/>
        <a:p>
          <a:endParaRPr lang="en-US"/>
        </a:p>
      </dgm:t>
    </dgm:pt>
    <dgm:pt modelId="{8F5B32DC-2DD1-451A-98AA-25B6FD57268B}">
      <dgm:prSet phldrT="[Text]"/>
      <dgm:spPr/>
      <dgm:t>
        <a:bodyPr/>
        <a:lstStyle/>
        <a:p>
          <a:r>
            <a:rPr lang="en-US" b="1" i="1" dirty="0">
              <a:latin typeface="SutonnyMJ" pitchFamily="2" charset="0"/>
              <a:cs typeface="SutonnyMJ" pitchFamily="2" charset="0"/>
            </a:rPr>
            <a:t>2. Ad </a:t>
          </a:r>
          <a:r>
            <a:rPr lang="en-US" b="1" i="1" err="1">
              <a:latin typeface="SutonnyMJ" pitchFamily="2" charset="0"/>
              <a:cs typeface="SutonnyMJ" pitchFamily="2" charset="0"/>
            </a:rPr>
            <a:t>cÖvBm</a:t>
          </a:r>
          <a:r>
            <a:rPr lang="en-US" b="1" i="1">
              <a:latin typeface="SutonnyMJ" pitchFamily="2" charset="0"/>
              <a:cs typeface="SutonnyMJ" pitchFamily="2" charset="0"/>
            </a:rPr>
            <a:t> LyPiv e¨emvqx</a:t>
          </a:r>
          <a:endParaRPr lang="en-US" dirty="0"/>
        </a:p>
      </dgm:t>
    </dgm:pt>
    <dgm:pt modelId="{8180BA41-607D-45C4-9BA7-D7B559900513}" type="parTrans" cxnId="{E865E736-3EC9-4AF7-914F-666510EABA59}">
      <dgm:prSet/>
      <dgm:spPr/>
      <dgm:t>
        <a:bodyPr/>
        <a:lstStyle/>
        <a:p>
          <a:endParaRPr lang="en-US"/>
        </a:p>
      </dgm:t>
    </dgm:pt>
    <dgm:pt modelId="{D861A3EA-9959-4A9F-A821-D4C321362155}" type="sibTrans" cxnId="{E865E736-3EC9-4AF7-914F-666510EABA59}">
      <dgm:prSet/>
      <dgm:spPr/>
      <dgm:t>
        <a:bodyPr/>
        <a:lstStyle/>
        <a:p>
          <a:endParaRPr lang="en-US"/>
        </a:p>
      </dgm:t>
    </dgm:pt>
    <dgm:pt modelId="{7758B1F5-B119-4C4A-9637-FE83F7BC6F5F}" type="pres">
      <dgm:prSet presAssocID="{F1F119C7-5FDF-494F-B5DA-92A735D3061F}" presName="Name0" presStyleCnt="0">
        <dgm:presLayoutVars>
          <dgm:dir/>
          <dgm:resizeHandles/>
        </dgm:presLayoutVars>
      </dgm:prSet>
      <dgm:spPr/>
    </dgm:pt>
    <dgm:pt modelId="{069EACAD-A050-422D-B890-F1CD99C5B2A3}" type="pres">
      <dgm:prSet presAssocID="{128DA7BB-D1A9-4F23-A0D4-A73878C87301}" presName="composite" presStyleCnt="0"/>
      <dgm:spPr/>
    </dgm:pt>
    <dgm:pt modelId="{87E09F2C-FBF1-41BE-90C4-F1731CD94A83}" type="pres">
      <dgm:prSet presAssocID="{128DA7BB-D1A9-4F23-A0D4-A73878C87301}" presName="rect1" presStyleLbl="bgImgPlac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</dgm:pt>
    <dgm:pt modelId="{32778BE1-9CCE-437C-B629-F740FBB9CBFA}" type="pres">
      <dgm:prSet presAssocID="{128DA7BB-D1A9-4F23-A0D4-A73878C87301}" presName="rect2" presStyleLbl="node1" presStyleIdx="0" presStyleCnt="2">
        <dgm:presLayoutVars>
          <dgm:bulletEnabled val="1"/>
        </dgm:presLayoutVars>
      </dgm:prSet>
      <dgm:spPr/>
    </dgm:pt>
    <dgm:pt modelId="{DE4719C7-5533-4F79-B7D7-970D65E18915}" type="pres">
      <dgm:prSet presAssocID="{C9616283-421F-403E-A39D-EAA2671598C3}" presName="sibTrans" presStyleCnt="0"/>
      <dgm:spPr/>
    </dgm:pt>
    <dgm:pt modelId="{4D443753-4371-448C-A7BA-34362B6172B5}" type="pres">
      <dgm:prSet presAssocID="{8F5B32DC-2DD1-451A-98AA-25B6FD57268B}" presName="composite" presStyleCnt="0"/>
      <dgm:spPr/>
    </dgm:pt>
    <dgm:pt modelId="{61650E38-03BD-4F80-B1CE-A0E4BC57DE22}" type="pres">
      <dgm:prSet presAssocID="{8F5B32DC-2DD1-451A-98AA-25B6FD57268B}" presName="rect1" presStyleLbl="bgImgPlac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</dgm:pt>
    <dgm:pt modelId="{3B008DC1-66B0-4B33-AC3F-E8D19AD89320}" type="pres">
      <dgm:prSet presAssocID="{8F5B32DC-2DD1-451A-98AA-25B6FD57268B}" presName="rect2" presStyleLbl="node1" presStyleIdx="1" presStyleCnt="2">
        <dgm:presLayoutVars>
          <dgm:bulletEnabled val="1"/>
        </dgm:presLayoutVars>
      </dgm:prSet>
      <dgm:spPr/>
    </dgm:pt>
  </dgm:ptLst>
  <dgm:cxnLst>
    <dgm:cxn modelId="{C47F1810-3CCC-464C-9735-23299352C365}" type="presOf" srcId="{F1F119C7-5FDF-494F-B5DA-92A735D3061F}" destId="{7758B1F5-B119-4C4A-9637-FE83F7BC6F5F}" srcOrd="0" destOrd="0" presId="urn:microsoft.com/office/officeart/2008/layout/BendingPictureBlocks"/>
    <dgm:cxn modelId="{E865E736-3EC9-4AF7-914F-666510EABA59}" srcId="{F1F119C7-5FDF-494F-B5DA-92A735D3061F}" destId="{8F5B32DC-2DD1-451A-98AA-25B6FD57268B}" srcOrd="1" destOrd="0" parTransId="{8180BA41-607D-45C4-9BA7-D7B559900513}" sibTransId="{D861A3EA-9959-4A9F-A821-D4C321362155}"/>
    <dgm:cxn modelId="{2B421F8C-1A1F-4C56-97D8-53130D432A65}" type="presOf" srcId="{128DA7BB-D1A9-4F23-A0D4-A73878C87301}" destId="{32778BE1-9CCE-437C-B629-F740FBB9CBFA}" srcOrd="0" destOrd="0" presId="urn:microsoft.com/office/officeart/2008/layout/BendingPictureBlocks"/>
    <dgm:cxn modelId="{BDF4DD94-C195-4140-A447-906B05F1DE41}" type="presOf" srcId="{8F5B32DC-2DD1-451A-98AA-25B6FD57268B}" destId="{3B008DC1-66B0-4B33-AC3F-E8D19AD89320}" srcOrd="0" destOrd="0" presId="urn:microsoft.com/office/officeart/2008/layout/BendingPictureBlocks"/>
    <dgm:cxn modelId="{A773EDCA-083D-4193-AC14-E68F86D0B9BF}" srcId="{F1F119C7-5FDF-494F-B5DA-92A735D3061F}" destId="{128DA7BB-D1A9-4F23-A0D4-A73878C87301}" srcOrd="0" destOrd="0" parTransId="{A1740199-8D1A-4AEE-9870-DB0A7F6A0450}" sibTransId="{C9616283-421F-403E-A39D-EAA2671598C3}"/>
    <dgm:cxn modelId="{AF6E78D6-8F9E-4B54-98B6-461E3ED16910}" type="presParOf" srcId="{7758B1F5-B119-4C4A-9637-FE83F7BC6F5F}" destId="{069EACAD-A050-422D-B890-F1CD99C5B2A3}" srcOrd="0" destOrd="0" presId="urn:microsoft.com/office/officeart/2008/layout/BendingPictureBlocks"/>
    <dgm:cxn modelId="{BB158083-F0B2-47EC-A74E-BFAAB85F43D8}" type="presParOf" srcId="{069EACAD-A050-422D-B890-F1CD99C5B2A3}" destId="{87E09F2C-FBF1-41BE-90C4-F1731CD94A83}" srcOrd="0" destOrd="0" presId="urn:microsoft.com/office/officeart/2008/layout/BendingPictureBlocks"/>
    <dgm:cxn modelId="{B9511ADF-CAA8-4E35-BE99-082FDBF41374}" type="presParOf" srcId="{069EACAD-A050-422D-B890-F1CD99C5B2A3}" destId="{32778BE1-9CCE-437C-B629-F740FBB9CBFA}" srcOrd="1" destOrd="0" presId="urn:microsoft.com/office/officeart/2008/layout/BendingPictureBlocks"/>
    <dgm:cxn modelId="{DA889EE5-A936-469D-BBD1-0F781F03D690}" type="presParOf" srcId="{7758B1F5-B119-4C4A-9637-FE83F7BC6F5F}" destId="{DE4719C7-5533-4F79-B7D7-970D65E18915}" srcOrd="1" destOrd="0" presId="urn:microsoft.com/office/officeart/2008/layout/BendingPictureBlocks"/>
    <dgm:cxn modelId="{1E5E0502-070D-47DB-B6BE-B43A7610BA21}" type="presParOf" srcId="{7758B1F5-B119-4C4A-9637-FE83F7BC6F5F}" destId="{4D443753-4371-448C-A7BA-34362B6172B5}" srcOrd="2" destOrd="0" presId="urn:microsoft.com/office/officeart/2008/layout/BendingPictureBlocks"/>
    <dgm:cxn modelId="{4D806FFE-65C4-4C1C-B73B-DB56FE9A2F90}" type="presParOf" srcId="{4D443753-4371-448C-A7BA-34362B6172B5}" destId="{61650E38-03BD-4F80-B1CE-A0E4BC57DE22}" srcOrd="0" destOrd="0" presId="urn:microsoft.com/office/officeart/2008/layout/BendingPictureBlocks"/>
    <dgm:cxn modelId="{EF11A63B-065A-440B-B5D1-B834F1D9042C}" type="presParOf" srcId="{4D443753-4371-448C-A7BA-34362B6172B5}" destId="{3B008DC1-66B0-4B33-AC3F-E8D19AD89320}" srcOrd="1" destOrd="0" presId="urn:microsoft.com/office/officeart/2008/layout/Bending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1F119C7-5FDF-494F-B5DA-92A735D3061F}" type="doc">
      <dgm:prSet loTypeId="urn:microsoft.com/office/officeart/2008/layout/BendingPictureCaption" loCatId="pictur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28DA7BB-D1A9-4F23-A0D4-A73878C87301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2400" b="1" i="1" dirty="0">
              <a:latin typeface="SutonnyMJ" pitchFamily="2" charset="0"/>
              <a:cs typeface="SutonnyMJ" pitchFamily="2" charset="0"/>
            </a:rPr>
            <a:t>1. </a:t>
          </a:r>
          <a:r>
            <a:rPr lang="en-US" sz="2400" b="1" i="1" dirty="0" err="1">
              <a:latin typeface="SutonnyMJ" pitchFamily="2" charset="0"/>
              <a:cs typeface="SutonnyMJ" pitchFamily="2" charset="0"/>
            </a:rPr>
            <a:t>wecwYgvjv</a:t>
          </a:r>
          <a:endParaRPr lang="en-US" sz="2400" dirty="0"/>
        </a:p>
      </dgm:t>
    </dgm:pt>
    <dgm:pt modelId="{A1740199-8D1A-4AEE-9870-DB0A7F6A0450}" type="parTrans" cxnId="{A773EDCA-083D-4193-AC14-E68F86D0B9BF}">
      <dgm:prSet/>
      <dgm:spPr/>
      <dgm:t>
        <a:bodyPr/>
        <a:lstStyle/>
        <a:p>
          <a:endParaRPr lang="en-US" sz="2400"/>
        </a:p>
      </dgm:t>
    </dgm:pt>
    <dgm:pt modelId="{C9616283-421F-403E-A39D-EAA2671598C3}" type="sibTrans" cxnId="{A773EDCA-083D-4193-AC14-E68F86D0B9BF}">
      <dgm:prSet/>
      <dgm:spPr/>
      <dgm:t>
        <a:bodyPr/>
        <a:lstStyle/>
        <a:p>
          <a:endParaRPr lang="en-US" sz="2400"/>
        </a:p>
      </dgm:t>
    </dgm:pt>
    <dgm:pt modelId="{8F5B32DC-2DD1-451A-98AA-25B6FD57268B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20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2. </a:t>
          </a:r>
          <a:r>
            <a:rPr lang="en-US" sz="20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d«vbmvBR</a:t>
          </a:r>
          <a:r>
            <a:rPr lang="en-US" sz="20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0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msMVb</a:t>
          </a:r>
          <a:endParaRPr lang="en-US" sz="2000" dirty="0">
            <a:solidFill>
              <a:schemeClr val="tx1"/>
            </a:solidFill>
          </a:endParaRPr>
        </a:p>
      </dgm:t>
    </dgm:pt>
    <dgm:pt modelId="{8180BA41-607D-45C4-9BA7-D7B559900513}" type="parTrans" cxnId="{E865E736-3EC9-4AF7-914F-666510EABA59}">
      <dgm:prSet/>
      <dgm:spPr/>
      <dgm:t>
        <a:bodyPr/>
        <a:lstStyle/>
        <a:p>
          <a:endParaRPr lang="en-US" sz="2400"/>
        </a:p>
      </dgm:t>
    </dgm:pt>
    <dgm:pt modelId="{D861A3EA-9959-4A9F-A821-D4C321362155}" type="sibTrans" cxnId="{E865E736-3EC9-4AF7-914F-666510EABA59}">
      <dgm:prSet/>
      <dgm:spPr/>
      <dgm:t>
        <a:bodyPr/>
        <a:lstStyle/>
        <a:p>
          <a:endParaRPr lang="en-US" sz="2400"/>
        </a:p>
      </dgm:t>
    </dgm:pt>
    <dgm:pt modelId="{B896760B-4C45-40E9-B0F0-D53ABF4BB9FD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0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3. </a:t>
          </a:r>
          <a:r>
            <a:rPr lang="en-US" sz="20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gv‡P©ÛvBwRs</a:t>
          </a:r>
          <a:r>
            <a:rPr lang="en-US" sz="20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</a:p>
        <a:p>
          <a:r>
            <a:rPr lang="en-US" sz="20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GKÎxKiY</a:t>
          </a:r>
          <a:endParaRPr lang="en-US" sz="2000" dirty="0">
            <a:solidFill>
              <a:schemeClr val="tx1"/>
            </a:solidFill>
          </a:endParaRPr>
        </a:p>
      </dgm:t>
    </dgm:pt>
    <dgm:pt modelId="{8C50386D-A9F1-47C1-B70D-1F6AECEE88F5}" type="parTrans" cxnId="{0F6A96DE-9FE9-4703-B228-824C885BE50B}">
      <dgm:prSet/>
      <dgm:spPr/>
      <dgm:t>
        <a:bodyPr/>
        <a:lstStyle/>
        <a:p>
          <a:endParaRPr lang="en-US" sz="2400"/>
        </a:p>
      </dgm:t>
    </dgm:pt>
    <dgm:pt modelId="{B0BF0BA2-D4CE-4693-AE87-3FCABFBBFEA0}" type="sibTrans" cxnId="{0F6A96DE-9FE9-4703-B228-824C885BE50B}">
      <dgm:prSet/>
      <dgm:spPr/>
      <dgm:t>
        <a:bodyPr/>
        <a:lstStyle/>
        <a:p>
          <a:endParaRPr lang="en-US" sz="2400"/>
        </a:p>
      </dgm:t>
    </dgm:pt>
    <dgm:pt modelId="{0C63E5C1-3846-4055-B7D0-46324E2F0CAA}">
      <dgm:prSet custT="1"/>
      <dgm:spPr>
        <a:solidFill>
          <a:srgbClr val="00B0F0"/>
        </a:solidFill>
      </dgm:spPr>
      <dgm:t>
        <a:bodyPr/>
        <a:lstStyle/>
        <a:p>
          <a:r>
            <a:rPr lang="en-US" sz="24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4. </a:t>
          </a:r>
          <a:r>
            <a:rPr lang="en-US" sz="24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eûkvLv</a:t>
          </a:r>
          <a:r>
            <a:rPr lang="en-US" sz="24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4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wecwY</a:t>
          </a:r>
          <a:endParaRPr lang="en-US" sz="2400" dirty="0">
            <a:solidFill>
              <a:schemeClr val="tx1"/>
            </a:solidFill>
          </a:endParaRPr>
        </a:p>
      </dgm:t>
    </dgm:pt>
    <dgm:pt modelId="{9145E74B-4C3D-418A-9343-83353EA6F909}" type="parTrans" cxnId="{5A89599B-9373-4289-9E02-CB8B83B6A1C0}">
      <dgm:prSet/>
      <dgm:spPr/>
      <dgm:t>
        <a:bodyPr/>
        <a:lstStyle/>
        <a:p>
          <a:endParaRPr lang="en-US" sz="2400"/>
        </a:p>
      </dgm:t>
    </dgm:pt>
    <dgm:pt modelId="{E0FE1D8B-A6C7-44C9-841E-D0C1657DCA94}" type="sibTrans" cxnId="{5A89599B-9373-4289-9E02-CB8B83B6A1C0}">
      <dgm:prSet/>
      <dgm:spPr/>
      <dgm:t>
        <a:bodyPr/>
        <a:lstStyle/>
        <a:p>
          <a:endParaRPr lang="en-US" sz="2400"/>
        </a:p>
      </dgm:t>
    </dgm:pt>
    <dgm:pt modelId="{4B69F6A4-8786-4561-939B-A473B2B220F8}" type="pres">
      <dgm:prSet presAssocID="{F1F119C7-5FDF-494F-B5DA-92A735D3061F}" presName="diagram" presStyleCnt="0">
        <dgm:presLayoutVars>
          <dgm:dir/>
        </dgm:presLayoutVars>
      </dgm:prSet>
      <dgm:spPr/>
    </dgm:pt>
    <dgm:pt modelId="{29C220D9-FD1C-4A5D-BDDE-25094ED7878C}" type="pres">
      <dgm:prSet presAssocID="{128DA7BB-D1A9-4F23-A0D4-A73878C87301}" presName="composite" presStyleCnt="0"/>
      <dgm:spPr/>
    </dgm:pt>
    <dgm:pt modelId="{8659643C-39F8-48A9-AC92-31CF036283A5}" type="pres">
      <dgm:prSet presAssocID="{128DA7BB-D1A9-4F23-A0D4-A73878C87301}" presName="Image" presStyleLbl="bgShp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  <dgm:pt modelId="{CC4C35EA-9736-49CD-AA3C-935E8E7AD9ED}" type="pres">
      <dgm:prSet presAssocID="{128DA7BB-D1A9-4F23-A0D4-A73878C87301}" presName="Parent" presStyleLbl="node0" presStyleIdx="0" presStyleCnt="4">
        <dgm:presLayoutVars>
          <dgm:bulletEnabled val="1"/>
        </dgm:presLayoutVars>
      </dgm:prSet>
      <dgm:spPr/>
    </dgm:pt>
    <dgm:pt modelId="{94E2A356-37D7-49FB-814F-51EE64B03481}" type="pres">
      <dgm:prSet presAssocID="{C9616283-421F-403E-A39D-EAA2671598C3}" presName="sibTrans" presStyleCnt="0"/>
      <dgm:spPr/>
    </dgm:pt>
    <dgm:pt modelId="{F4531E9B-7039-4D57-85D2-EC2A433947B3}" type="pres">
      <dgm:prSet presAssocID="{8F5B32DC-2DD1-451A-98AA-25B6FD57268B}" presName="composite" presStyleCnt="0"/>
      <dgm:spPr/>
    </dgm:pt>
    <dgm:pt modelId="{D2A6B11E-78EF-4C9B-B5C9-53037657CE5B}" type="pres">
      <dgm:prSet presAssocID="{8F5B32DC-2DD1-451A-98AA-25B6FD57268B}" presName="Image" presStyleLbl="bgShp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</dgm:spPr>
    </dgm:pt>
    <dgm:pt modelId="{C85BDBE2-4AAB-4856-BA81-22F7EEFAAA25}" type="pres">
      <dgm:prSet presAssocID="{8F5B32DC-2DD1-451A-98AA-25B6FD57268B}" presName="Parent" presStyleLbl="node0" presStyleIdx="1" presStyleCnt="4">
        <dgm:presLayoutVars>
          <dgm:bulletEnabled val="1"/>
        </dgm:presLayoutVars>
      </dgm:prSet>
      <dgm:spPr/>
    </dgm:pt>
    <dgm:pt modelId="{63286280-D179-45A8-8D2B-B3BCFE966705}" type="pres">
      <dgm:prSet presAssocID="{D861A3EA-9959-4A9F-A821-D4C321362155}" presName="sibTrans" presStyleCnt="0"/>
      <dgm:spPr/>
    </dgm:pt>
    <dgm:pt modelId="{78FB972D-60A4-455F-8E01-5987BF40C56A}" type="pres">
      <dgm:prSet presAssocID="{B896760B-4C45-40E9-B0F0-D53ABF4BB9FD}" presName="composite" presStyleCnt="0"/>
      <dgm:spPr/>
    </dgm:pt>
    <dgm:pt modelId="{854BA651-2DEF-4FD9-9D24-B9CAA7B0008E}" type="pres">
      <dgm:prSet presAssocID="{B896760B-4C45-40E9-B0F0-D53ABF4BB9FD}" presName="Image" presStyleLbl="bgShp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</dgm:spPr>
    </dgm:pt>
    <dgm:pt modelId="{ACC5EE64-1585-4E01-9776-BAB00C585A66}" type="pres">
      <dgm:prSet presAssocID="{B896760B-4C45-40E9-B0F0-D53ABF4BB9FD}" presName="Parent" presStyleLbl="node0" presStyleIdx="2" presStyleCnt="4" custLinFactNeighborX="-1049" custLinFactNeighborY="11524">
        <dgm:presLayoutVars>
          <dgm:bulletEnabled val="1"/>
        </dgm:presLayoutVars>
      </dgm:prSet>
      <dgm:spPr/>
    </dgm:pt>
    <dgm:pt modelId="{A26BB32A-933B-4C13-BFBE-93463F2DF5CE}" type="pres">
      <dgm:prSet presAssocID="{B0BF0BA2-D4CE-4693-AE87-3FCABFBBFEA0}" presName="sibTrans" presStyleCnt="0"/>
      <dgm:spPr/>
    </dgm:pt>
    <dgm:pt modelId="{BB308955-C0EB-43C2-8EE6-6BDA1AC47F84}" type="pres">
      <dgm:prSet presAssocID="{0C63E5C1-3846-4055-B7D0-46324E2F0CAA}" presName="composite" presStyleCnt="0"/>
      <dgm:spPr/>
    </dgm:pt>
    <dgm:pt modelId="{2D07D3EA-584C-42D2-8919-D9705CDE9C3E}" type="pres">
      <dgm:prSet presAssocID="{0C63E5C1-3846-4055-B7D0-46324E2F0CAA}" presName="Image" presStyleLbl="bgShp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</dgm:spPr>
    </dgm:pt>
    <dgm:pt modelId="{BD3E9D81-A856-4BEE-9DEC-53FC9323FDC4}" type="pres">
      <dgm:prSet presAssocID="{0C63E5C1-3846-4055-B7D0-46324E2F0CAA}" presName="Parent" presStyleLbl="node0" presStyleIdx="3" presStyleCnt="4">
        <dgm:presLayoutVars>
          <dgm:bulletEnabled val="1"/>
        </dgm:presLayoutVars>
      </dgm:prSet>
      <dgm:spPr/>
    </dgm:pt>
  </dgm:ptLst>
  <dgm:cxnLst>
    <dgm:cxn modelId="{3D11172E-92E6-4348-8659-350FF2FD2BD0}" type="presOf" srcId="{0C63E5C1-3846-4055-B7D0-46324E2F0CAA}" destId="{BD3E9D81-A856-4BEE-9DEC-53FC9323FDC4}" srcOrd="0" destOrd="0" presId="urn:microsoft.com/office/officeart/2008/layout/BendingPictureCaption"/>
    <dgm:cxn modelId="{E865E736-3EC9-4AF7-914F-666510EABA59}" srcId="{F1F119C7-5FDF-494F-B5DA-92A735D3061F}" destId="{8F5B32DC-2DD1-451A-98AA-25B6FD57268B}" srcOrd="1" destOrd="0" parTransId="{8180BA41-607D-45C4-9BA7-D7B559900513}" sibTransId="{D861A3EA-9959-4A9F-A821-D4C321362155}"/>
    <dgm:cxn modelId="{0D67843C-B8B5-469B-AF7C-6D47CFB87885}" type="presOf" srcId="{F1F119C7-5FDF-494F-B5DA-92A735D3061F}" destId="{4B69F6A4-8786-4561-939B-A473B2B220F8}" srcOrd="0" destOrd="0" presId="urn:microsoft.com/office/officeart/2008/layout/BendingPictureCaption"/>
    <dgm:cxn modelId="{45E26B5B-C049-4F84-AEC6-D980D42B1699}" type="presOf" srcId="{8F5B32DC-2DD1-451A-98AA-25B6FD57268B}" destId="{C85BDBE2-4AAB-4856-BA81-22F7EEFAAA25}" srcOrd="0" destOrd="0" presId="urn:microsoft.com/office/officeart/2008/layout/BendingPictureCaption"/>
    <dgm:cxn modelId="{C5941546-D09D-49AA-BB8F-B7B56A6436D1}" type="presOf" srcId="{B896760B-4C45-40E9-B0F0-D53ABF4BB9FD}" destId="{ACC5EE64-1585-4E01-9776-BAB00C585A66}" srcOrd="0" destOrd="0" presId="urn:microsoft.com/office/officeart/2008/layout/BendingPictureCaption"/>
    <dgm:cxn modelId="{74C34E8B-5912-4047-9DD2-7B2007DFBA7F}" type="presOf" srcId="{128DA7BB-D1A9-4F23-A0D4-A73878C87301}" destId="{CC4C35EA-9736-49CD-AA3C-935E8E7AD9ED}" srcOrd="0" destOrd="0" presId="urn:microsoft.com/office/officeart/2008/layout/BendingPictureCaption"/>
    <dgm:cxn modelId="{5A89599B-9373-4289-9E02-CB8B83B6A1C0}" srcId="{F1F119C7-5FDF-494F-B5DA-92A735D3061F}" destId="{0C63E5C1-3846-4055-B7D0-46324E2F0CAA}" srcOrd="3" destOrd="0" parTransId="{9145E74B-4C3D-418A-9343-83353EA6F909}" sibTransId="{E0FE1D8B-A6C7-44C9-841E-D0C1657DCA94}"/>
    <dgm:cxn modelId="{A773EDCA-083D-4193-AC14-E68F86D0B9BF}" srcId="{F1F119C7-5FDF-494F-B5DA-92A735D3061F}" destId="{128DA7BB-D1A9-4F23-A0D4-A73878C87301}" srcOrd="0" destOrd="0" parTransId="{A1740199-8D1A-4AEE-9870-DB0A7F6A0450}" sibTransId="{C9616283-421F-403E-A39D-EAA2671598C3}"/>
    <dgm:cxn modelId="{0F6A96DE-9FE9-4703-B228-824C885BE50B}" srcId="{F1F119C7-5FDF-494F-B5DA-92A735D3061F}" destId="{B896760B-4C45-40E9-B0F0-D53ABF4BB9FD}" srcOrd="2" destOrd="0" parTransId="{8C50386D-A9F1-47C1-B70D-1F6AECEE88F5}" sibTransId="{B0BF0BA2-D4CE-4693-AE87-3FCABFBBFEA0}"/>
    <dgm:cxn modelId="{BEAD7BCC-01EB-489C-81BC-075767D01A34}" type="presParOf" srcId="{4B69F6A4-8786-4561-939B-A473B2B220F8}" destId="{29C220D9-FD1C-4A5D-BDDE-25094ED7878C}" srcOrd="0" destOrd="0" presId="urn:microsoft.com/office/officeart/2008/layout/BendingPictureCaption"/>
    <dgm:cxn modelId="{7334BA59-1A46-435F-90EB-1C4F9561BB81}" type="presParOf" srcId="{29C220D9-FD1C-4A5D-BDDE-25094ED7878C}" destId="{8659643C-39F8-48A9-AC92-31CF036283A5}" srcOrd="0" destOrd="0" presId="urn:microsoft.com/office/officeart/2008/layout/BendingPictureCaption"/>
    <dgm:cxn modelId="{B9F36AB9-9D76-4517-A184-5FA095131B95}" type="presParOf" srcId="{29C220D9-FD1C-4A5D-BDDE-25094ED7878C}" destId="{CC4C35EA-9736-49CD-AA3C-935E8E7AD9ED}" srcOrd="1" destOrd="0" presId="urn:microsoft.com/office/officeart/2008/layout/BendingPictureCaption"/>
    <dgm:cxn modelId="{8B9EE6BA-5AD3-42E3-949B-6B9B1F9C1BA5}" type="presParOf" srcId="{4B69F6A4-8786-4561-939B-A473B2B220F8}" destId="{94E2A356-37D7-49FB-814F-51EE64B03481}" srcOrd="1" destOrd="0" presId="urn:microsoft.com/office/officeart/2008/layout/BendingPictureCaption"/>
    <dgm:cxn modelId="{AAC63A01-1EA7-4D6D-BA38-A33D0190A3E9}" type="presParOf" srcId="{4B69F6A4-8786-4561-939B-A473B2B220F8}" destId="{F4531E9B-7039-4D57-85D2-EC2A433947B3}" srcOrd="2" destOrd="0" presId="urn:microsoft.com/office/officeart/2008/layout/BendingPictureCaption"/>
    <dgm:cxn modelId="{BDE07C42-9782-4958-AC0D-3296D7F43258}" type="presParOf" srcId="{F4531E9B-7039-4D57-85D2-EC2A433947B3}" destId="{D2A6B11E-78EF-4C9B-B5C9-53037657CE5B}" srcOrd="0" destOrd="0" presId="urn:microsoft.com/office/officeart/2008/layout/BendingPictureCaption"/>
    <dgm:cxn modelId="{DD39BC39-725C-47A6-AD91-7A7C6692F99F}" type="presParOf" srcId="{F4531E9B-7039-4D57-85D2-EC2A433947B3}" destId="{C85BDBE2-4AAB-4856-BA81-22F7EEFAAA25}" srcOrd="1" destOrd="0" presId="urn:microsoft.com/office/officeart/2008/layout/BendingPictureCaption"/>
    <dgm:cxn modelId="{80755224-EA17-476B-8BD0-27F5709BB300}" type="presParOf" srcId="{4B69F6A4-8786-4561-939B-A473B2B220F8}" destId="{63286280-D179-45A8-8D2B-B3BCFE966705}" srcOrd="3" destOrd="0" presId="urn:microsoft.com/office/officeart/2008/layout/BendingPictureCaption"/>
    <dgm:cxn modelId="{36F2D894-74F2-4610-AC71-CE72913D4435}" type="presParOf" srcId="{4B69F6A4-8786-4561-939B-A473B2B220F8}" destId="{78FB972D-60A4-455F-8E01-5987BF40C56A}" srcOrd="4" destOrd="0" presId="urn:microsoft.com/office/officeart/2008/layout/BendingPictureCaption"/>
    <dgm:cxn modelId="{6DEE68F2-CCE2-44A3-B7B0-FDF1D7B0E498}" type="presParOf" srcId="{78FB972D-60A4-455F-8E01-5987BF40C56A}" destId="{854BA651-2DEF-4FD9-9D24-B9CAA7B0008E}" srcOrd="0" destOrd="0" presId="urn:microsoft.com/office/officeart/2008/layout/BendingPictureCaption"/>
    <dgm:cxn modelId="{84B02385-0E6C-41D3-AE50-70718D100FC5}" type="presParOf" srcId="{78FB972D-60A4-455F-8E01-5987BF40C56A}" destId="{ACC5EE64-1585-4E01-9776-BAB00C585A66}" srcOrd="1" destOrd="0" presId="urn:microsoft.com/office/officeart/2008/layout/BendingPictureCaption"/>
    <dgm:cxn modelId="{A39F791F-9841-4617-83D8-A28DF6B34C81}" type="presParOf" srcId="{4B69F6A4-8786-4561-939B-A473B2B220F8}" destId="{A26BB32A-933B-4C13-BFBE-93463F2DF5CE}" srcOrd="5" destOrd="0" presId="urn:microsoft.com/office/officeart/2008/layout/BendingPictureCaption"/>
    <dgm:cxn modelId="{3552DBB7-EEEC-4F24-916D-57073E3780E0}" type="presParOf" srcId="{4B69F6A4-8786-4561-939B-A473B2B220F8}" destId="{BB308955-C0EB-43C2-8EE6-6BDA1AC47F84}" srcOrd="6" destOrd="0" presId="urn:microsoft.com/office/officeart/2008/layout/BendingPictureCaption"/>
    <dgm:cxn modelId="{23985B8B-772C-418F-B426-724C4A9F4733}" type="presParOf" srcId="{BB308955-C0EB-43C2-8EE6-6BDA1AC47F84}" destId="{2D07D3EA-584C-42D2-8919-D9705CDE9C3E}" srcOrd="0" destOrd="0" presId="urn:microsoft.com/office/officeart/2008/layout/BendingPictureCaption"/>
    <dgm:cxn modelId="{073D4A0B-23CD-43DB-9854-188E4CFB0039}" type="presParOf" srcId="{BB308955-C0EB-43C2-8EE6-6BDA1AC47F84}" destId="{BD3E9D81-A856-4BEE-9DEC-53FC9323FDC4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1F119C7-5FDF-494F-B5DA-92A735D3061F}" type="doc">
      <dgm:prSet loTypeId="urn:microsoft.com/office/officeart/2008/layout/BendingPictureBlocks" loCatId="pictur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28DA7BB-D1A9-4F23-A0D4-A73878C87301}">
      <dgm:prSet phldrT="[Text]"/>
      <dgm:spPr/>
      <dgm:t>
        <a:bodyPr/>
        <a:lstStyle/>
        <a:p>
          <a:r>
            <a:rPr lang="en-US" b="1" i="1" dirty="0">
              <a:latin typeface="SutonnyMJ" pitchFamily="2" charset="0"/>
              <a:cs typeface="SutonnyMJ" pitchFamily="2" charset="0"/>
            </a:rPr>
            <a:t>1. </a:t>
          </a:r>
          <a:r>
            <a:rPr lang="en-US" b="1" i="1" dirty="0" err="1">
              <a:latin typeface="SutonnyMJ" pitchFamily="2" charset="0"/>
              <a:cs typeface="SutonnyMJ" pitchFamily="2" charset="0"/>
            </a:rPr>
            <a:t>mivmwi</a:t>
          </a:r>
          <a:r>
            <a:rPr lang="en-US" b="1" i="1" dirty="0">
              <a:latin typeface="SutonnyMJ" pitchFamily="2" charset="0"/>
              <a:cs typeface="SutonnyMJ" pitchFamily="2" charset="0"/>
            </a:rPr>
            <a:t> </a:t>
          </a:r>
          <a:r>
            <a:rPr lang="en-US" b="1" i="1" dirty="0" err="1">
              <a:latin typeface="SutonnyMJ" pitchFamily="2" charset="0"/>
              <a:cs typeface="SutonnyMJ" pitchFamily="2" charset="0"/>
            </a:rPr>
            <a:t>weµq</a:t>
          </a:r>
          <a:endParaRPr lang="en-US" dirty="0"/>
        </a:p>
      </dgm:t>
    </dgm:pt>
    <dgm:pt modelId="{A1740199-8D1A-4AEE-9870-DB0A7F6A0450}" type="parTrans" cxnId="{A773EDCA-083D-4193-AC14-E68F86D0B9BF}">
      <dgm:prSet/>
      <dgm:spPr/>
      <dgm:t>
        <a:bodyPr/>
        <a:lstStyle/>
        <a:p>
          <a:endParaRPr lang="en-US"/>
        </a:p>
      </dgm:t>
    </dgm:pt>
    <dgm:pt modelId="{C9616283-421F-403E-A39D-EAA2671598C3}" type="sibTrans" cxnId="{A773EDCA-083D-4193-AC14-E68F86D0B9BF}">
      <dgm:prSet/>
      <dgm:spPr/>
      <dgm:t>
        <a:bodyPr/>
        <a:lstStyle/>
        <a:p>
          <a:endParaRPr lang="en-US"/>
        </a:p>
      </dgm:t>
    </dgm:pt>
    <dgm:pt modelId="{8F5B32DC-2DD1-451A-98AA-25B6FD57268B}">
      <dgm:prSet phldrT="[Text]"/>
      <dgm:spPr/>
      <dgm:t>
        <a:bodyPr/>
        <a:lstStyle/>
        <a:p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2. †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Uwjgv‡K©wUs</a:t>
          </a:r>
          <a:endParaRPr lang="en-US" dirty="0">
            <a:solidFill>
              <a:schemeClr val="tx1"/>
            </a:solidFill>
          </a:endParaRPr>
        </a:p>
      </dgm:t>
    </dgm:pt>
    <dgm:pt modelId="{8180BA41-607D-45C4-9BA7-D7B559900513}" type="parTrans" cxnId="{E865E736-3EC9-4AF7-914F-666510EABA59}">
      <dgm:prSet/>
      <dgm:spPr/>
      <dgm:t>
        <a:bodyPr/>
        <a:lstStyle/>
        <a:p>
          <a:endParaRPr lang="en-US"/>
        </a:p>
      </dgm:t>
    </dgm:pt>
    <dgm:pt modelId="{D861A3EA-9959-4A9F-A821-D4C321362155}" type="sibTrans" cxnId="{E865E736-3EC9-4AF7-914F-666510EABA59}">
      <dgm:prSet/>
      <dgm:spPr/>
      <dgm:t>
        <a:bodyPr/>
        <a:lstStyle/>
        <a:p>
          <a:endParaRPr lang="en-US"/>
        </a:p>
      </dgm:t>
    </dgm:pt>
    <dgm:pt modelId="{B896760B-4C45-40E9-B0F0-D53ABF4BB9FD}">
      <dgm:prSet phldrT="[Text]"/>
      <dgm:spPr/>
      <dgm:t>
        <a:bodyPr/>
        <a:lstStyle/>
        <a:p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3. 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A‡Uv‡gwUK</a:t>
          </a:r>
          <a:endParaRPr lang="en-US" b="1" i="1" dirty="0">
            <a:solidFill>
              <a:schemeClr val="tx1"/>
            </a:solidFill>
            <a:latin typeface="SutonnyMJ" pitchFamily="2" charset="0"/>
            <a:cs typeface="SutonnyMJ" pitchFamily="2" charset="0"/>
          </a:endParaRPr>
        </a:p>
        <a:p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‡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fwÛs</a:t>
          </a:r>
          <a:endParaRPr lang="en-US" dirty="0">
            <a:solidFill>
              <a:schemeClr val="tx1"/>
            </a:solidFill>
          </a:endParaRPr>
        </a:p>
      </dgm:t>
    </dgm:pt>
    <dgm:pt modelId="{8C50386D-A9F1-47C1-B70D-1F6AECEE88F5}" type="parTrans" cxnId="{0F6A96DE-9FE9-4703-B228-824C885BE50B}">
      <dgm:prSet/>
      <dgm:spPr/>
      <dgm:t>
        <a:bodyPr/>
        <a:lstStyle/>
        <a:p>
          <a:endParaRPr lang="en-US"/>
        </a:p>
      </dgm:t>
    </dgm:pt>
    <dgm:pt modelId="{B0BF0BA2-D4CE-4693-AE87-3FCABFBBFEA0}" type="sibTrans" cxnId="{0F6A96DE-9FE9-4703-B228-824C885BE50B}">
      <dgm:prSet/>
      <dgm:spPr/>
      <dgm:t>
        <a:bodyPr/>
        <a:lstStyle/>
        <a:p>
          <a:endParaRPr lang="en-US"/>
        </a:p>
      </dgm:t>
    </dgm:pt>
    <dgm:pt modelId="{7758B1F5-B119-4C4A-9637-FE83F7BC6F5F}" type="pres">
      <dgm:prSet presAssocID="{F1F119C7-5FDF-494F-B5DA-92A735D3061F}" presName="Name0" presStyleCnt="0">
        <dgm:presLayoutVars>
          <dgm:dir/>
          <dgm:resizeHandles/>
        </dgm:presLayoutVars>
      </dgm:prSet>
      <dgm:spPr/>
    </dgm:pt>
    <dgm:pt modelId="{069EACAD-A050-422D-B890-F1CD99C5B2A3}" type="pres">
      <dgm:prSet presAssocID="{128DA7BB-D1A9-4F23-A0D4-A73878C87301}" presName="composite" presStyleCnt="0"/>
      <dgm:spPr/>
    </dgm:pt>
    <dgm:pt modelId="{87E09F2C-FBF1-41BE-90C4-F1731CD94A83}" type="pres">
      <dgm:prSet presAssocID="{128DA7BB-D1A9-4F23-A0D4-A73878C87301}" presName="rect1" presStyleLbl="b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4000" r="-34000"/>
          </a:stretch>
        </a:blipFill>
      </dgm:spPr>
    </dgm:pt>
    <dgm:pt modelId="{32778BE1-9CCE-437C-B629-F740FBB9CBFA}" type="pres">
      <dgm:prSet presAssocID="{128DA7BB-D1A9-4F23-A0D4-A73878C87301}" presName="rect2" presStyleLbl="node1" presStyleIdx="0" presStyleCnt="3">
        <dgm:presLayoutVars>
          <dgm:bulletEnabled val="1"/>
        </dgm:presLayoutVars>
      </dgm:prSet>
      <dgm:spPr/>
    </dgm:pt>
    <dgm:pt modelId="{DE4719C7-5533-4F79-B7D7-970D65E18915}" type="pres">
      <dgm:prSet presAssocID="{C9616283-421F-403E-A39D-EAA2671598C3}" presName="sibTrans" presStyleCnt="0"/>
      <dgm:spPr/>
    </dgm:pt>
    <dgm:pt modelId="{4D443753-4371-448C-A7BA-34362B6172B5}" type="pres">
      <dgm:prSet presAssocID="{8F5B32DC-2DD1-451A-98AA-25B6FD57268B}" presName="composite" presStyleCnt="0"/>
      <dgm:spPr/>
    </dgm:pt>
    <dgm:pt modelId="{61650E38-03BD-4F80-B1CE-A0E4BC57DE22}" type="pres">
      <dgm:prSet presAssocID="{8F5B32DC-2DD1-451A-98AA-25B6FD57268B}" presName="rect1" presStyleLbl="b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</dgm:spPr>
    </dgm:pt>
    <dgm:pt modelId="{3B008DC1-66B0-4B33-AC3F-E8D19AD89320}" type="pres">
      <dgm:prSet presAssocID="{8F5B32DC-2DD1-451A-98AA-25B6FD57268B}" presName="rect2" presStyleLbl="node1" presStyleIdx="1" presStyleCnt="3">
        <dgm:presLayoutVars>
          <dgm:bulletEnabled val="1"/>
        </dgm:presLayoutVars>
      </dgm:prSet>
      <dgm:spPr/>
    </dgm:pt>
    <dgm:pt modelId="{2CAA0E1F-2D95-41C7-A074-404CE7529DD2}" type="pres">
      <dgm:prSet presAssocID="{D861A3EA-9959-4A9F-A821-D4C321362155}" presName="sibTrans" presStyleCnt="0"/>
      <dgm:spPr/>
    </dgm:pt>
    <dgm:pt modelId="{CD1DEE85-05D7-444B-B6B3-A6DF2881F81E}" type="pres">
      <dgm:prSet presAssocID="{B896760B-4C45-40E9-B0F0-D53ABF4BB9FD}" presName="composite" presStyleCnt="0"/>
      <dgm:spPr/>
    </dgm:pt>
    <dgm:pt modelId="{FABABBAD-177C-4D66-83CD-6A544AACD449}" type="pres">
      <dgm:prSet presAssocID="{B896760B-4C45-40E9-B0F0-D53ABF4BB9FD}" presName="rect1" presStyleLbl="b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</dgm:spPr>
    </dgm:pt>
    <dgm:pt modelId="{B6399883-EA9A-4E1F-A2B0-8AE8CB35F5DA}" type="pres">
      <dgm:prSet presAssocID="{B896760B-4C45-40E9-B0F0-D53ABF4BB9FD}" presName="rect2" presStyleLbl="node1" presStyleIdx="2" presStyleCnt="3">
        <dgm:presLayoutVars>
          <dgm:bulletEnabled val="1"/>
        </dgm:presLayoutVars>
      </dgm:prSet>
      <dgm:spPr/>
    </dgm:pt>
  </dgm:ptLst>
  <dgm:cxnLst>
    <dgm:cxn modelId="{E865E736-3EC9-4AF7-914F-666510EABA59}" srcId="{F1F119C7-5FDF-494F-B5DA-92A735D3061F}" destId="{8F5B32DC-2DD1-451A-98AA-25B6FD57268B}" srcOrd="1" destOrd="0" parTransId="{8180BA41-607D-45C4-9BA7-D7B559900513}" sibTransId="{D861A3EA-9959-4A9F-A821-D4C321362155}"/>
    <dgm:cxn modelId="{C76FF239-8CBF-48D3-9587-739D58A43446}" type="presOf" srcId="{B896760B-4C45-40E9-B0F0-D53ABF4BB9FD}" destId="{B6399883-EA9A-4E1F-A2B0-8AE8CB35F5DA}" srcOrd="0" destOrd="0" presId="urn:microsoft.com/office/officeart/2008/layout/BendingPictureBlocks"/>
    <dgm:cxn modelId="{2531FC67-75AA-450E-84DF-7D5BA10B8907}" type="presOf" srcId="{128DA7BB-D1A9-4F23-A0D4-A73878C87301}" destId="{32778BE1-9CCE-437C-B629-F740FBB9CBFA}" srcOrd="0" destOrd="0" presId="urn:microsoft.com/office/officeart/2008/layout/BendingPictureBlocks"/>
    <dgm:cxn modelId="{CF67887D-845D-495D-AF08-00EF2DB228DD}" type="presOf" srcId="{8F5B32DC-2DD1-451A-98AA-25B6FD57268B}" destId="{3B008DC1-66B0-4B33-AC3F-E8D19AD89320}" srcOrd="0" destOrd="0" presId="urn:microsoft.com/office/officeart/2008/layout/BendingPictureBlocks"/>
    <dgm:cxn modelId="{A773EDCA-083D-4193-AC14-E68F86D0B9BF}" srcId="{F1F119C7-5FDF-494F-B5DA-92A735D3061F}" destId="{128DA7BB-D1A9-4F23-A0D4-A73878C87301}" srcOrd="0" destOrd="0" parTransId="{A1740199-8D1A-4AEE-9870-DB0A7F6A0450}" sibTransId="{C9616283-421F-403E-A39D-EAA2671598C3}"/>
    <dgm:cxn modelId="{B5683CD9-85AB-4C59-9A72-16025C3DEBB9}" type="presOf" srcId="{F1F119C7-5FDF-494F-B5DA-92A735D3061F}" destId="{7758B1F5-B119-4C4A-9637-FE83F7BC6F5F}" srcOrd="0" destOrd="0" presId="urn:microsoft.com/office/officeart/2008/layout/BendingPictureBlocks"/>
    <dgm:cxn modelId="{0F6A96DE-9FE9-4703-B228-824C885BE50B}" srcId="{F1F119C7-5FDF-494F-B5DA-92A735D3061F}" destId="{B896760B-4C45-40E9-B0F0-D53ABF4BB9FD}" srcOrd="2" destOrd="0" parTransId="{8C50386D-A9F1-47C1-B70D-1F6AECEE88F5}" sibTransId="{B0BF0BA2-D4CE-4693-AE87-3FCABFBBFEA0}"/>
    <dgm:cxn modelId="{A495B87E-BF1C-4FFC-8630-7F4B15CF6EAA}" type="presParOf" srcId="{7758B1F5-B119-4C4A-9637-FE83F7BC6F5F}" destId="{069EACAD-A050-422D-B890-F1CD99C5B2A3}" srcOrd="0" destOrd="0" presId="urn:microsoft.com/office/officeart/2008/layout/BendingPictureBlocks"/>
    <dgm:cxn modelId="{ACF2B98E-11CD-4936-8DC6-E30B0141497F}" type="presParOf" srcId="{069EACAD-A050-422D-B890-F1CD99C5B2A3}" destId="{87E09F2C-FBF1-41BE-90C4-F1731CD94A83}" srcOrd="0" destOrd="0" presId="urn:microsoft.com/office/officeart/2008/layout/BendingPictureBlocks"/>
    <dgm:cxn modelId="{A09FD4A9-B5C4-406E-B5A0-A30EC1AE3D62}" type="presParOf" srcId="{069EACAD-A050-422D-B890-F1CD99C5B2A3}" destId="{32778BE1-9CCE-437C-B629-F740FBB9CBFA}" srcOrd="1" destOrd="0" presId="urn:microsoft.com/office/officeart/2008/layout/BendingPictureBlocks"/>
    <dgm:cxn modelId="{7CB8ED01-240B-4E24-9704-7189A47DBE36}" type="presParOf" srcId="{7758B1F5-B119-4C4A-9637-FE83F7BC6F5F}" destId="{DE4719C7-5533-4F79-B7D7-970D65E18915}" srcOrd="1" destOrd="0" presId="urn:microsoft.com/office/officeart/2008/layout/BendingPictureBlocks"/>
    <dgm:cxn modelId="{4A666A2C-E682-4AF6-9AB9-793E528D90EF}" type="presParOf" srcId="{7758B1F5-B119-4C4A-9637-FE83F7BC6F5F}" destId="{4D443753-4371-448C-A7BA-34362B6172B5}" srcOrd="2" destOrd="0" presId="urn:microsoft.com/office/officeart/2008/layout/BendingPictureBlocks"/>
    <dgm:cxn modelId="{3B6014D3-616D-43B3-975E-64FC45A0E3BB}" type="presParOf" srcId="{4D443753-4371-448C-A7BA-34362B6172B5}" destId="{61650E38-03BD-4F80-B1CE-A0E4BC57DE22}" srcOrd="0" destOrd="0" presId="urn:microsoft.com/office/officeart/2008/layout/BendingPictureBlocks"/>
    <dgm:cxn modelId="{8BD85FA8-DFE6-4AAD-8E90-D570F2BB5860}" type="presParOf" srcId="{4D443753-4371-448C-A7BA-34362B6172B5}" destId="{3B008DC1-66B0-4B33-AC3F-E8D19AD89320}" srcOrd="1" destOrd="0" presId="urn:microsoft.com/office/officeart/2008/layout/BendingPictureBlocks"/>
    <dgm:cxn modelId="{A04B0DEA-7E55-4DF1-84B2-322079EA59F6}" type="presParOf" srcId="{7758B1F5-B119-4C4A-9637-FE83F7BC6F5F}" destId="{2CAA0E1F-2D95-41C7-A074-404CE7529DD2}" srcOrd="3" destOrd="0" presId="urn:microsoft.com/office/officeart/2008/layout/BendingPictureBlocks"/>
    <dgm:cxn modelId="{DAFAEC54-5899-4ABD-8B90-88DB84919595}" type="presParOf" srcId="{7758B1F5-B119-4C4A-9637-FE83F7BC6F5F}" destId="{CD1DEE85-05D7-444B-B6B3-A6DF2881F81E}" srcOrd="4" destOrd="0" presId="urn:microsoft.com/office/officeart/2008/layout/BendingPictureBlocks"/>
    <dgm:cxn modelId="{8F3BE434-B726-4F1C-A072-D64ED66F802D}" type="presParOf" srcId="{CD1DEE85-05D7-444B-B6B3-A6DF2881F81E}" destId="{FABABBAD-177C-4D66-83CD-6A544AACD449}" srcOrd="0" destOrd="0" presId="urn:microsoft.com/office/officeart/2008/layout/BendingPictureBlocks"/>
    <dgm:cxn modelId="{0D945767-D6EB-45F9-9039-88E7D6C2AD7C}" type="presParOf" srcId="{CD1DEE85-05D7-444B-B6B3-A6DF2881F81E}" destId="{B6399883-EA9A-4E1F-A2B0-8AE8CB35F5DA}" srcOrd="1" destOrd="0" presId="urn:microsoft.com/office/officeart/2008/layout/Bending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BC75CFC-ED29-424B-8E17-C8DF54577F16}" type="doc">
      <dgm:prSet loTypeId="urn:microsoft.com/office/officeart/2005/8/layout/h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85A7AE8-1F11-41D6-B90A-09AFF0E719D1}">
      <dgm:prSet phldrT="[Text]"/>
      <dgm:spPr>
        <a:solidFill>
          <a:srgbClr val="FF0000"/>
        </a:solidFill>
      </dgm:spPr>
      <dgm:t>
        <a:bodyPr/>
        <a:lstStyle/>
        <a:p>
          <a:r>
            <a:rPr lang="en-US" sz="24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Drcv`bKvixi</a:t>
          </a:r>
          <a:r>
            <a:rPr lang="en-US" sz="24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/</a:t>
          </a:r>
          <a:r>
            <a:rPr lang="en-US" sz="24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cvBKv‡ii</a:t>
          </a:r>
          <a:r>
            <a:rPr lang="en-US" sz="24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4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cÖwZ</a:t>
          </a:r>
          <a:r>
            <a:rPr lang="en-US" sz="24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4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Kvh©vewj</a:t>
          </a:r>
          <a:endParaRPr lang="en-US" sz="2400" dirty="0"/>
        </a:p>
      </dgm:t>
    </dgm:pt>
    <dgm:pt modelId="{B3BB3976-F132-40A1-AAD8-1B34F7AAAE4E}" type="parTrans" cxnId="{A649FD1E-87B7-44A3-B715-863182F33D5B}">
      <dgm:prSet/>
      <dgm:spPr/>
      <dgm:t>
        <a:bodyPr/>
        <a:lstStyle/>
        <a:p>
          <a:endParaRPr lang="en-US"/>
        </a:p>
      </dgm:t>
    </dgm:pt>
    <dgm:pt modelId="{39BB19CD-CBDD-470D-8617-2F2B3FB7CCF0}" type="sibTrans" cxnId="{A649FD1E-87B7-44A3-B715-863182F33D5B}">
      <dgm:prSet/>
      <dgm:spPr/>
      <dgm:t>
        <a:bodyPr/>
        <a:lstStyle/>
        <a:p>
          <a:endParaRPr lang="en-US"/>
        </a:p>
      </dgm:t>
    </dgm:pt>
    <dgm:pt modelId="{6C89F669-782E-4FA9-9566-15F3E4105BE7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20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.</a:t>
          </a:r>
          <a:r>
            <a:rPr lang="en-US" sz="20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cb</a:t>
          </a:r>
          <a:r>
            <a:rPr lang="en-US" sz="20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¨ </a:t>
          </a:r>
          <a:r>
            <a:rPr lang="en-US" sz="20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weµq</a:t>
          </a:r>
          <a:endParaRPr lang="en-US" sz="2000" dirty="0"/>
        </a:p>
      </dgm:t>
    </dgm:pt>
    <dgm:pt modelId="{9D9A3A12-3FED-410F-A93B-AA0D2C2421B8}" type="parTrans" cxnId="{93E99C21-7D77-4513-BC41-831DA7A32956}">
      <dgm:prSet/>
      <dgm:spPr/>
      <dgm:t>
        <a:bodyPr/>
        <a:lstStyle/>
        <a:p>
          <a:endParaRPr lang="en-US"/>
        </a:p>
      </dgm:t>
    </dgm:pt>
    <dgm:pt modelId="{223A46D9-4E64-41E9-BEA9-068C91E40FBD}" type="sibTrans" cxnId="{93E99C21-7D77-4513-BC41-831DA7A32956}">
      <dgm:prSet/>
      <dgm:spPr/>
      <dgm:t>
        <a:bodyPr/>
        <a:lstStyle/>
        <a:p>
          <a:endParaRPr lang="en-US"/>
        </a:p>
      </dgm:t>
    </dgm:pt>
    <dgm:pt modelId="{2794E824-20D8-4D4E-BC70-C76828B4DD2C}">
      <dgm:prSet phldrT="[Text]"/>
      <dgm:spPr/>
      <dgm:t>
        <a:bodyPr/>
        <a:lstStyle/>
        <a:p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‡fv³v‡`i 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cÖwZ</a:t>
          </a:r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Kvh©vewj</a:t>
          </a:r>
          <a:endParaRPr lang="en-US" dirty="0"/>
        </a:p>
      </dgm:t>
    </dgm:pt>
    <dgm:pt modelId="{9C09C992-D7A4-4544-978A-83F06C8EE2D3}" type="parTrans" cxnId="{B7D2797F-A2DF-4077-A770-AB28E1DD4320}">
      <dgm:prSet/>
      <dgm:spPr/>
      <dgm:t>
        <a:bodyPr/>
        <a:lstStyle/>
        <a:p>
          <a:endParaRPr lang="en-US"/>
        </a:p>
      </dgm:t>
    </dgm:pt>
    <dgm:pt modelId="{876D957C-E541-4EDB-9797-424FFC7247FA}" type="sibTrans" cxnId="{B7D2797F-A2DF-4077-A770-AB28E1DD4320}">
      <dgm:prSet/>
      <dgm:spPr/>
      <dgm:t>
        <a:bodyPr/>
        <a:lstStyle/>
        <a:p>
          <a:endParaRPr lang="en-US"/>
        </a:p>
      </dgm:t>
    </dgm:pt>
    <dgm:pt modelId="{EB06BECB-5057-41E2-91EC-FA50E951587B}">
      <dgm:prSet phldrT="[Text]"/>
      <dgm:spPr/>
      <dgm:t>
        <a:bodyPr/>
        <a:lstStyle/>
        <a:p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.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wbqwgZ</a:t>
          </a:r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cb</a:t>
          </a:r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¨ 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mieivn</a:t>
          </a:r>
          <a:endParaRPr lang="en-US" dirty="0"/>
        </a:p>
      </dgm:t>
    </dgm:pt>
    <dgm:pt modelId="{9A3B531F-2FE4-4C55-8B0A-73035FA690A9}" type="parTrans" cxnId="{94F77D1E-A34E-4F97-9135-8E79E6BF1D23}">
      <dgm:prSet/>
      <dgm:spPr/>
      <dgm:t>
        <a:bodyPr/>
        <a:lstStyle/>
        <a:p>
          <a:endParaRPr lang="en-US"/>
        </a:p>
      </dgm:t>
    </dgm:pt>
    <dgm:pt modelId="{B805C3A3-E0F7-4E26-BA57-6292479B50E7}" type="sibTrans" cxnId="{94F77D1E-A34E-4F97-9135-8E79E6BF1D23}">
      <dgm:prSet/>
      <dgm:spPr/>
      <dgm:t>
        <a:bodyPr/>
        <a:lstStyle/>
        <a:p>
          <a:endParaRPr lang="en-US"/>
        </a:p>
      </dgm:t>
    </dgm:pt>
    <dgm:pt modelId="{874F2BE4-952E-4FE9-B27E-E6F2096604B3}">
      <dgm:prSet phldrT="[Text]"/>
      <dgm:spPr/>
      <dgm:t>
        <a:bodyPr/>
        <a:lstStyle/>
        <a:p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.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cY</a:t>
          </a:r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¨ Kª‡q 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mnvqZv</a:t>
          </a:r>
          <a:endParaRPr lang="en-US" dirty="0"/>
        </a:p>
      </dgm:t>
    </dgm:pt>
    <dgm:pt modelId="{58DB0AEA-4263-4496-80D1-7CCBBE55AF01}" type="parTrans" cxnId="{BEE51A95-94D0-4FA4-ADA3-15DBCD1D718B}">
      <dgm:prSet/>
      <dgm:spPr/>
      <dgm:t>
        <a:bodyPr/>
        <a:lstStyle/>
        <a:p>
          <a:endParaRPr lang="en-US"/>
        </a:p>
      </dgm:t>
    </dgm:pt>
    <dgm:pt modelId="{CB5D2905-3FA6-49F4-A220-811FB09390A3}" type="sibTrans" cxnId="{BEE51A95-94D0-4FA4-ADA3-15DBCD1D718B}">
      <dgm:prSet/>
      <dgm:spPr/>
      <dgm:t>
        <a:bodyPr/>
        <a:lstStyle/>
        <a:p>
          <a:endParaRPr lang="en-US"/>
        </a:p>
      </dgm:t>
    </dgm:pt>
    <dgm:pt modelId="{1EA72C8B-1D4F-4058-9332-245B9415B0AC}">
      <dgm:prSet phldrT="[Text]"/>
      <dgm:spPr/>
      <dgm:t>
        <a:bodyPr/>
        <a:lstStyle/>
        <a:p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wb‡R</a:t>
          </a:r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‡`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i</a:t>
          </a:r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cÖwZ</a:t>
          </a:r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Kvh©vewj</a:t>
          </a:r>
          <a:endParaRPr lang="en-US" dirty="0"/>
        </a:p>
      </dgm:t>
    </dgm:pt>
    <dgm:pt modelId="{234C4989-FA13-4689-8FB3-72C5DD2A92DC}" type="parTrans" cxnId="{E2F80297-8E65-4229-973A-1F359EB7E4E2}">
      <dgm:prSet/>
      <dgm:spPr/>
      <dgm:t>
        <a:bodyPr/>
        <a:lstStyle/>
        <a:p>
          <a:endParaRPr lang="en-US"/>
        </a:p>
      </dgm:t>
    </dgm:pt>
    <dgm:pt modelId="{EC16D0DD-38A9-47F6-A05A-6E9D9ABA1E6B}" type="sibTrans" cxnId="{E2F80297-8E65-4229-973A-1F359EB7E4E2}">
      <dgm:prSet/>
      <dgm:spPr/>
      <dgm:t>
        <a:bodyPr/>
        <a:lstStyle/>
        <a:p>
          <a:endParaRPr lang="en-US"/>
        </a:p>
      </dgm:t>
    </dgm:pt>
    <dgm:pt modelId="{332D1498-8466-484A-A3EB-47E1ACA4E242}">
      <dgm:prSet phldrT="[Text]"/>
      <dgm:spPr/>
      <dgm:t>
        <a:bodyPr/>
        <a:lstStyle/>
        <a:p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.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cb</a:t>
          </a:r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¨ µq</a:t>
          </a:r>
          <a:endParaRPr lang="en-US" dirty="0"/>
        </a:p>
      </dgm:t>
    </dgm:pt>
    <dgm:pt modelId="{5706AD77-1778-43D8-B2D9-5BAD40C1ED7D}" type="parTrans" cxnId="{23D9D01F-C3D9-461F-AE1F-7836A31AED27}">
      <dgm:prSet/>
      <dgm:spPr/>
      <dgm:t>
        <a:bodyPr/>
        <a:lstStyle/>
        <a:p>
          <a:endParaRPr lang="en-US"/>
        </a:p>
      </dgm:t>
    </dgm:pt>
    <dgm:pt modelId="{506E391F-07D3-4A79-A80E-E027AE2929A8}" type="sibTrans" cxnId="{23D9D01F-C3D9-461F-AE1F-7836A31AED27}">
      <dgm:prSet/>
      <dgm:spPr/>
      <dgm:t>
        <a:bodyPr/>
        <a:lstStyle/>
        <a:p>
          <a:endParaRPr lang="en-US"/>
        </a:p>
      </dgm:t>
    </dgm:pt>
    <dgm:pt modelId="{35A5B15B-45FD-4F5C-8B14-36B76FEFEEF0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20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.</a:t>
          </a:r>
          <a:r>
            <a:rPr lang="en-US" sz="20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cb</a:t>
          </a:r>
          <a:r>
            <a:rPr lang="en-US" sz="20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¨ </a:t>
          </a:r>
          <a:r>
            <a:rPr lang="en-US" sz="20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cwienb</a:t>
          </a:r>
          <a:endParaRPr lang="en-US" sz="2000" dirty="0"/>
        </a:p>
      </dgm:t>
    </dgm:pt>
    <dgm:pt modelId="{71F2774E-AB6D-4221-B347-F5225362F6B8}" type="parTrans" cxnId="{2D474852-0ED0-4560-8EF3-06792BBD1E59}">
      <dgm:prSet/>
      <dgm:spPr/>
      <dgm:t>
        <a:bodyPr/>
        <a:lstStyle/>
        <a:p>
          <a:endParaRPr lang="en-US"/>
        </a:p>
      </dgm:t>
    </dgm:pt>
    <dgm:pt modelId="{0A6B0E5D-48AD-4E77-BE98-D1C41C382022}" type="sibTrans" cxnId="{2D474852-0ED0-4560-8EF3-06792BBD1E59}">
      <dgm:prSet/>
      <dgm:spPr/>
      <dgm:t>
        <a:bodyPr/>
        <a:lstStyle/>
        <a:p>
          <a:endParaRPr lang="en-US"/>
        </a:p>
      </dgm:t>
    </dgm:pt>
    <dgm:pt modelId="{C35A6E6B-5298-420A-BC53-0C53F26025DA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20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.</a:t>
          </a:r>
          <a:r>
            <a:rPr lang="en-US" sz="20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cb</a:t>
          </a:r>
          <a:r>
            <a:rPr lang="en-US" sz="20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¨ </a:t>
          </a:r>
          <a:r>
            <a:rPr lang="en-US" sz="20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msiÿY</a:t>
          </a:r>
          <a:endParaRPr lang="en-US" sz="2000" dirty="0"/>
        </a:p>
      </dgm:t>
    </dgm:pt>
    <dgm:pt modelId="{19E4FA07-E764-47C2-A15A-303EC1DA5A90}" type="parTrans" cxnId="{8CEA1048-9C21-4F47-B076-E66D9255E684}">
      <dgm:prSet/>
      <dgm:spPr/>
      <dgm:t>
        <a:bodyPr/>
        <a:lstStyle/>
        <a:p>
          <a:endParaRPr lang="en-US"/>
        </a:p>
      </dgm:t>
    </dgm:pt>
    <dgm:pt modelId="{78A41636-DE43-441E-BDD4-4B2D660A8060}" type="sibTrans" cxnId="{8CEA1048-9C21-4F47-B076-E66D9255E684}">
      <dgm:prSet/>
      <dgm:spPr/>
      <dgm:t>
        <a:bodyPr/>
        <a:lstStyle/>
        <a:p>
          <a:endParaRPr lang="en-US"/>
        </a:p>
      </dgm:t>
    </dgm:pt>
    <dgm:pt modelId="{AE78F263-0874-433D-9902-8E5577E4EC24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20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.A_©</a:t>
          </a:r>
          <a:r>
            <a:rPr lang="en-US" sz="20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ms</a:t>
          </a:r>
          <a:r>
            <a:rPr lang="en-US" sz="20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¯’</a:t>
          </a:r>
          <a:r>
            <a:rPr lang="en-US" sz="20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vb</a:t>
          </a:r>
          <a:endParaRPr lang="en-US" sz="2000" dirty="0"/>
        </a:p>
      </dgm:t>
    </dgm:pt>
    <dgm:pt modelId="{9B4E5EFB-51CC-4205-8825-1C36A0ACBD1C}" type="parTrans" cxnId="{AF435920-C25F-4F62-BE31-C449010D7941}">
      <dgm:prSet/>
      <dgm:spPr/>
      <dgm:t>
        <a:bodyPr/>
        <a:lstStyle/>
        <a:p>
          <a:endParaRPr lang="en-US"/>
        </a:p>
      </dgm:t>
    </dgm:pt>
    <dgm:pt modelId="{D0501414-A14F-434F-A8E0-97104F811D11}" type="sibTrans" cxnId="{AF435920-C25F-4F62-BE31-C449010D7941}">
      <dgm:prSet/>
      <dgm:spPr/>
      <dgm:t>
        <a:bodyPr/>
        <a:lstStyle/>
        <a:p>
          <a:endParaRPr lang="en-US"/>
        </a:p>
      </dgm:t>
    </dgm:pt>
    <dgm:pt modelId="{CCC993F1-79A6-4259-A955-B036F2B6B616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20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.</a:t>
          </a:r>
          <a:r>
            <a:rPr lang="en-US" sz="20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evRvi</a:t>
          </a:r>
          <a:r>
            <a:rPr lang="en-US" sz="20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0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m¤úªmviY</a:t>
          </a:r>
          <a:endParaRPr lang="en-US" sz="2000" dirty="0"/>
        </a:p>
      </dgm:t>
    </dgm:pt>
    <dgm:pt modelId="{EF228B4D-7C60-4E21-9FEF-E0E985457939}" type="parTrans" cxnId="{F5CDC236-72BD-472A-9043-BBDD042EB8FE}">
      <dgm:prSet/>
      <dgm:spPr/>
      <dgm:t>
        <a:bodyPr/>
        <a:lstStyle/>
        <a:p>
          <a:endParaRPr lang="en-US"/>
        </a:p>
      </dgm:t>
    </dgm:pt>
    <dgm:pt modelId="{A4BEAE9F-DC0D-43A7-B254-F5B513746B15}" type="sibTrans" cxnId="{F5CDC236-72BD-472A-9043-BBDD042EB8FE}">
      <dgm:prSet/>
      <dgm:spPr/>
      <dgm:t>
        <a:bodyPr/>
        <a:lstStyle/>
        <a:p>
          <a:endParaRPr lang="en-US"/>
        </a:p>
      </dgm:t>
    </dgm:pt>
    <dgm:pt modelId="{BEFBA940-546B-43B8-8AFB-B5DD54E0B264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20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.</a:t>
          </a:r>
          <a:r>
            <a:rPr lang="en-US" sz="20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SuywK</a:t>
          </a:r>
          <a:r>
            <a:rPr lang="en-US" sz="20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0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MÖnb</a:t>
          </a:r>
          <a:endParaRPr lang="en-US" sz="2000" dirty="0"/>
        </a:p>
      </dgm:t>
    </dgm:pt>
    <dgm:pt modelId="{EA60BE77-B477-4EF7-8512-2DB2414EC86C}" type="parTrans" cxnId="{47A0CDBC-FBE7-4C77-8CB2-955B5D5CEC8A}">
      <dgm:prSet/>
      <dgm:spPr/>
      <dgm:t>
        <a:bodyPr/>
        <a:lstStyle/>
        <a:p>
          <a:endParaRPr lang="en-US"/>
        </a:p>
      </dgm:t>
    </dgm:pt>
    <dgm:pt modelId="{FC54E7C8-5499-46D6-9EA2-75DB2E6684CD}" type="sibTrans" cxnId="{47A0CDBC-FBE7-4C77-8CB2-955B5D5CEC8A}">
      <dgm:prSet/>
      <dgm:spPr/>
      <dgm:t>
        <a:bodyPr/>
        <a:lstStyle/>
        <a:p>
          <a:endParaRPr lang="en-US"/>
        </a:p>
      </dgm:t>
    </dgm:pt>
    <dgm:pt modelId="{9F0E8848-B3DA-440B-BE0A-85113F84F6D9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20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. </a:t>
          </a:r>
          <a:r>
            <a:rPr lang="en-US" sz="20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evRvi</a:t>
          </a:r>
          <a:r>
            <a:rPr lang="en-US" sz="20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Z_¨ </a:t>
          </a:r>
          <a:r>
            <a:rPr lang="en-US" sz="20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mieivn</a:t>
          </a:r>
          <a:endParaRPr lang="en-US" sz="2000" dirty="0"/>
        </a:p>
      </dgm:t>
    </dgm:pt>
    <dgm:pt modelId="{1E25E232-F4D0-48EE-B8BA-8F417ABC3C83}" type="parTrans" cxnId="{FB62C5EF-FA98-416D-A5B6-E8AB32D486F7}">
      <dgm:prSet/>
      <dgm:spPr/>
      <dgm:t>
        <a:bodyPr/>
        <a:lstStyle/>
        <a:p>
          <a:endParaRPr lang="en-US"/>
        </a:p>
      </dgm:t>
    </dgm:pt>
    <dgm:pt modelId="{667FAC00-0CE1-4782-A9DD-FE04444C840C}" type="sibTrans" cxnId="{FB62C5EF-FA98-416D-A5B6-E8AB32D486F7}">
      <dgm:prSet/>
      <dgm:spPr/>
      <dgm:t>
        <a:bodyPr/>
        <a:lstStyle/>
        <a:p>
          <a:endParaRPr lang="en-US"/>
        </a:p>
      </dgm:t>
    </dgm:pt>
    <dgm:pt modelId="{6CBCFB69-93A3-42C9-B8EE-F9AA28DDA77A}">
      <dgm:prSet phldrT="[Text]"/>
      <dgm:spPr/>
      <dgm:t>
        <a:bodyPr/>
        <a:lstStyle/>
        <a:p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.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cb</a:t>
          </a:r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¨ ‡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diZ</a:t>
          </a:r>
          <a:endParaRPr lang="en-US" dirty="0"/>
        </a:p>
      </dgm:t>
    </dgm:pt>
    <dgm:pt modelId="{27728812-9168-4C5C-A1CA-B1AD3C164BCB}" type="parTrans" cxnId="{B5F64E77-90FC-49F1-BFED-AF7E095B7FA1}">
      <dgm:prSet/>
      <dgm:spPr/>
      <dgm:t>
        <a:bodyPr/>
        <a:lstStyle/>
        <a:p>
          <a:endParaRPr lang="en-US"/>
        </a:p>
      </dgm:t>
    </dgm:pt>
    <dgm:pt modelId="{EF60253C-0F4B-4E5A-801C-6DAC325EE2B6}" type="sibTrans" cxnId="{B5F64E77-90FC-49F1-BFED-AF7E095B7FA1}">
      <dgm:prSet/>
      <dgm:spPr/>
      <dgm:t>
        <a:bodyPr/>
        <a:lstStyle/>
        <a:p>
          <a:endParaRPr lang="en-US"/>
        </a:p>
      </dgm:t>
    </dgm:pt>
    <dgm:pt modelId="{B852C8A1-E226-484B-BB42-AFD1889B254E}">
      <dgm:prSet phldrT="[Text]"/>
      <dgm:spPr/>
      <dgm:t>
        <a:bodyPr/>
        <a:lstStyle/>
        <a:p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.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Dc‡`k</a:t>
          </a:r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`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vb</a:t>
          </a:r>
          <a:endParaRPr lang="en-US" dirty="0"/>
        </a:p>
      </dgm:t>
    </dgm:pt>
    <dgm:pt modelId="{D5F021B1-21C8-4D60-86A7-59D7E88F310E}" type="parTrans" cxnId="{73B7B3D9-3B4A-4343-A2D1-4B07C36C4FCE}">
      <dgm:prSet/>
      <dgm:spPr/>
      <dgm:t>
        <a:bodyPr/>
        <a:lstStyle/>
        <a:p>
          <a:endParaRPr lang="en-US"/>
        </a:p>
      </dgm:t>
    </dgm:pt>
    <dgm:pt modelId="{BA3B569C-D302-4C3E-991B-8BA1DAF00024}" type="sibTrans" cxnId="{73B7B3D9-3B4A-4343-A2D1-4B07C36C4FCE}">
      <dgm:prSet/>
      <dgm:spPr/>
      <dgm:t>
        <a:bodyPr/>
        <a:lstStyle/>
        <a:p>
          <a:endParaRPr lang="en-US"/>
        </a:p>
      </dgm:t>
    </dgm:pt>
    <dgm:pt modelId="{E708A3AE-FDFF-4264-9E25-0CA99696572A}">
      <dgm:prSet phldrT="[Text]"/>
      <dgm:spPr/>
      <dgm:t>
        <a:bodyPr/>
        <a:lstStyle/>
        <a:p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.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RxebhvÎvi</a:t>
          </a:r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gvb</a:t>
          </a:r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Dbœqb</a:t>
          </a:r>
          <a:endParaRPr lang="en-US" dirty="0"/>
        </a:p>
      </dgm:t>
    </dgm:pt>
    <dgm:pt modelId="{5BE5B5E1-165F-4B0B-A4A7-9C7EC09912C9}" type="parTrans" cxnId="{3F9A6F7F-83A4-4305-BDA5-FA0C30D64C48}">
      <dgm:prSet/>
      <dgm:spPr/>
      <dgm:t>
        <a:bodyPr/>
        <a:lstStyle/>
        <a:p>
          <a:endParaRPr lang="en-US"/>
        </a:p>
      </dgm:t>
    </dgm:pt>
    <dgm:pt modelId="{29C928A7-A4EE-4D5B-9580-4B8465723768}" type="sibTrans" cxnId="{3F9A6F7F-83A4-4305-BDA5-FA0C30D64C48}">
      <dgm:prSet/>
      <dgm:spPr/>
      <dgm:t>
        <a:bodyPr/>
        <a:lstStyle/>
        <a:p>
          <a:endParaRPr lang="en-US"/>
        </a:p>
      </dgm:t>
    </dgm:pt>
    <dgm:pt modelId="{7CE65995-CB8B-447F-8CFE-407D8EACDAD5}">
      <dgm:prSet phldrT="[Text]"/>
      <dgm:spPr/>
      <dgm:t>
        <a:bodyPr/>
        <a:lstStyle/>
        <a:p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.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c‡Y¨i</a:t>
          </a:r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g~j</a:t>
          </a:r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¨ 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wba©vib</a:t>
          </a:r>
          <a:endParaRPr lang="en-US" dirty="0"/>
        </a:p>
      </dgm:t>
    </dgm:pt>
    <dgm:pt modelId="{F0FF73EC-2D2A-458F-98B9-F594E06734E1}" type="parTrans" cxnId="{DBAA5EBD-654D-41CF-BFA7-7496AB6593E9}">
      <dgm:prSet/>
      <dgm:spPr/>
      <dgm:t>
        <a:bodyPr/>
        <a:lstStyle/>
        <a:p>
          <a:endParaRPr lang="en-US"/>
        </a:p>
      </dgm:t>
    </dgm:pt>
    <dgm:pt modelId="{B6E2921C-346E-4779-A8A7-3F64CD9F454E}" type="sibTrans" cxnId="{DBAA5EBD-654D-41CF-BFA7-7496AB6593E9}">
      <dgm:prSet/>
      <dgm:spPr/>
      <dgm:t>
        <a:bodyPr/>
        <a:lstStyle/>
        <a:p>
          <a:endParaRPr lang="en-US"/>
        </a:p>
      </dgm:t>
    </dgm:pt>
    <dgm:pt modelId="{EB040F79-5222-421A-B0CE-F1CFC46E21EF}">
      <dgm:prSet phldrT="[Text]"/>
      <dgm:spPr/>
      <dgm:t>
        <a:bodyPr/>
        <a:lstStyle/>
        <a:p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.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wnmveiÿY</a:t>
          </a:r>
          <a:endParaRPr lang="en-US" dirty="0"/>
        </a:p>
      </dgm:t>
    </dgm:pt>
    <dgm:pt modelId="{1DD4C0D1-7952-4BDE-A19C-BAC62D0BAACD}" type="parTrans" cxnId="{931AA45D-7852-456B-AB57-FA397A2AD0E2}">
      <dgm:prSet/>
      <dgm:spPr/>
      <dgm:t>
        <a:bodyPr/>
        <a:lstStyle/>
        <a:p>
          <a:endParaRPr lang="en-US"/>
        </a:p>
      </dgm:t>
    </dgm:pt>
    <dgm:pt modelId="{6939AC58-277E-42EF-800C-3D0219B924BE}" type="sibTrans" cxnId="{931AA45D-7852-456B-AB57-FA397A2AD0E2}">
      <dgm:prSet/>
      <dgm:spPr/>
      <dgm:t>
        <a:bodyPr/>
        <a:lstStyle/>
        <a:p>
          <a:endParaRPr lang="en-US"/>
        </a:p>
      </dgm:t>
    </dgm:pt>
    <dgm:pt modelId="{63B76E66-C585-4A64-822E-8364AC66CA15}">
      <dgm:prSet phldrT="[Text]"/>
      <dgm:spPr/>
      <dgm:t>
        <a:bodyPr/>
        <a:lstStyle/>
        <a:p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.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cÖwkÿY</a:t>
          </a:r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MÖnb</a:t>
          </a:r>
          <a:endParaRPr lang="en-US" dirty="0"/>
        </a:p>
      </dgm:t>
    </dgm:pt>
    <dgm:pt modelId="{C80341F3-930A-4423-BB43-30A56B45294D}" type="parTrans" cxnId="{F1A0E2F9-5098-4EC6-9756-420E98104DB2}">
      <dgm:prSet/>
      <dgm:spPr/>
      <dgm:t>
        <a:bodyPr/>
        <a:lstStyle/>
        <a:p>
          <a:endParaRPr lang="en-US"/>
        </a:p>
      </dgm:t>
    </dgm:pt>
    <dgm:pt modelId="{811EBCDC-8052-41B3-819D-0A9BA4B1671E}" type="sibTrans" cxnId="{F1A0E2F9-5098-4EC6-9756-420E98104DB2}">
      <dgm:prSet/>
      <dgm:spPr/>
      <dgm:t>
        <a:bodyPr/>
        <a:lstStyle/>
        <a:p>
          <a:endParaRPr lang="en-US"/>
        </a:p>
      </dgm:t>
    </dgm:pt>
    <dgm:pt modelId="{4E3F01BC-D71B-44B0-9C37-ACFEBAE161EC}" type="pres">
      <dgm:prSet presAssocID="{3BC75CFC-ED29-424B-8E17-C8DF54577F16}" presName="Name0" presStyleCnt="0">
        <dgm:presLayoutVars>
          <dgm:dir/>
          <dgm:resizeHandles val="exact"/>
        </dgm:presLayoutVars>
      </dgm:prSet>
      <dgm:spPr/>
    </dgm:pt>
    <dgm:pt modelId="{E81B4B85-4455-4DC6-A88B-886B28BB7BA8}" type="pres">
      <dgm:prSet presAssocID="{585A7AE8-1F11-41D6-B90A-09AFF0E719D1}" presName="node" presStyleLbl="node1" presStyleIdx="0" presStyleCnt="3">
        <dgm:presLayoutVars>
          <dgm:bulletEnabled val="1"/>
        </dgm:presLayoutVars>
      </dgm:prSet>
      <dgm:spPr/>
    </dgm:pt>
    <dgm:pt modelId="{02F2337E-CEE5-49A5-BE1B-C620303ADF79}" type="pres">
      <dgm:prSet presAssocID="{39BB19CD-CBDD-470D-8617-2F2B3FB7CCF0}" presName="sibTrans" presStyleCnt="0"/>
      <dgm:spPr/>
    </dgm:pt>
    <dgm:pt modelId="{E7C4A5A4-1E8F-4B5B-9060-26C3902A90F4}" type="pres">
      <dgm:prSet presAssocID="{2794E824-20D8-4D4E-BC70-C76828B4DD2C}" presName="node" presStyleLbl="node1" presStyleIdx="1" presStyleCnt="3">
        <dgm:presLayoutVars>
          <dgm:bulletEnabled val="1"/>
        </dgm:presLayoutVars>
      </dgm:prSet>
      <dgm:spPr/>
    </dgm:pt>
    <dgm:pt modelId="{8B9A2033-C1F0-426F-A546-5260809F1248}" type="pres">
      <dgm:prSet presAssocID="{876D957C-E541-4EDB-9797-424FFC7247FA}" presName="sibTrans" presStyleCnt="0"/>
      <dgm:spPr/>
    </dgm:pt>
    <dgm:pt modelId="{F6B2191C-2D84-4495-80AF-7E5702D3CAA3}" type="pres">
      <dgm:prSet presAssocID="{1EA72C8B-1D4F-4058-9332-245B9415B0AC}" presName="node" presStyleLbl="node1" presStyleIdx="2" presStyleCnt="3">
        <dgm:presLayoutVars>
          <dgm:bulletEnabled val="1"/>
        </dgm:presLayoutVars>
      </dgm:prSet>
      <dgm:spPr/>
    </dgm:pt>
  </dgm:ptLst>
  <dgm:cxnLst>
    <dgm:cxn modelId="{ABC63C00-27F5-4F05-89E7-0212656B2D09}" type="presOf" srcId="{AE78F263-0874-433D-9902-8E5577E4EC24}" destId="{E81B4B85-4455-4DC6-A88B-886B28BB7BA8}" srcOrd="0" destOrd="4" presId="urn:microsoft.com/office/officeart/2005/8/layout/hList6"/>
    <dgm:cxn modelId="{8E7B6813-1360-4F87-8FDB-C051F9C9CCE9}" type="presOf" srcId="{9F0E8848-B3DA-440B-BE0A-85113F84F6D9}" destId="{E81B4B85-4455-4DC6-A88B-886B28BB7BA8}" srcOrd="0" destOrd="7" presId="urn:microsoft.com/office/officeart/2005/8/layout/hList6"/>
    <dgm:cxn modelId="{94F77D1E-A34E-4F97-9135-8E79E6BF1D23}" srcId="{2794E824-20D8-4D4E-BC70-C76828B4DD2C}" destId="{EB06BECB-5057-41E2-91EC-FA50E951587B}" srcOrd="0" destOrd="0" parTransId="{9A3B531F-2FE4-4C55-8B0A-73035FA690A9}" sibTransId="{B805C3A3-E0F7-4E26-BA57-6292479B50E7}"/>
    <dgm:cxn modelId="{A649FD1E-87B7-44A3-B715-863182F33D5B}" srcId="{3BC75CFC-ED29-424B-8E17-C8DF54577F16}" destId="{585A7AE8-1F11-41D6-B90A-09AFF0E719D1}" srcOrd="0" destOrd="0" parTransId="{B3BB3976-F132-40A1-AAD8-1B34F7AAAE4E}" sibTransId="{39BB19CD-CBDD-470D-8617-2F2B3FB7CCF0}"/>
    <dgm:cxn modelId="{31CB2A1F-A2F4-46F3-B322-5E886A975499}" type="presOf" srcId="{6CBCFB69-93A3-42C9-B8EE-F9AA28DDA77A}" destId="{E7C4A5A4-1E8F-4B5B-9060-26C3902A90F4}" srcOrd="0" destOrd="3" presId="urn:microsoft.com/office/officeart/2005/8/layout/hList6"/>
    <dgm:cxn modelId="{23D9D01F-C3D9-461F-AE1F-7836A31AED27}" srcId="{1EA72C8B-1D4F-4058-9332-245B9415B0AC}" destId="{332D1498-8466-484A-A3EB-47E1ACA4E242}" srcOrd="0" destOrd="0" parTransId="{5706AD77-1778-43D8-B2D9-5BAD40C1ED7D}" sibTransId="{506E391F-07D3-4A79-A80E-E027AE2929A8}"/>
    <dgm:cxn modelId="{AF435920-C25F-4F62-BE31-C449010D7941}" srcId="{585A7AE8-1F11-41D6-B90A-09AFF0E719D1}" destId="{AE78F263-0874-433D-9902-8E5577E4EC24}" srcOrd="3" destOrd="0" parTransId="{9B4E5EFB-51CC-4205-8825-1C36A0ACBD1C}" sibTransId="{D0501414-A14F-434F-A8E0-97104F811D11}"/>
    <dgm:cxn modelId="{93E99C21-7D77-4513-BC41-831DA7A32956}" srcId="{585A7AE8-1F11-41D6-B90A-09AFF0E719D1}" destId="{6C89F669-782E-4FA9-9566-15F3E4105BE7}" srcOrd="0" destOrd="0" parTransId="{9D9A3A12-3FED-410F-A93B-AA0D2C2421B8}" sibTransId="{223A46D9-4E64-41E9-BEA9-068C91E40FBD}"/>
    <dgm:cxn modelId="{9D131B31-F178-4BA9-951B-862D8A9A2F59}" type="presOf" srcId="{EB040F79-5222-421A-B0CE-F1CFC46E21EF}" destId="{F6B2191C-2D84-4495-80AF-7E5702D3CAA3}" srcOrd="0" destOrd="3" presId="urn:microsoft.com/office/officeart/2005/8/layout/hList6"/>
    <dgm:cxn modelId="{F5CDC236-72BD-472A-9043-BBDD042EB8FE}" srcId="{585A7AE8-1F11-41D6-B90A-09AFF0E719D1}" destId="{CCC993F1-79A6-4259-A955-B036F2B6B616}" srcOrd="4" destOrd="0" parTransId="{EF228B4D-7C60-4E21-9FEF-E0E985457939}" sibTransId="{A4BEAE9F-DC0D-43A7-B254-F5B513746B15}"/>
    <dgm:cxn modelId="{F6AF653F-22C2-423E-AD31-1335B765D892}" type="presOf" srcId="{7CE65995-CB8B-447F-8CFE-407D8EACDAD5}" destId="{F6B2191C-2D84-4495-80AF-7E5702D3CAA3}" srcOrd="0" destOrd="2" presId="urn:microsoft.com/office/officeart/2005/8/layout/hList6"/>
    <dgm:cxn modelId="{3081435B-A8F1-482E-98D7-2EDAD9148478}" type="presOf" srcId="{3BC75CFC-ED29-424B-8E17-C8DF54577F16}" destId="{4E3F01BC-D71B-44B0-9C37-ACFEBAE161EC}" srcOrd="0" destOrd="0" presId="urn:microsoft.com/office/officeart/2005/8/layout/hList6"/>
    <dgm:cxn modelId="{931AA45D-7852-456B-AB57-FA397A2AD0E2}" srcId="{1EA72C8B-1D4F-4058-9332-245B9415B0AC}" destId="{EB040F79-5222-421A-B0CE-F1CFC46E21EF}" srcOrd="2" destOrd="0" parTransId="{1DD4C0D1-7952-4BDE-A19C-BAC62D0BAACD}" sibTransId="{6939AC58-277E-42EF-800C-3D0219B924BE}"/>
    <dgm:cxn modelId="{3FC2B441-3454-434D-9B44-B7C155242AEF}" type="presOf" srcId="{35A5B15B-45FD-4F5C-8B14-36B76FEFEEF0}" destId="{E81B4B85-4455-4DC6-A88B-886B28BB7BA8}" srcOrd="0" destOrd="2" presId="urn:microsoft.com/office/officeart/2005/8/layout/hList6"/>
    <dgm:cxn modelId="{6BECD044-BC76-4199-A2E7-232CF735B618}" type="presOf" srcId="{E708A3AE-FDFF-4264-9E25-0CA99696572A}" destId="{E7C4A5A4-1E8F-4B5B-9060-26C3902A90F4}" srcOrd="0" destOrd="5" presId="urn:microsoft.com/office/officeart/2005/8/layout/hList6"/>
    <dgm:cxn modelId="{8CEA1048-9C21-4F47-B076-E66D9255E684}" srcId="{585A7AE8-1F11-41D6-B90A-09AFF0E719D1}" destId="{C35A6E6B-5298-420A-BC53-0C53F26025DA}" srcOrd="2" destOrd="0" parTransId="{19E4FA07-E764-47C2-A15A-303EC1DA5A90}" sibTransId="{78A41636-DE43-441E-BDD4-4B2D660A8060}"/>
    <dgm:cxn modelId="{2D474852-0ED0-4560-8EF3-06792BBD1E59}" srcId="{585A7AE8-1F11-41D6-B90A-09AFF0E719D1}" destId="{35A5B15B-45FD-4F5C-8B14-36B76FEFEEF0}" srcOrd="1" destOrd="0" parTransId="{71F2774E-AB6D-4221-B347-F5225362F6B8}" sibTransId="{0A6B0E5D-48AD-4E77-BE98-D1C41C382022}"/>
    <dgm:cxn modelId="{B5F64E77-90FC-49F1-BFED-AF7E095B7FA1}" srcId="{2794E824-20D8-4D4E-BC70-C76828B4DD2C}" destId="{6CBCFB69-93A3-42C9-B8EE-F9AA28DDA77A}" srcOrd="2" destOrd="0" parTransId="{27728812-9168-4C5C-A1CA-B1AD3C164BCB}" sibTransId="{EF60253C-0F4B-4E5A-801C-6DAC325EE2B6}"/>
    <dgm:cxn modelId="{5CFAE878-C993-4FB1-BD9B-A4B536E8CAA3}" type="presOf" srcId="{BEFBA940-546B-43B8-8AFB-B5DD54E0B264}" destId="{E81B4B85-4455-4DC6-A88B-886B28BB7BA8}" srcOrd="0" destOrd="6" presId="urn:microsoft.com/office/officeart/2005/8/layout/hList6"/>
    <dgm:cxn modelId="{3F9A6F7F-83A4-4305-BDA5-FA0C30D64C48}" srcId="{2794E824-20D8-4D4E-BC70-C76828B4DD2C}" destId="{E708A3AE-FDFF-4264-9E25-0CA99696572A}" srcOrd="4" destOrd="0" parTransId="{5BE5B5E1-165F-4B0B-A4A7-9C7EC09912C9}" sibTransId="{29C928A7-A4EE-4D5B-9580-4B8465723768}"/>
    <dgm:cxn modelId="{B7D2797F-A2DF-4077-A770-AB28E1DD4320}" srcId="{3BC75CFC-ED29-424B-8E17-C8DF54577F16}" destId="{2794E824-20D8-4D4E-BC70-C76828B4DD2C}" srcOrd="1" destOrd="0" parTransId="{9C09C992-D7A4-4544-978A-83F06C8EE2D3}" sibTransId="{876D957C-E541-4EDB-9797-424FFC7247FA}"/>
    <dgm:cxn modelId="{6841E686-10FF-4494-B82B-F188C8755E97}" type="presOf" srcId="{1EA72C8B-1D4F-4058-9332-245B9415B0AC}" destId="{F6B2191C-2D84-4495-80AF-7E5702D3CAA3}" srcOrd="0" destOrd="0" presId="urn:microsoft.com/office/officeart/2005/8/layout/hList6"/>
    <dgm:cxn modelId="{088F8E87-E06C-43D1-93C3-7A6D7F1A1DDD}" type="presOf" srcId="{EB06BECB-5057-41E2-91EC-FA50E951587B}" destId="{E7C4A5A4-1E8F-4B5B-9060-26C3902A90F4}" srcOrd="0" destOrd="1" presId="urn:microsoft.com/office/officeart/2005/8/layout/hList6"/>
    <dgm:cxn modelId="{BEE51A95-94D0-4FA4-ADA3-15DBCD1D718B}" srcId="{2794E824-20D8-4D4E-BC70-C76828B4DD2C}" destId="{874F2BE4-952E-4FE9-B27E-E6F2096604B3}" srcOrd="1" destOrd="0" parTransId="{58DB0AEA-4263-4496-80D1-7CCBBE55AF01}" sibTransId="{CB5D2905-3FA6-49F4-A220-811FB09390A3}"/>
    <dgm:cxn modelId="{E2F80297-8E65-4229-973A-1F359EB7E4E2}" srcId="{3BC75CFC-ED29-424B-8E17-C8DF54577F16}" destId="{1EA72C8B-1D4F-4058-9332-245B9415B0AC}" srcOrd="2" destOrd="0" parTransId="{234C4989-FA13-4689-8FB3-72C5DD2A92DC}" sibTransId="{EC16D0DD-38A9-47F6-A05A-6E9D9ABA1E6B}"/>
    <dgm:cxn modelId="{164135AD-4523-4190-8A96-F664064D1BBF}" type="presOf" srcId="{2794E824-20D8-4D4E-BC70-C76828B4DD2C}" destId="{E7C4A5A4-1E8F-4B5B-9060-26C3902A90F4}" srcOrd="0" destOrd="0" presId="urn:microsoft.com/office/officeart/2005/8/layout/hList6"/>
    <dgm:cxn modelId="{47A0CDBC-FBE7-4C77-8CB2-955B5D5CEC8A}" srcId="{585A7AE8-1F11-41D6-B90A-09AFF0E719D1}" destId="{BEFBA940-546B-43B8-8AFB-B5DD54E0B264}" srcOrd="5" destOrd="0" parTransId="{EA60BE77-B477-4EF7-8512-2DB2414EC86C}" sibTransId="{FC54E7C8-5499-46D6-9EA2-75DB2E6684CD}"/>
    <dgm:cxn modelId="{DBAA5EBD-654D-41CF-BFA7-7496AB6593E9}" srcId="{1EA72C8B-1D4F-4058-9332-245B9415B0AC}" destId="{7CE65995-CB8B-447F-8CFE-407D8EACDAD5}" srcOrd="1" destOrd="0" parTransId="{F0FF73EC-2D2A-458F-98B9-F594E06734E1}" sibTransId="{B6E2921C-346E-4779-A8A7-3F64CD9F454E}"/>
    <dgm:cxn modelId="{36B2A6C9-8360-4571-9B93-B337A4FC3AD6}" type="presOf" srcId="{C35A6E6B-5298-420A-BC53-0C53F26025DA}" destId="{E81B4B85-4455-4DC6-A88B-886B28BB7BA8}" srcOrd="0" destOrd="3" presId="urn:microsoft.com/office/officeart/2005/8/layout/hList6"/>
    <dgm:cxn modelId="{443F73CA-2B8D-40F1-9499-267C456E4000}" type="presOf" srcId="{585A7AE8-1F11-41D6-B90A-09AFF0E719D1}" destId="{E81B4B85-4455-4DC6-A88B-886B28BB7BA8}" srcOrd="0" destOrd="0" presId="urn:microsoft.com/office/officeart/2005/8/layout/hList6"/>
    <dgm:cxn modelId="{55A842CE-5585-4741-ACE2-C670BEC2419C}" type="presOf" srcId="{874F2BE4-952E-4FE9-B27E-E6F2096604B3}" destId="{E7C4A5A4-1E8F-4B5B-9060-26C3902A90F4}" srcOrd="0" destOrd="2" presId="urn:microsoft.com/office/officeart/2005/8/layout/hList6"/>
    <dgm:cxn modelId="{73B7B3D9-3B4A-4343-A2D1-4B07C36C4FCE}" srcId="{2794E824-20D8-4D4E-BC70-C76828B4DD2C}" destId="{B852C8A1-E226-484B-BB42-AFD1889B254E}" srcOrd="3" destOrd="0" parTransId="{D5F021B1-21C8-4D60-86A7-59D7E88F310E}" sibTransId="{BA3B569C-D302-4C3E-991B-8BA1DAF00024}"/>
    <dgm:cxn modelId="{F5308BDA-6184-4D2C-A407-029D72AF33E0}" type="presOf" srcId="{CCC993F1-79A6-4259-A955-B036F2B6B616}" destId="{E81B4B85-4455-4DC6-A88B-886B28BB7BA8}" srcOrd="0" destOrd="5" presId="urn:microsoft.com/office/officeart/2005/8/layout/hList6"/>
    <dgm:cxn modelId="{FB62C5EF-FA98-416D-A5B6-E8AB32D486F7}" srcId="{585A7AE8-1F11-41D6-B90A-09AFF0E719D1}" destId="{9F0E8848-B3DA-440B-BE0A-85113F84F6D9}" srcOrd="6" destOrd="0" parTransId="{1E25E232-F4D0-48EE-B8BA-8F417ABC3C83}" sibTransId="{667FAC00-0CE1-4782-A9DD-FE04444C840C}"/>
    <dgm:cxn modelId="{606268F2-3075-41F2-9A13-0611EC22E42B}" type="presOf" srcId="{63B76E66-C585-4A64-822E-8364AC66CA15}" destId="{F6B2191C-2D84-4495-80AF-7E5702D3CAA3}" srcOrd="0" destOrd="4" presId="urn:microsoft.com/office/officeart/2005/8/layout/hList6"/>
    <dgm:cxn modelId="{80127BF4-567B-4CB9-BBE7-CEFFAB1B9AF7}" type="presOf" srcId="{332D1498-8466-484A-A3EB-47E1ACA4E242}" destId="{F6B2191C-2D84-4495-80AF-7E5702D3CAA3}" srcOrd="0" destOrd="1" presId="urn:microsoft.com/office/officeart/2005/8/layout/hList6"/>
    <dgm:cxn modelId="{8A4673F7-9FFC-4056-B2DC-EF892DDF2F83}" type="presOf" srcId="{B852C8A1-E226-484B-BB42-AFD1889B254E}" destId="{E7C4A5A4-1E8F-4B5B-9060-26C3902A90F4}" srcOrd="0" destOrd="4" presId="urn:microsoft.com/office/officeart/2005/8/layout/hList6"/>
    <dgm:cxn modelId="{E8FC68F9-4FF3-4414-9CF9-E2A9F56F374B}" type="presOf" srcId="{6C89F669-782E-4FA9-9566-15F3E4105BE7}" destId="{E81B4B85-4455-4DC6-A88B-886B28BB7BA8}" srcOrd="0" destOrd="1" presId="urn:microsoft.com/office/officeart/2005/8/layout/hList6"/>
    <dgm:cxn modelId="{F1A0E2F9-5098-4EC6-9756-420E98104DB2}" srcId="{1EA72C8B-1D4F-4058-9332-245B9415B0AC}" destId="{63B76E66-C585-4A64-822E-8364AC66CA15}" srcOrd="3" destOrd="0" parTransId="{C80341F3-930A-4423-BB43-30A56B45294D}" sibTransId="{811EBCDC-8052-41B3-819D-0A9BA4B1671E}"/>
    <dgm:cxn modelId="{346E802A-A949-4616-BEB9-9B7D31F84479}" type="presParOf" srcId="{4E3F01BC-D71B-44B0-9C37-ACFEBAE161EC}" destId="{E81B4B85-4455-4DC6-A88B-886B28BB7BA8}" srcOrd="0" destOrd="0" presId="urn:microsoft.com/office/officeart/2005/8/layout/hList6"/>
    <dgm:cxn modelId="{FF56A1A1-CFAB-4BBF-96BB-D4376410FBAF}" type="presParOf" srcId="{4E3F01BC-D71B-44B0-9C37-ACFEBAE161EC}" destId="{02F2337E-CEE5-49A5-BE1B-C620303ADF79}" srcOrd="1" destOrd="0" presId="urn:microsoft.com/office/officeart/2005/8/layout/hList6"/>
    <dgm:cxn modelId="{BC2383ED-A52F-4AB2-BEDF-C7C92EA05CE7}" type="presParOf" srcId="{4E3F01BC-D71B-44B0-9C37-ACFEBAE161EC}" destId="{E7C4A5A4-1E8F-4B5B-9060-26C3902A90F4}" srcOrd="2" destOrd="0" presId="urn:microsoft.com/office/officeart/2005/8/layout/hList6"/>
    <dgm:cxn modelId="{03679757-9F0F-426A-A091-DBD70BBDC016}" type="presParOf" srcId="{4E3F01BC-D71B-44B0-9C37-ACFEBAE161EC}" destId="{8B9A2033-C1F0-426F-A546-5260809F1248}" srcOrd="3" destOrd="0" presId="urn:microsoft.com/office/officeart/2005/8/layout/hList6"/>
    <dgm:cxn modelId="{FAF923A8-EECB-42C9-8BE4-6CD7C728DE68}" type="presParOf" srcId="{4E3F01BC-D71B-44B0-9C37-ACFEBAE161EC}" destId="{F6B2191C-2D84-4495-80AF-7E5702D3CAA3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0FB260B-4C4F-43FD-9CAB-D5E3D7EF62CF}" type="doc">
      <dgm:prSet loTypeId="urn:microsoft.com/office/officeart/2005/8/layout/arrow5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22308C9-1C80-4E95-8509-70A0F15C1A12}">
      <dgm:prSet phldrT="[Text]"/>
      <dgm:spPr/>
      <dgm:t>
        <a:bodyPr/>
        <a:lstStyle/>
        <a:p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cvBKvwi</a:t>
          </a:r>
          <a:endParaRPr lang="en-US" b="1" i="1" dirty="0">
            <a:solidFill>
              <a:schemeClr val="tx1"/>
            </a:solidFill>
            <a:latin typeface="SutonnyMJ" pitchFamily="2" charset="0"/>
            <a:cs typeface="SutonnyMJ" pitchFamily="2" charset="0"/>
          </a:endParaRPr>
        </a:p>
        <a:p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e¨emvq</a:t>
          </a:r>
          <a:endParaRPr lang="en-US" dirty="0"/>
        </a:p>
      </dgm:t>
    </dgm:pt>
    <dgm:pt modelId="{52ABD70F-4AF2-41F0-A271-110CAE0CAE07}" type="parTrans" cxnId="{73158F90-80CB-415F-B832-A846C5A27485}">
      <dgm:prSet/>
      <dgm:spPr/>
      <dgm:t>
        <a:bodyPr/>
        <a:lstStyle/>
        <a:p>
          <a:endParaRPr lang="en-US"/>
        </a:p>
      </dgm:t>
    </dgm:pt>
    <dgm:pt modelId="{0DC57F4F-9859-4923-BCB3-FBFCB0516D4E}" type="sibTrans" cxnId="{73158F90-80CB-415F-B832-A846C5A27485}">
      <dgm:prSet/>
      <dgm:spPr/>
      <dgm:t>
        <a:bodyPr/>
        <a:lstStyle/>
        <a:p>
          <a:endParaRPr lang="en-US"/>
        </a:p>
      </dgm:t>
    </dgm:pt>
    <dgm:pt modelId="{A5880BB8-47E2-47A7-8D73-ACE2BF78B9E9}">
      <dgm:prSet phldrT="[Text]"/>
      <dgm:spPr/>
      <dgm:t>
        <a:bodyPr/>
        <a:lstStyle/>
        <a:p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LyPiv</a:t>
          </a:r>
          <a:endParaRPr lang="en-US" b="1" i="1" dirty="0">
            <a:solidFill>
              <a:schemeClr val="tx1"/>
            </a:solidFill>
            <a:latin typeface="SutonnyMJ" pitchFamily="2" charset="0"/>
            <a:cs typeface="SutonnyMJ" pitchFamily="2" charset="0"/>
          </a:endParaRPr>
        </a:p>
        <a:p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e¨emvq</a:t>
          </a:r>
          <a:endParaRPr lang="en-US" dirty="0"/>
        </a:p>
      </dgm:t>
    </dgm:pt>
    <dgm:pt modelId="{6B817547-E4A4-4FA7-A70A-E26CDA94D2FD}" type="parTrans" cxnId="{260AC691-99A8-4C3C-AA0F-6B9458D239AC}">
      <dgm:prSet/>
      <dgm:spPr/>
      <dgm:t>
        <a:bodyPr/>
        <a:lstStyle/>
        <a:p>
          <a:endParaRPr lang="en-US"/>
        </a:p>
      </dgm:t>
    </dgm:pt>
    <dgm:pt modelId="{A14ABDE3-CC0C-4560-BB8B-CA5ECAD5D3A9}" type="sibTrans" cxnId="{260AC691-99A8-4C3C-AA0F-6B9458D239AC}">
      <dgm:prSet/>
      <dgm:spPr/>
      <dgm:t>
        <a:bodyPr/>
        <a:lstStyle/>
        <a:p>
          <a:endParaRPr lang="en-US"/>
        </a:p>
      </dgm:t>
    </dgm:pt>
    <dgm:pt modelId="{E27BA077-D8D5-4CCB-BECC-5A26DB49B2EC}" type="pres">
      <dgm:prSet presAssocID="{C0FB260B-4C4F-43FD-9CAB-D5E3D7EF62CF}" presName="diagram" presStyleCnt="0">
        <dgm:presLayoutVars>
          <dgm:dir/>
          <dgm:resizeHandles val="exact"/>
        </dgm:presLayoutVars>
      </dgm:prSet>
      <dgm:spPr/>
    </dgm:pt>
    <dgm:pt modelId="{F21C582E-B1C9-4E15-97D8-120652AFF0F9}" type="pres">
      <dgm:prSet presAssocID="{A22308C9-1C80-4E95-8509-70A0F15C1A12}" presName="arrow" presStyleLbl="node1" presStyleIdx="0" presStyleCnt="2">
        <dgm:presLayoutVars>
          <dgm:bulletEnabled val="1"/>
        </dgm:presLayoutVars>
      </dgm:prSet>
      <dgm:spPr/>
    </dgm:pt>
    <dgm:pt modelId="{23EC3895-509C-436B-A5E8-B42761D4C7C1}" type="pres">
      <dgm:prSet presAssocID="{A5880BB8-47E2-47A7-8D73-ACE2BF78B9E9}" presName="arrow" presStyleLbl="node1" presStyleIdx="1" presStyleCnt="2">
        <dgm:presLayoutVars>
          <dgm:bulletEnabled val="1"/>
        </dgm:presLayoutVars>
      </dgm:prSet>
      <dgm:spPr/>
    </dgm:pt>
  </dgm:ptLst>
  <dgm:cxnLst>
    <dgm:cxn modelId="{8ECEB44E-C4F0-4D55-9AB8-BE6B56514FE7}" type="presOf" srcId="{A22308C9-1C80-4E95-8509-70A0F15C1A12}" destId="{F21C582E-B1C9-4E15-97D8-120652AFF0F9}" srcOrd="0" destOrd="0" presId="urn:microsoft.com/office/officeart/2005/8/layout/arrow5"/>
    <dgm:cxn modelId="{8D353473-2D4F-4158-8B7E-473301DF848F}" type="presOf" srcId="{C0FB260B-4C4F-43FD-9CAB-D5E3D7EF62CF}" destId="{E27BA077-D8D5-4CCB-BECC-5A26DB49B2EC}" srcOrd="0" destOrd="0" presId="urn:microsoft.com/office/officeart/2005/8/layout/arrow5"/>
    <dgm:cxn modelId="{73158F90-80CB-415F-B832-A846C5A27485}" srcId="{C0FB260B-4C4F-43FD-9CAB-D5E3D7EF62CF}" destId="{A22308C9-1C80-4E95-8509-70A0F15C1A12}" srcOrd="0" destOrd="0" parTransId="{52ABD70F-4AF2-41F0-A271-110CAE0CAE07}" sibTransId="{0DC57F4F-9859-4923-BCB3-FBFCB0516D4E}"/>
    <dgm:cxn modelId="{260AC691-99A8-4C3C-AA0F-6B9458D239AC}" srcId="{C0FB260B-4C4F-43FD-9CAB-D5E3D7EF62CF}" destId="{A5880BB8-47E2-47A7-8D73-ACE2BF78B9E9}" srcOrd="1" destOrd="0" parTransId="{6B817547-E4A4-4FA7-A70A-E26CDA94D2FD}" sibTransId="{A14ABDE3-CC0C-4560-BB8B-CA5ECAD5D3A9}"/>
    <dgm:cxn modelId="{D066B6EA-FCD8-4EF9-8921-F07CC8613D23}" type="presOf" srcId="{A5880BB8-47E2-47A7-8D73-ACE2BF78B9E9}" destId="{23EC3895-509C-436B-A5E8-B42761D4C7C1}" srcOrd="0" destOrd="0" presId="urn:microsoft.com/office/officeart/2005/8/layout/arrow5"/>
    <dgm:cxn modelId="{2900F52A-4800-4143-AAB9-4BE02ABCEACE}" type="presParOf" srcId="{E27BA077-D8D5-4CCB-BECC-5A26DB49B2EC}" destId="{F21C582E-B1C9-4E15-97D8-120652AFF0F9}" srcOrd="0" destOrd="0" presId="urn:microsoft.com/office/officeart/2005/8/layout/arrow5"/>
    <dgm:cxn modelId="{149C598F-8AA8-4F7C-9133-4EFF6CD165E6}" type="presParOf" srcId="{E27BA077-D8D5-4CCB-BECC-5A26DB49B2EC}" destId="{23EC3895-509C-436B-A5E8-B42761D4C7C1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5CC342-CB5B-4D11-B55F-A8BA1AB78BF5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0D9E8D-8EE4-4262-BF0E-524B40484C44}">
      <dgm:prSet phldrT="[Text]"/>
      <dgm:spPr>
        <a:solidFill>
          <a:schemeClr val="tx2">
            <a:lumMod val="60000"/>
            <a:lumOff val="40000"/>
            <a:alpha val="40000"/>
          </a:schemeClr>
        </a:solidFill>
      </dgm:spPr>
      <dgm:t>
        <a:bodyPr/>
        <a:lstStyle/>
        <a:p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1.msMVb</a:t>
          </a:r>
          <a:endParaRPr lang="en-US" dirty="0"/>
        </a:p>
      </dgm:t>
    </dgm:pt>
    <dgm:pt modelId="{3F3CCB10-AE95-4EA6-8C2E-6BE3536213CC}" type="parTrans" cxnId="{F7C338A5-6E77-4482-9E35-CA2C1DA3DB97}">
      <dgm:prSet/>
      <dgm:spPr/>
      <dgm:t>
        <a:bodyPr/>
        <a:lstStyle/>
        <a:p>
          <a:endParaRPr lang="en-US"/>
        </a:p>
      </dgm:t>
    </dgm:pt>
    <dgm:pt modelId="{450E5883-CEBD-43AF-9452-8F601F4854A2}" type="sibTrans" cxnId="{F7C338A5-6E77-4482-9E35-CA2C1DA3DB97}">
      <dgm:prSet/>
      <dgm:spPr/>
      <dgm:t>
        <a:bodyPr/>
        <a:lstStyle/>
        <a:p>
          <a:endParaRPr lang="en-US"/>
        </a:p>
      </dgm:t>
    </dgm:pt>
    <dgm:pt modelId="{A685FAF5-0260-4E13-A32D-CBDFF4908E9D}">
      <dgm:prSet phldrT="[Text]"/>
      <dgm:spPr>
        <a:solidFill>
          <a:srgbClr val="7030A0">
            <a:alpha val="40000"/>
          </a:srgbClr>
        </a:solidFill>
      </dgm:spPr>
      <dgm:t>
        <a:bodyPr/>
        <a:lstStyle/>
        <a:p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9. Z_¨ 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mieivn</a:t>
          </a:r>
          <a:endParaRPr lang="en-US" dirty="0"/>
        </a:p>
      </dgm:t>
    </dgm:pt>
    <dgm:pt modelId="{9E78B642-7906-47D8-9158-4B8FF00B0D18}" type="parTrans" cxnId="{8E2B49FC-4574-4A04-9B0C-D347C5AB00BF}">
      <dgm:prSet/>
      <dgm:spPr/>
      <dgm:t>
        <a:bodyPr/>
        <a:lstStyle/>
        <a:p>
          <a:endParaRPr lang="en-US"/>
        </a:p>
      </dgm:t>
    </dgm:pt>
    <dgm:pt modelId="{0631A497-A60B-4961-A39B-10BB2D6A5CD7}" type="sibTrans" cxnId="{8E2B49FC-4574-4A04-9B0C-D347C5AB00BF}">
      <dgm:prSet/>
      <dgm:spPr/>
      <dgm:t>
        <a:bodyPr/>
        <a:lstStyle/>
        <a:p>
          <a:endParaRPr lang="en-US"/>
        </a:p>
      </dgm:t>
    </dgm:pt>
    <dgm:pt modelId="{74F3511E-9A5C-46C5-9516-13FCE0F7DFBB}">
      <dgm:prSet/>
      <dgm:spPr>
        <a:solidFill>
          <a:schemeClr val="accent2">
            <a:alpha val="40000"/>
          </a:schemeClr>
        </a:solidFill>
      </dgm:spPr>
      <dgm:t>
        <a:bodyPr/>
        <a:lstStyle/>
        <a:p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2. 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g~jab</a:t>
          </a:r>
          <a:endParaRPr lang="en-US" dirty="0"/>
        </a:p>
      </dgm:t>
    </dgm:pt>
    <dgm:pt modelId="{61860514-09F6-43A5-A1C5-4ABA6470AFBD}" type="parTrans" cxnId="{D43B190D-05F8-4A42-A316-FA5CAE96F932}">
      <dgm:prSet/>
      <dgm:spPr/>
      <dgm:t>
        <a:bodyPr/>
        <a:lstStyle/>
        <a:p>
          <a:endParaRPr lang="en-US"/>
        </a:p>
      </dgm:t>
    </dgm:pt>
    <dgm:pt modelId="{C8FE0044-5C85-49C5-9B9D-F83012E572A2}" type="sibTrans" cxnId="{D43B190D-05F8-4A42-A316-FA5CAE96F932}">
      <dgm:prSet/>
      <dgm:spPr/>
      <dgm:t>
        <a:bodyPr/>
        <a:lstStyle/>
        <a:p>
          <a:endParaRPr lang="en-US"/>
        </a:p>
      </dgm:t>
    </dgm:pt>
    <dgm:pt modelId="{7CCBE5E3-165C-4403-A12A-698B0E39E967}">
      <dgm:prSet/>
      <dgm:spPr>
        <a:solidFill>
          <a:srgbClr val="FF0000">
            <a:alpha val="40000"/>
          </a:srgbClr>
        </a:solidFill>
      </dgm:spPr>
      <dgm:t>
        <a:bodyPr/>
        <a:lstStyle/>
        <a:p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3. 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e„n`vqZvb</a:t>
          </a:r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</a:p>
        <a:p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   ‡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jb</a:t>
          </a:r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‡`b</a:t>
          </a:r>
          <a:endParaRPr lang="en-US" dirty="0"/>
        </a:p>
      </dgm:t>
    </dgm:pt>
    <dgm:pt modelId="{2AFD4134-91EA-48FA-B7EF-D1CC3E042882}" type="parTrans" cxnId="{26098959-F2FB-436A-B048-745DA380038D}">
      <dgm:prSet/>
      <dgm:spPr/>
      <dgm:t>
        <a:bodyPr/>
        <a:lstStyle/>
        <a:p>
          <a:endParaRPr lang="en-US"/>
        </a:p>
      </dgm:t>
    </dgm:pt>
    <dgm:pt modelId="{16787451-8D5F-4307-BD7B-EF8122C67CBB}" type="sibTrans" cxnId="{26098959-F2FB-436A-B048-745DA380038D}">
      <dgm:prSet/>
      <dgm:spPr/>
      <dgm:t>
        <a:bodyPr/>
        <a:lstStyle/>
        <a:p>
          <a:endParaRPr lang="en-US"/>
        </a:p>
      </dgm:t>
    </dgm:pt>
    <dgm:pt modelId="{C15F19B8-127A-4F62-9C33-4ECA221CC4B7}">
      <dgm:prSet/>
      <dgm:spPr>
        <a:solidFill>
          <a:srgbClr val="00B050">
            <a:alpha val="40000"/>
          </a:srgbClr>
        </a:solidFill>
      </dgm:spPr>
      <dgm:t>
        <a:bodyPr/>
        <a:lstStyle/>
        <a:p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5. 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cY</a:t>
          </a:r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¨ 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gRy</a:t>
          </a:r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`</a:t>
          </a:r>
          <a:endParaRPr lang="en-US" dirty="0"/>
        </a:p>
      </dgm:t>
    </dgm:pt>
    <dgm:pt modelId="{553F0DA9-FBA9-450E-AFBC-B444508995D3}" type="parTrans" cxnId="{CA6EB986-F8CD-4848-8537-9661D362BD3B}">
      <dgm:prSet/>
      <dgm:spPr/>
      <dgm:t>
        <a:bodyPr/>
        <a:lstStyle/>
        <a:p>
          <a:endParaRPr lang="en-US"/>
        </a:p>
      </dgm:t>
    </dgm:pt>
    <dgm:pt modelId="{952E6FFD-2BAE-40D4-B3D2-CF118BA45656}" type="sibTrans" cxnId="{CA6EB986-F8CD-4848-8537-9661D362BD3B}">
      <dgm:prSet/>
      <dgm:spPr/>
      <dgm:t>
        <a:bodyPr/>
        <a:lstStyle/>
        <a:p>
          <a:endParaRPr lang="en-US"/>
        </a:p>
      </dgm:t>
    </dgm:pt>
    <dgm:pt modelId="{F045793A-51B8-4D0B-B40F-1ABE5B5CB4E7}">
      <dgm:prSet/>
      <dgm:spPr>
        <a:solidFill>
          <a:srgbClr val="00B0F0">
            <a:alpha val="40000"/>
          </a:srgbClr>
        </a:solidFill>
      </dgm:spPr>
      <dgm:t>
        <a:bodyPr/>
        <a:lstStyle/>
        <a:p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6. 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gybvdv</a:t>
          </a:r>
          <a:endParaRPr lang="en-US" dirty="0"/>
        </a:p>
      </dgm:t>
    </dgm:pt>
    <dgm:pt modelId="{9F931D86-C87F-4846-9647-A9E69722265D}" type="parTrans" cxnId="{FBCAC056-577C-4A5B-8EE1-C32EAADACF4E}">
      <dgm:prSet/>
      <dgm:spPr/>
      <dgm:t>
        <a:bodyPr/>
        <a:lstStyle/>
        <a:p>
          <a:endParaRPr lang="en-US"/>
        </a:p>
      </dgm:t>
    </dgm:pt>
    <dgm:pt modelId="{622A24FB-C022-4A62-9E8F-E7FE87F69564}" type="sibTrans" cxnId="{FBCAC056-577C-4A5B-8EE1-C32EAADACF4E}">
      <dgm:prSet/>
      <dgm:spPr/>
      <dgm:t>
        <a:bodyPr/>
        <a:lstStyle/>
        <a:p>
          <a:endParaRPr lang="en-US"/>
        </a:p>
      </dgm:t>
    </dgm:pt>
    <dgm:pt modelId="{2C06DF86-D3DB-4013-91E6-1332A1B001E1}">
      <dgm:prSet/>
      <dgm:spPr>
        <a:solidFill>
          <a:schemeClr val="accent5">
            <a:alpha val="40000"/>
          </a:schemeClr>
        </a:solidFill>
      </dgm:spPr>
      <dgm:t>
        <a:bodyPr/>
        <a:lstStyle/>
        <a:p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7. 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Ae</a:t>
          </a:r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¯’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vb</a:t>
          </a:r>
          <a:endParaRPr lang="en-US" dirty="0"/>
        </a:p>
      </dgm:t>
    </dgm:pt>
    <dgm:pt modelId="{554E32F6-17DC-4C39-9C4E-8F7222A8A487}" type="parTrans" cxnId="{60C177A7-4B98-4EDB-9170-F0C7326DD5A6}">
      <dgm:prSet/>
      <dgm:spPr/>
      <dgm:t>
        <a:bodyPr/>
        <a:lstStyle/>
        <a:p>
          <a:endParaRPr lang="en-US"/>
        </a:p>
      </dgm:t>
    </dgm:pt>
    <dgm:pt modelId="{D0CD82BD-052B-4DAA-ACE8-86F84F1B4F01}" type="sibTrans" cxnId="{60C177A7-4B98-4EDB-9170-F0C7326DD5A6}">
      <dgm:prSet/>
      <dgm:spPr/>
      <dgm:t>
        <a:bodyPr/>
        <a:lstStyle/>
        <a:p>
          <a:endParaRPr lang="en-US"/>
        </a:p>
      </dgm:t>
    </dgm:pt>
    <dgm:pt modelId="{A95368DA-C45C-4A33-85AF-0BFEC61F780F}">
      <dgm:prSet/>
      <dgm:spPr>
        <a:solidFill>
          <a:srgbClr val="002060">
            <a:alpha val="40000"/>
          </a:srgbClr>
        </a:solidFill>
      </dgm:spPr>
      <dgm:t>
        <a:bodyPr/>
        <a:lstStyle/>
        <a:p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8. 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c‡Y¨i</a:t>
          </a:r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†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jb</a:t>
          </a:r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‡`b</a:t>
          </a:r>
          <a:endParaRPr lang="en-US" dirty="0"/>
        </a:p>
      </dgm:t>
    </dgm:pt>
    <dgm:pt modelId="{882A68B7-0843-44B4-8EFC-2299F842EF1A}" type="parTrans" cxnId="{319BC3B6-F7A4-43BC-B34C-36AE64126F04}">
      <dgm:prSet/>
      <dgm:spPr/>
      <dgm:t>
        <a:bodyPr/>
        <a:lstStyle/>
        <a:p>
          <a:endParaRPr lang="en-US"/>
        </a:p>
      </dgm:t>
    </dgm:pt>
    <dgm:pt modelId="{8917E6F2-1333-4BAB-914B-71F5E6E0B2CC}" type="sibTrans" cxnId="{319BC3B6-F7A4-43BC-B34C-36AE64126F04}">
      <dgm:prSet/>
      <dgm:spPr/>
      <dgm:t>
        <a:bodyPr/>
        <a:lstStyle/>
        <a:p>
          <a:endParaRPr lang="en-US"/>
        </a:p>
      </dgm:t>
    </dgm:pt>
    <dgm:pt modelId="{4D4AE0F8-A9B5-4449-A270-48591C117F20}">
      <dgm:prSet/>
      <dgm:spPr>
        <a:solidFill>
          <a:schemeClr val="accent1">
            <a:lumMod val="75000"/>
            <a:alpha val="40000"/>
          </a:schemeClr>
        </a:solidFill>
      </dgm:spPr>
      <dgm:t>
        <a:bodyPr/>
        <a:lstStyle/>
        <a:p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4. 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c‡Y¨i</a:t>
          </a:r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Drm</a:t>
          </a:r>
          <a:endParaRPr lang="en-US" dirty="0"/>
        </a:p>
      </dgm:t>
    </dgm:pt>
    <dgm:pt modelId="{815D3FD0-41DA-4820-A6F0-82410B50E16D}" type="parTrans" cxnId="{0EF6C12B-C034-4C28-9B7F-847D5799DF70}">
      <dgm:prSet/>
      <dgm:spPr/>
      <dgm:t>
        <a:bodyPr/>
        <a:lstStyle/>
        <a:p>
          <a:endParaRPr lang="en-US"/>
        </a:p>
      </dgm:t>
    </dgm:pt>
    <dgm:pt modelId="{36FFEA68-0E59-4D79-AB72-6D21C0991D79}" type="sibTrans" cxnId="{0EF6C12B-C034-4C28-9B7F-847D5799DF70}">
      <dgm:prSet/>
      <dgm:spPr/>
      <dgm:t>
        <a:bodyPr/>
        <a:lstStyle/>
        <a:p>
          <a:endParaRPr lang="en-US"/>
        </a:p>
      </dgm:t>
    </dgm:pt>
    <dgm:pt modelId="{733F555A-F37A-493C-93CB-7D8D8794014D}" type="pres">
      <dgm:prSet presAssocID="{A75CC342-CB5B-4D11-B55F-A8BA1AB78BF5}" presName="Name0" presStyleCnt="0">
        <dgm:presLayoutVars>
          <dgm:dir/>
          <dgm:resizeHandles val="exact"/>
        </dgm:presLayoutVars>
      </dgm:prSet>
      <dgm:spPr/>
    </dgm:pt>
    <dgm:pt modelId="{4B2D9DBB-9B9E-41EC-AAD6-3E1D3E5F188A}" type="pres">
      <dgm:prSet presAssocID="{710D9E8D-8EE4-4262-BF0E-524B40484C44}" presName="composite" presStyleCnt="0"/>
      <dgm:spPr/>
    </dgm:pt>
    <dgm:pt modelId="{073480B7-55A9-4466-847C-CF80E08F0B31}" type="pres">
      <dgm:prSet presAssocID="{710D9E8D-8EE4-4262-BF0E-524B40484C44}" presName="rect1" presStyleLbl="trAlignAcc1" presStyleIdx="0" presStyleCnt="9">
        <dgm:presLayoutVars>
          <dgm:bulletEnabled val="1"/>
        </dgm:presLayoutVars>
      </dgm:prSet>
      <dgm:spPr/>
    </dgm:pt>
    <dgm:pt modelId="{05E6FEE9-300A-4F59-8A9C-F0698E16211C}" type="pres">
      <dgm:prSet presAssocID="{710D9E8D-8EE4-4262-BF0E-524B40484C44}" presName="rect2" presStyleLbl="fgImgPlace1" presStyleIdx="0" presStyleCnt="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8000" r="-68000"/>
          </a:stretch>
        </a:blipFill>
      </dgm:spPr>
    </dgm:pt>
    <dgm:pt modelId="{B9C7268F-B8FB-48A5-8779-ED04DF940679}" type="pres">
      <dgm:prSet presAssocID="{450E5883-CEBD-43AF-9452-8F601F4854A2}" presName="sibTrans" presStyleCnt="0"/>
      <dgm:spPr/>
    </dgm:pt>
    <dgm:pt modelId="{7BE1DD20-ADB3-4D4A-B863-63C2F7D75CC1}" type="pres">
      <dgm:prSet presAssocID="{74F3511E-9A5C-46C5-9516-13FCE0F7DFBB}" presName="composite" presStyleCnt="0"/>
      <dgm:spPr/>
    </dgm:pt>
    <dgm:pt modelId="{8F6A21E3-0EED-4531-8593-DF8EB5FE1133}" type="pres">
      <dgm:prSet presAssocID="{74F3511E-9A5C-46C5-9516-13FCE0F7DFBB}" presName="rect1" presStyleLbl="trAlignAcc1" presStyleIdx="1" presStyleCnt="9">
        <dgm:presLayoutVars>
          <dgm:bulletEnabled val="1"/>
        </dgm:presLayoutVars>
      </dgm:prSet>
      <dgm:spPr/>
    </dgm:pt>
    <dgm:pt modelId="{98E6498B-3819-4D1B-A10D-0B15F1A81B37}" type="pres">
      <dgm:prSet presAssocID="{74F3511E-9A5C-46C5-9516-13FCE0F7DFBB}" presName="rect2" presStyleLbl="fgImgPlace1" presStyleIdx="1" presStyleCnt="9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</dgm:spPr>
    </dgm:pt>
    <dgm:pt modelId="{EDDB96AE-1D53-4DDB-BE39-E696971E1C77}" type="pres">
      <dgm:prSet presAssocID="{C8FE0044-5C85-49C5-9B9D-F83012E572A2}" presName="sibTrans" presStyleCnt="0"/>
      <dgm:spPr/>
    </dgm:pt>
    <dgm:pt modelId="{21B39C4A-E688-4402-97CA-8D7D9803954E}" type="pres">
      <dgm:prSet presAssocID="{7CCBE5E3-165C-4403-A12A-698B0E39E967}" presName="composite" presStyleCnt="0"/>
      <dgm:spPr/>
    </dgm:pt>
    <dgm:pt modelId="{849C5DBC-34A9-453B-B889-172C78A6BF73}" type="pres">
      <dgm:prSet presAssocID="{7CCBE5E3-165C-4403-A12A-698B0E39E967}" presName="rect1" presStyleLbl="trAlignAcc1" presStyleIdx="2" presStyleCnt="9">
        <dgm:presLayoutVars>
          <dgm:bulletEnabled val="1"/>
        </dgm:presLayoutVars>
      </dgm:prSet>
      <dgm:spPr/>
    </dgm:pt>
    <dgm:pt modelId="{99A96081-44E7-4A4A-B7B6-EE51235C8679}" type="pres">
      <dgm:prSet presAssocID="{7CCBE5E3-165C-4403-A12A-698B0E39E967}" presName="rect2" presStyleLbl="fgImgPlace1" presStyleIdx="2" presStyleCnt="9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8000" r="-118000"/>
          </a:stretch>
        </a:blipFill>
      </dgm:spPr>
    </dgm:pt>
    <dgm:pt modelId="{570BAE98-7E01-4573-AE52-5AE7DCEFE8F7}" type="pres">
      <dgm:prSet presAssocID="{16787451-8D5F-4307-BD7B-EF8122C67CBB}" presName="sibTrans" presStyleCnt="0"/>
      <dgm:spPr/>
    </dgm:pt>
    <dgm:pt modelId="{B6F7449B-5026-457D-9236-102835B39654}" type="pres">
      <dgm:prSet presAssocID="{4D4AE0F8-A9B5-4449-A270-48591C117F20}" presName="composite" presStyleCnt="0"/>
      <dgm:spPr/>
    </dgm:pt>
    <dgm:pt modelId="{39B2BC09-D401-4157-A840-40B97D458C56}" type="pres">
      <dgm:prSet presAssocID="{4D4AE0F8-A9B5-4449-A270-48591C117F20}" presName="rect1" presStyleLbl="trAlignAcc1" presStyleIdx="3" presStyleCnt="9">
        <dgm:presLayoutVars>
          <dgm:bulletEnabled val="1"/>
        </dgm:presLayoutVars>
      </dgm:prSet>
      <dgm:spPr/>
    </dgm:pt>
    <dgm:pt modelId="{99D3197B-DC6E-4BA3-AF0D-C0372B394800}" type="pres">
      <dgm:prSet presAssocID="{4D4AE0F8-A9B5-4449-A270-48591C117F20}" presName="rect2" presStyleLbl="fgImgPlace1" presStyleIdx="3" presStyleCnt="9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7000" r="-107000"/>
          </a:stretch>
        </a:blipFill>
      </dgm:spPr>
    </dgm:pt>
    <dgm:pt modelId="{448F8C4C-F132-4EC0-8D49-8DD2BF3E3814}" type="pres">
      <dgm:prSet presAssocID="{36FFEA68-0E59-4D79-AB72-6D21C0991D79}" presName="sibTrans" presStyleCnt="0"/>
      <dgm:spPr/>
    </dgm:pt>
    <dgm:pt modelId="{75859AD2-A61A-4F87-BC86-E9904AD24DBB}" type="pres">
      <dgm:prSet presAssocID="{C15F19B8-127A-4F62-9C33-4ECA221CC4B7}" presName="composite" presStyleCnt="0"/>
      <dgm:spPr/>
    </dgm:pt>
    <dgm:pt modelId="{AA32F758-683F-4F9F-8CC5-A4115D453F8B}" type="pres">
      <dgm:prSet presAssocID="{C15F19B8-127A-4F62-9C33-4ECA221CC4B7}" presName="rect1" presStyleLbl="trAlignAcc1" presStyleIdx="4" presStyleCnt="9">
        <dgm:presLayoutVars>
          <dgm:bulletEnabled val="1"/>
        </dgm:presLayoutVars>
      </dgm:prSet>
      <dgm:spPr/>
    </dgm:pt>
    <dgm:pt modelId="{117A31AD-1FF5-4E80-A41B-70971151DF04}" type="pres">
      <dgm:prSet presAssocID="{C15F19B8-127A-4F62-9C33-4ECA221CC4B7}" presName="rect2" presStyleLbl="fgImgPlace1" presStyleIdx="4" presStyleCnt="9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8000" r="-118000"/>
          </a:stretch>
        </a:blipFill>
      </dgm:spPr>
    </dgm:pt>
    <dgm:pt modelId="{2A54FD6D-808B-40B9-8A2C-3656EF271186}" type="pres">
      <dgm:prSet presAssocID="{952E6FFD-2BAE-40D4-B3D2-CF118BA45656}" presName="sibTrans" presStyleCnt="0"/>
      <dgm:spPr/>
    </dgm:pt>
    <dgm:pt modelId="{3827C1E5-C7A1-479A-837E-D1B89975CCB7}" type="pres">
      <dgm:prSet presAssocID="{F045793A-51B8-4D0B-B40F-1ABE5B5CB4E7}" presName="composite" presStyleCnt="0"/>
      <dgm:spPr/>
    </dgm:pt>
    <dgm:pt modelId="{FE27AE8C-B7A2-4CDB-90CF-06AC86015625}" type="pres">
      <dgm:prSet presAssocID="{F045793A-51B8-4D0B-B40F-1ABE5B5CB4E7}" presName="rect1" presStyleLbl="trAlignAcc1" presStyleIdx="5" presStyleCnt="9">
        <dgm:presLayoutVars>
          <dgm:bulletEnabled val="1"/>
        </dgm:presLayoutVars>
      </dgm:prSet>
      <dgm:spPr/>
    </dgm:pt>
    <dgm:pt modelId="{9EE4CA90-7B99-4131-B7B3-E29C4279E1EE}" type="pres">
      <dgm:prSet presAssocID="{F045793A-51B8-4D0B-B40F-1ABE5B5CB4E7}" presName="rect2" presStyleLbl="fgImgPlace1" presStyleIdx="5" presStyleCnt="9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5000" r="-75000"/>
          </a:stretch>
        </a:blipFill>
      </dgm:spPr>
    </dgm:pt>
    <dgm:pt modelId="{AE057E79-74D0-4D40-8274-E3E93388D163}" type="pres">
      <dgm:prSet presAssocID="{622A24FB-C022-4A62-9E8F-E7FE87F69564}" presName="sibTrans" presStyleCnt="0"/>
      <dgm:spPr/>
    </dgm:pt>
    <dgm:pt modelId="{04C2C7CB-2745-4146-93D0-B3B562D75991}" type="pres">
      <dgm:prSet presAssocID="{2C06DF86-D3DB-4013-91E6-1332A1B001E1}" presName="composite" presStyleCnt="0"/>
      <dgm:spPr/>
    </dgm:pt>
    <dgm:pt modelId="{BC414C14-B4AB-4E76-9BDD-B830800AF4E3}" type="pres">
      <dgm:prSet presAssocID="{2C06DF86-D3DB-4013-91E6-1332A1B001E1}" presName="rect1" presStyleLbl="trAlignAcc1" presStyleIdx="6" presStyleCnt="9">
        <dgm:presLayoutVars>
          <dgm:bulletEnabled val="1"/>
        </dgm:presLayoutVars>
      </dgm:prSet>
      <dgm:spPr/>
    </dgm:pt>
    <dgm:pt modelId="{45956115-45B1-48DC-AC4D-435AD4864E73}" type="pres">
      <dgm:prSet presAssocID="{2C06DF86-D3DB-4013-91E6-1332A1B001E1}" presName="rect2" presStyleLbl="fgImgPlace1" presStyleIdx="6" presStyleCnt="9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0" r="-70000"/>
          </a:stretch>
        </a:blipFill>
      </dgm:spPr>
    </dgm:pt>
    <dgm:pt modelId="{1554B465-62F3-423F-836E-3F4CEB4C5718}" type="pres">
      <dgm:prSet presAssocID="{D0CD82BD-052B-4DAA-ACE8-86F84F1B4F01}" presName="sibTrans" presStyleCnt="0"/>
      <dgm:spPr/>
    </dgm:pt>
    <dgm:pt modelId="{2BC0871F-4734-4671-BF37-9BC45D242C24}" type="pres">
      <dgm:prSet presAssocID="{A95368DA-C45C-4A33-85AF-0BFEC61F780F}" presName="composite" presStyleCnt="0"/>
      <dgm:spPr/>
    </dgm:pt>
    <dgm:pt modelId="{52EA38B8-A15A-40FB-9BF4-B9EA447FB27C}" type="pres">
      <dgm:prSet presAssocID="{A95368DA-C45C-4A33-85AF-0BFEC61F780F}" presName="rect1" presStyleLbl="trAlignAcc1" presStyleIdx="7" presStyleCnt="9">
        <dgm:presLayoutVars>
          <dgm:bulletEnabled val="1"/>
        </dgm:presLayoutVars>
      </dgm:prSet>
      <dgm:spPr/>
    </dgm:pt>
    <dgm:pt modelId="{B0BB8A9A-DB63-48E8-8745-9DC403D86961}" type="pres">
      <dgm:prSet presAssocID="{A95368DA-C45C-4A33-85AF-0BFEC61F780F}" presName="rect2" presStyleLbl="fgImgPlace1" presStyleIdx="7" presStyleCnt="9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0" r="-100000"/>
          </a:stretch>
        </a:blipFill>
      </dgm:spPr>
    </dgm:pt>
    <dgm:pt modelId="{0BC61A6E-7043-4069-8421-E2AA2341C39F}" type="pres">
      <dgm:prSet presAssocID="{8917E6F2-1333-4BAB-914B-71F5E6E0B2CC}" presName="sibTrans" presStyleCnt="0"/>
      <dgm:spPr/>
    </dgm:pt>
    <dgm:pt modelId="{A6C3BD4A-A336-405F-9B2B-3E154676AEF0}" type="pres">
      <dgm:prSet presAssocID="{A685FAF5-0260-4E13-A32D-CBDFF4908E9D}" presName="composite" presStyleCnt="0"/>
      <dgm:spPr/>
    </dgm:pt>
    <dgm:pt modelId="{4D71BBB4-3B6B-4C4F-8715-1561EDAF68C2}" type="pres">
      <dgm:prSet presAssocID="{A685FAF5-0260-4E13-A32D-CBDFF4908E9D}" presName="rect1" presStyleLbl="trAlignAcc1" presStyleIdx="8" presStyleCnt="9">
        <dgm:presLayoutVars>
          <dgm:bulletEnabled val="1"/>
        </dgm:presLayoutVars>
      </dgm:prSet>
      <dgm:spPr/>
    </dgm:pt>
    <dgm:pt modelId="{0EF60846-7F4F-459A-BC58-A9AE42EB3FAA}" type="pres">
      <dgm:prSet presAssocID="{A685FAF5-0260-4E13-A32D-CBDFF4908E9D}" presName="rect2" presStyleLbl="fgImgPlace1" presStyleIdx="8" presStyleCnt="9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3000" r="-153000"/>
          </a:stretch>
        </a:blipFill>
      </dgm:spPr>
    </dgm:pt>
  </dgm:ptLst>
  <dgm:cxnLst>
    <dgm:cxn modelId="{D43B190D-05F8-4A42-A316-FA5CAE96F932}" srcId="{A75CC342-CB5B-4D11-B55F-A8BA1AB78BF5}" destId="{74F3511E-9A5C-46C5-9516-13FCE0F7DFBB}" srcOrd="1" destOrd="0" parTransId="{61860514-09F6-43A5-A1C5-4ABA6470AFBD}" sibTransId="{C8FE0044-5C85-49C5-9B9D-F83012E572A2}"/>
    <dgm:cxn modelId="{0C7C990E-0335-4CD5-BEA4-D81904166AFF}" type="presOf" srcId="{2C06DF86-D3DB-4013-91E6-1332A1B001E1}" destId="{BC414C14-B4AB-4E76-9BDD-B830800AF4E3}" srcOrd="0" destOrd="0" presId="urn:microsoft.com/office/officeart/2008/layout/PictureStrips"/>
    <dgm:cxn modelId="{EBC6E11A-9D84-4E41-B45D-51C6F8E463B7}" type="presOf" srcId="{710D9E8D-8EE4-4262-BF0E-524B40484C44}" destId="{073480B7-55A9-4466-847C-CF80E08F0B31}" srcOrd="0" destOrd="0" presId="urn:microsoft.com/office/officeart/2008/layout/PictureStrips"/>
    <dgm:cxn modelId="{AD47B327-EC63-46B2-AA8B-520C026185B5}" type="presOf" srcId="{C15F19B8-127A-4F62-9C33-4ECA221CC4B7}" destId="{AA32F758-683F-4F9F-8CC5-A4115D453F8B}" srcOrd="0" destOrd="0" presId="urn:microsoft.com/office/officeart/2008/layout/PictureStrips"/>
    <dgm:cxn modelId="{0EF6C12B-C034-4C28-9B7F-847D5799DF70}" srcId="{A75CC342-CB5B-4D11-B55F-A8BA1AB78BF5}" destId="{4D4AE0F8-A9B5-4449-A270-48591C117F20}" srcOrd="3" destOrd="0" parTransId="{815D3FD0-41DA-4820-A6F0-82410B50E16D}" sibTransId="{36FFEA68-0E59-4D79-AB72-6D21C0991D79}"/>
    <dgm:cxn modelId="{FA04843A-8362-4721-B78E-788050CEF514}" type="presOf" srcId="{A95368DA-C45C-4A33-85AF-0BFEC61F780F}" destId="{52EA38B8-A15A-40FB-9BF4-B9EA447FB27C}" srcOrd="0" destOrd="0" presId="urn:microsoft.com/office/officeart/2008/layout/PictureStrips"/>
    <dgm:cxn modelId="{E327F23D-94D8-47BE-B4EC-E5AAC86684EF}" type="presOf" srcId="{74F3511E-9A5C-46C5-9516-13FCE0F7DFBB}" destId="{8F6A21E3-0EED-4531-8593-DF8EB5FE1133}" srcOrd="0" destOrd="0" presId="urn:microsoft.com/office/officeart/2008/layout/PictureStrips"/>
    <dgm:cxn modelId="{C2ED3949-FF6E-40B9-8E1E-AC67C8C92FD1}" type="presOf" srcId="{4D4AE0F8-A9B5-4449-A270-48591C117F20}" destId="{39B2BC09-D401-4157-A840-40B97D458C56}" srcOrd="0" destOrd="0" presId="urn:microsoft.com/office/officeart/2008/layout/PictureStrips"/>
    <dgm:cxn modelId="{FBCAC056-577C-4A5B-8EE1-C32EAADACF4E}" srcId="{A75CC342-CB5B-4D11-B55F-A8BA1AB78BF5}" destId="{F045793A-51B8-4D0B-B40F-1ABE5B5CB4E7}" srcOrd="5" destOrd="0" parTransId="{9F931D86-C87F-4846-9647-A9E69722265D}" sibTransId="{622A24FB-C022-4A62-9E8F-E7FE87F69564}"/>
    <dgm:cxn modelId="{26098959-F2FB-436A-B048-745DA380038D}" srcId="{A75CC342-CB5B-4D11-B55F-A8BA1AB78BF5}" destId="{7CCBE5E3-165C-4403-A12A-698B0E39E967}" srcOrd="2" destOrd="0" parTransId="{2AFD4134-91EA-48FA-B7EF-D1CC3E042882}" sibTransId="{16787451-8D5F-4307-BD7B-EF8122C67CBB}"/>
    <dgm:cxn modelId="{CA6EB986-F8CD-4848-8537-9661D362BD3B}" srcId="{A75CC342-CB5B-4D11-B55F-A8BA1AB78BF5}" destId="{C15F19B8-127A-4F62-9C33-4ECA221CC4B7}" srcOrd="4" destOrd="0" parTransId="{553F0DA9-FBA9-450E-AFBC-B444508995D3}" sibTransId="{952E6FFD-2BAE-40D4-B3D2-CF118BA45656}"/>
    <dgm:cxn modelId="{29966089-0407-40D7-BA3B-11AD921BCF4C}" type="presOf" srcId="{7CCBE5E3-165C-4403-A12A-698B0E39E967}" destId="{849C5DBC-34A9-453B-B889-172C78A6BF73}" srcOrd="0" destOrd="0" presId="urn:microsoft.com/office/officeart/2008/layout/PictureStrips"/>
    <dgm:cxn modelId="{F7C338A5-6E77-4482-9E35-CA2C1DA3DB97}" srcId="{A75CC342-CB5B-4D11-B55F-A8BA1AB78BF5}" destId="{710D9E8D-8EE4-4262-BF0E-524B40484C44}" srcOrd="0" destOrd="0" parTransId="{3F3CCB10-AE95-4EA6-8C2E-6BE3536213CC}" sibTransId="{450E5883-CEBD-43AF-9452-8F601F4854A2}"/>
    <dgm:cxn modelId="{60C177A7-4B98-4EDB-9170-F0C7326DD5A6}" srcId="{A75CC342-CB5B-4D11-B55F-A8BA1AB78BF5}" destId="{2C06DF86-D3DB-4013-91E6-1332A1B001E1}" srcOrd="6" destOrd="0" parTransId="{554E32F6-17DC-4C39-9C4E-8F7222A8A487}" sibTransId="{D0CD82BD-052B-4DAA-ACE8-86F84F1B4F01}"/>
    <dgm:cxn modelId="{6FFC01B0-2039-430B-8C26-CA6CA2F8AEB4}" type="presOf" srcId="{A685FAF5-0260-4E13-A32D-CBDFF4908E9D}" destId="{4D71BBB4-3B6B-4C4F-8715-1561EDAF68C2}" srcOrd="0" destOrd="0" presId="urn:microsoft.com/office/officeart/2008/layout/PictureStrips"/>
    <dgm:cxn modelId="{319BC3B6-F7A4-43BC-B34C-36AE64126F04}" srcId="{A75CC342-CB5B-4D11-B55F-A8BA1AB78BF5}" destId="{A95368DA-C45C-4A33-85AF-0BFEC61F780F}" srcOrd="7" destOrd="0" parTransId="{882A68B7-0843-44B4-8EFC-2299F842EF1A}" sibTransId="{8917E6F2-1333-4BAB-914B-71F5E6E0B2CC}"/>
    <dgm:cxn modelId="{131D80BD-9D7D-4E43-A780-98298E045099}" type="presOf" srcId="{A75CC342-CB5B-4D11-B55F-A8BA1AB78BF5}" destId="{733F555A-F37A-493C-93CB-7D8D8794014D}" srcOrd="0" destOrd="0" presId="urn:microsoft.com/office/officeart/2008/layout/PictureStrips"/>
    <dgm:cxn modelId="{B2CD0FDE-C12A-4D47-A88E-1E243880BC92}" type="presOf" srcId="{F045793A-51B8-4D0B-B40F-1ABE5B5CB4E7}" destId="{FE27AE8C-B7A2-4CDB-90CF-06AC86015625}" srcOrd="0" destOrd="0" presId="urn:microsoft.com/office/officeart/2008/layout/PictureStrips"/>
    <dgm:cxn modelId="{8E2B49FC-4574-4A04-9B0C-D347C5AB00BF}" srcId="{A75CC342-CB5B-4D11-B55F-A8BA1AB78BF5}" destId="{A685FAF5-0260-4E13-A32D-CBDFF4908E9D}" srcOrd="8" destOrd="0" parTransId="{9E78B642-7906-47D8-9158-4B8FF00B0D18}" sibTransId="{0631A497-A60B-4961-A39B-10BB2D6A5CD7}"/>
    <dgm:cxn modelId="{2E607C88-10B5-475A-B996-9167B46F2FB7}" type="presParOf" srcId="{733F555A-F37A-493C-93CB-7D8D8794014D}" destId="{4B2D9DBB-9B9E-41EC-AAD6-3E1D3E5F188A}" srcOrd="0" destOrd="0" presId="urn:microsoft.com/office/officeart/2008/layout/PictureStrips"/>
    <dgm:cxn modelId="{CDBBC598-AC15-4FED-87F6-D5F098E8640D}" type="presParOf" srcId="{4B2D9DBB-9B9E-41EC-AAD6-3E1D3E5F188A}" destId="{073480B7-55A9-4466-847C-CF80E08F0B31}" srcOrd="0" destOrd="0" presId="urn:microsoft.com/office/officeart/2008/layout/PictureStrips"/>
    <dgm:cxn modelId="{B2A302FE-225D-48D4-B55A-02A9713091E6}" type="presParOf" srcId="{4B2D9DBB-9B9E-41EC-AAD6-3E1D3E5F188A}" destId="{05E6FEE9-300A-4F59-8A9C-F0698E16211C}" srcOrd="1" destOrd="0" presId="urn:microsoft.com/office/officeart/2008/layout/PictureStrips"/>
    <dgm:cxn modelId="{6C6E8585-5C01-4764-8233-F640214ACF7B}" type="presParOf" srcId="{733F555A-F37A-493C-93CB-7D8D8794014D}" destId="{B9C7268F-B8FB-48A5-8779-ED04DF940679}" srcOrd="1" destOrd="0" presId="urn:microsoft.com/office/officeart/2008/layout/PictureStrips"/>
    <dgm:cxn modelId="{01BA38EE-44E3-4632-8F9B-AC9A3537C1D9}" type="presParOf" srcId="{733F555A-F37A-493C-93CB-7D8D8794014D}" destId="{7BE1DD20-ADB3-4D4A-B863-63C2F7D75CC1}" srcOrd="2" destOrd="0" presId="urn:microsoft.com/office/officeart/2008/layout/PictureStrips"/>
    <dgm:cxn modelId="{6A7BAB91-48E8-4B3E-B89E-C70298FC49AC}" type="presParOf" srcId="{7BE1DD20-ADB3-4D4A-B863-63C2F7D75CC1}" destId="{8F6A21E3-0EED-4531-8593-DF8EB5FE1133}" srcOrd="0" destOrd="0" presId="urn:microsoft.com/office/officeart/2008/layout/PictureStrips"/>
    <dgm:cxn modelId="{AF68B375-5B96-43DE-8015-C74100298952}" type="presParOf" srcId="{7BE1DD20-ADB3-4D4A-B863-63C2F7D75CC1}" destId="{98E6498B-3819-4D1B-A10D-0B15F1A81B37}" srcOrd="1" destOrd="0" presId="urn:microsoft.com/office/officeart/2008/layout/PictureStrips"/>
    <dgm:cxn modelId="{25D2EC83-04F3-4340-8750-BF009CE243A0}" type="presParOf" srcId="{733F555A-F37A-493C-93CB-7D8D8794014D}" destId="{EDDB96AE-1D53-4DDB-BE39-E696971E1C77}" srcOrd="3" destOrd="0" presId="urn:microsoft.com/office/officeart/2008/layout/PictureStrips"/>
    <dgm:cxn modelId="{6963A822-AD48-46C8-A468-2F6D32E1DAED}" type="presParOf" srcId="{733F555A-F37A-493C-93CB-7D8D8794014D}" destId="{21B39C4A-E688-4402-97CA-8D7D9803954E}" srcOrd="4" destOrd="0" presId="urn:microsoft.com/office/officeart/2008/layout/PictureStrips"/>
    <dgm:cxn modelId="{ECF8B3FF-8CAF-4495-8866-693784FF69A0}" type="presParOf" srcId="{21B39C4A-E688-4402-97CA-8D7D9803954E}" destId="{849C5DBC-34A9-453B-B889-172C78A6BF73}" srcOrd="0" destOrd="0" presId="urn:microsoft.com/office/officeart/2008/layout/PictureStrips"/>
    <dgm:cxn modelId="{FA7A1634-403E-4959-A807-C5116789B253}" type="presParOf" srcId="{21B39C4A-E688-4402-97CA-8D7D9803954E}" destId="{99A96081-44E7-4A4A-B7B6-EE51235C8679}" srcOrd="1" destOrd="0" presId="urn:microsoft.com/office/officeart/2008/layout/PictureStrips"/>
    <dgm:cxn modelId="{8B6BA9A2-B41D-46DB-8CCB-2365BED3E134}" type="presParOf" srcId="{733F555A-F37A-493C-93CB-7D8D8794014D}" destId="{570BAE98-7E01-4573-AE52-5AE7DCEFE8F7}" srcOrd="5" destOrd="0" presId="urn:microsoft.com/office/officeart/2008/layout/PictureStrips"/>
    <dgm:cxn modelId="{18CCE41B-2ED5-4B40-BA4A-16278A7F9605}" type="presParOf" srcId="{733F555A-F37A-493C-93CB-7D8D8794014D}" destId="{B6F7449B-5026-457D-9236-102835B39654}" srcOrd="6" destOrd="0" presId="urn:microsoft.com/office/officeart/2008/layout/PictureStrips"/>
    <dgm:cxn modelId="{6CD770BA-7472-4676-96CC-6A35D270561D}" type="presParOf" srcId="{B6F7449B-5026-457D-9236-102835B39654}" destId="{39B2BC09-D401-4157-A840-40B97D458C56}" srcOrd="0" destOrd="0" presId="urn:microsoft.com/office/officeart/2008/layout/PictureStrips"/>
    <dgm:cxn modelId="{F54C0E66-48E5-4FF2-B0E8-088C6FA650DC}" type="presParOf" srcId="{B6F7449B-5026-457D-9236-102835B39654}" destId="{99D3197B-DC6E-4BA3-AF0D-C0372B394800}" srcOrd="1" destOrd="0" presId="urn:microsoft.com/office/officeart/2008/layout/PictureStrips"/>
    <dgm:cxn modelId="{079C2A33-605F-439F-BF70-C7C230CB88F5}" type="presParOf" srcId="{733F555A-F37A-493C-93CB-7D8D8794014D}" destId="{448F8C4C-F132-4EC0-8D49-8DD2BF3E3814}" srcOrd="7" destOrd="0" presId="urn:microsoft.com/office/officeart/2008/layout/PictureStrips"/>
    <dgm:cxn modelId="{E55C046B-495D-483B-AB56-91DB914C95C6}" type="presParOf" srcId="{733F555A-F37A-493C-93CB-7D8D8794014D}" destId="{75859AD2-A61A-4F87-BC86-E9904AD24DBB}" srcOrd="8" destOrd="0" presId="urn:microsoft.com/office/officeart/2008/layout/PictureStrips"/>
    <dgm:cxn modelId="{3B48C8FB-D2EB-4275-B577-83E9BB477B61}" type="presParOf" srcId="{75859AD2-A61A-4F87-BC86-E9904AD24DBB}" destId="{AA32F758-683F-4F9F-8CC5-A4115D453F8B}" srcOrd="0" destOrd="0" presId="urn:microsoft.com/office/officeart/2008/layout/PictureStrips"/>
    <dgm:cxn modelId="{2213358B-4DDE-4CA2-BEB0-B07AC21EEE7E}" type="presParOf" srcId="{75859AD2-A61A-4F87-BC86-E9904AD24DBB}" destId="{117A31AD-1FF5-4E80-A41B-70971151DF04}" srcOrd="1" destOrd="0" presId="urn:microsoft.com/office/officeart/2008/layout/PictureStrips"/>
    <dgm:cxn modelId="{FF3054A4-B8BF-4ED8-A170-5B0819152DBD}" type="presParOf" srcId="{733F555A-F37A-493C-93CB-7D8D8794014D}" destId="{2A54FD6D-808B-40B9-8A2C-3656EF271186}" srcOrd="9" destOrd="0" presId="urn:microsoft.com/office/officeart/2008/layout/PictureStrips"/>
    <dgm:cxn modelId="{DB888C95-CFA7-4802-968E-50C0FE16AFBD}" type="presParOf" srcId="{733F555A-F37A-493C-93CB-7D8D8794014D}" destId="{3827C1E5-C7A1-479A-837E-D1B89975CCB7}" srcOrd="10" destOrd="0" presId="urn:microsoft.com/office/officeart/2008/layout/PictureStrips"/>
    <dgm:cxn modelId="{227062AC-1519-46FF-A045-AF654897E826}" type="presParOf" srcId="{3827C1E5-C7A1-479A-837E-D1B89975CCB7}" destId="{FE27AE8C-B7A2-4CDB-90CF-06AC86015625}" srcOrd="0" destOrd="0" presId="urn:microsoft.com/office/officeart/2008/layout/PictureStrips"/>
    <dgm:cxn modelId="{4F5FA57F-2296-4C37-80D9-F547CF7D29E8}" type="presParOf" srcId="{3827C1E5-C7A1-479A-837E-D1B89975CCB7}" destId="{9EE4CA90-7B99-4131-B7B3-E29C4279E1EE}" srcOrd="1" destOrd="0" presId="urn:microsoft.com/office/officeart/2008/layout/PictureStrips"/>
    <dgm:cxn modelId="{B83EF627-5EBB-431F-9917-F0B51140A724}" type="presParOf" srcId="{733F555A-F37A-493C-93CB-7D8D8794014D}" destId="{AE057E79-74D0-4D40-8274-E3E93388D163}" srcOrd="11" destOrd="0" presId="urn:microsoft.com/office/officeart/2008/layout/PictureStrips"/>
    <dgm:cxn modelId="{6675491E-0CD5-4E3F-B06B-7EF4EA0F21EE}" type="presParOf" srcId="{733F555A-F37A-493C-93CB-7D8D8794014D}" destId="{04C2C7CB-2745-4146-93D0-B3B562D75991}" srcOrd="12" destOrd="0" presId="urn:microsoft.com/office/officeart/2008/layout/PictureStrips"/>
    <dgm:cxn modelId="{9F5512A3-F45B-4530-AE71-F042E7F0C757}" type="presParOf" srcId="{04C2C7CB-2745-4146-93D0-B3B562D75991}" destId="{BC414C14-B4AB-4E76-9BDD-B830800AF4E3}" srcOrd="0" destOrd="0" presId="urn:microsoft.com/office/officeart/2008/layout/PictureStrips"/>
    <dgm:cxn modelId="{77898BA2-EF9B-41DC-9297-E755C52163DF}" type="presParOf" srcId="{04C2C7CB-2745-4146-93D0-B3B562D75991}" destId="{45956115-45B1-48DC-AC4D-435AD4864E73}" srcOrd="1" destOrd="0" presId="urn:microsoft.com/office/officeart/2008/layout/PictureStrips"/>
    <dgm:cxn modelId="{503ACAC9-2E11-47AD-8779-3A837B585C1F}" type="presParOf" srcId="{733F555A-F37A-493C-93CB-7D8D8794014D}" destId="{1554B465-62F3-423F-836E-3F4CEB4C5718}" srcOrd="13" destOrd="0" presId="urn:microsoft.com/office/officeart/2008/layout/PictureStrips"/>
    <dgm:cxn modelId="{4BD618F0-2CEC-4258-BB6A-5DEA844A8FAE}" type="presParOf" srcId="{733F555A-F37A-493C-93CB-7D8D8794014D}" destId="{2BC0871F-4734-4671-BF37-9BC45D242C24}" srcOrd="14" destOrd="0" presId="urn:microsoft.com/office/officeart/2008/layout/PictureStrips"/>
    <dgm:cxn modelId="{9EBB6FB1-3AB5-4FB7-AF4C-A5C6D0D44970}" type="presParOf" srcId="{2BC0871F-4734-4671-BF37-9BC45D242C24}" destId="{52EA38B8-A15A-40FB-9BF4-B9EA447FB27C}" srcOrd="0" destOrd="0" presId="urn:microsoft.com/office/officeart/2008/layout/PictureStrips"/>
    <dgm:cxn modelId="{887FD70E-6004-463C-BC14-44955029E080}" type="presParOf" srcId="{2BC0871F-4734-4671-BF37-9BC45D242C24}" destId="{B0BB8A9A-DB63-48E8-8745-9DC403D86961}" srcOrd="1" destOrd="0" presId="urn:microsoft.com/office/officeart/2008/layout/PictureStrips"/>
    <dgm:cxn modelId="{6BBCC706-956A-42C2-A931-09F2A5ECE568}" type="presParOf" srcId="{733F555A-F37A-493C-93CB-7D8D8794014D}" destId="{0BC61A6E-7043-4069-8421-E2AA2341C39F}" srcOrd="15" destOrd="0" presId="urn:microsoft.com/office/officeart/2008/layout/PictureStrips"/>
    <dgm:cxn modelId="{8C2FD35F-FAEA-4902-9E4F-25567AB473F1}" type="presParOf" srcId="{733F555A-F37A-493C-93CB-7D8D8794014D}" destId="{A6C3BD4A-A336-405F-9B2B-3E154676AEF0}" srcOrd="16" destOrd="0" presId="urn:microsoft.com/office/officeart/2008/layout/PictureStrips"/>
    <dgm:cxn modelId="{B4BA66F2-A14C-421E-A148-7D8636EB8434}" type="presParOf" srcId="{A6C3BD4A-A336-405F-9B2B-3E154676AEF0}" destId="{4D71BBB4-3B6B-4C4F-8715-1561EDAF68C2}" srcOrd="0" destOrd="0" presId="urn:microsoft.com/office/officeart/2008/layout/PictureStrips"/>
    <dgm:cxn modelId="{D32993F9-97FF-4C3D-8570-972719995E67}" type="presParOf" srcId="{A6C3BD4A-A336-405F-9B2B-3E154676AEF0}" destId="{0EF60846-7F4F-459A-BC58-A9AE42EB3FAA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ABFE37-E70E-48EF-B319-F2D34665BC6F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54135FD-E7FD-497F-BBE1-CBAFF493C882}">
      <dgm:prSet phldrT="[Text]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en-US" b="1" i="1">
              <a:latin typeface="SutonnyMJ" pitchFamily="2" charset="0"/>
              <a:cs typeface="SutonnyMJ" pitchFamily="2" charset="0"/>
            </a:rPr>
            <a:t>cvBKvwi e¨emvq</a:t>
          </a:r>
          <a:endParaRPr lang="en-US" dirty="0"/>
        </a:p>
      </dgm:t>
    </dgm:pt>
    <dgm:pt modelId="{C1D15270-B9E4-4B8B-A70D-6E59F3B8F70E}" type="parTrans" cxnId="{8C528BC7-59B4-4458-9257-B1B972D23F67}">
      <dgm:prSet/>
      <dgm:spPr/>
      <dgm:t>
        <a:bodyPr/>
        <a:lstStyle/>
        <a:p>
          <a:endParaRPr lang="en-US"/>
        </a:p>
      </dgm:t>
    </dgm:pt>
    <dgm:pt modelId="{6CD6431E-37EE-4DC0-9A9C-1DFD68B20F0B}" type="sibTrans" cxnId="{8C528BC7-59B4-4458-9257-B1B972D23F67}">
      <dgm:prSet/>
      <dgm:spPr/>
      <dgm:t>
        <a:bodyPr/>
        <a:lstStyle/>
        <a:p>
          <a:endParaRPr lang="en-US"/>
        </a:p>
      </dgm:t>
    </dgm:pt>
    <dgm:pt modelId="{C39BBD23-B5C1-4598-BBD7-144B7A5E3562}">
      <dgm:prSet phldrT="[Text]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n-US" b="1" i="1" dirty="0" err="1">
              <a:latin typeface="SutonnyMJ" pitchFamily="2" charset="0"/>
              <a:cs typeface="SutonnyMJ" pitchFamily="2" charset="0"/>
            </a:rPr>
            <a:t>gv‡P©›U</a:t>
          </a:r>
          <a:r>
            <a:rPr lang="en-US" b="1" i="1" dirty="0">
              <a:latin typeface="SutonnyMJ" pitchFamily="2" charset="0"/>
              <a:cs typeface="SutonnyMJ" pitchFamily="2" charset="0"/>
            </a:rPr>
            <a:t> </a:t>
          </a:r>
          <a:r>
            <a:rPr lang="en-US" b="1" i="1" dirty="0" err="1">
              <a:latin typeface="SutonnyMJ" pitchFamily="2" charset="0"/>
              <a:cs typeface="SutonnyMJ" pitchFamily="2" charset="0"/>
            </a:rPr>
            <a:t>cvBKvi</a:t>
          </a:r>
          <a:endParaRPr lang="en-US" dirty="0"/>
        </a:p>
      </dgm:t>
    </dgm:pt>
    <dgm:pt modelId="{DC48F364-4854-4E2B-A24A-7709BDFBA6BB}" type="parTrans" cxnId="{2F380123-7E03-4B30-A123-1CC9B4F010F1}">
      <dgm:prSet/>
      <dgm:spPr/>
      <dgm:t>
        <a:bodyPr/>
        <a:lstStyle/>
        <a:p>
          <a:endParaRPr lang="en-US"/>
        </a:p>
      </dgm:t>
    </dgm:pt>
    <dgm:pt modelId="{C1EE9C0A-7E3C-486C-9CCD-35F2FCB0A1B0}" type="sibTrans" cxnId="{2F380123-7E03-4B30-A123-1CC9B4F010F1}">
      <dgm:prSet/>
      <dgm:spPr/>
      <dgm:t>
        <a:bodyPr/>
        <a:lstStyle/>
        <a:p>
          <a:endParaRPr lang="en-US"/>
        </a:p>
      </dgm:t>
    </dgm:pt>
    <dgm:pt modelId="{26E865E8-280B-4A31-A699-C4FDF751979A}">
      <dgm:prSet phldrT="[Text]"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en-US" b="1" i="1">
              <a:latin typeface="SutonnyMJ" pitchFamily="2" charset="0"/>
              <a:cs typeface="SutonnyMJ" pitchFamily="2" charset="0"/>
            </a:rPr>
            <a:t>`vjvj I G‡R›U</a:t>
          </a:r>
          <a:endParaRPr lang="en-US" dirty="0"/>
        </a:p>
      </dgm:t>
    </dgm:pt>
    <dgm:pt modelId="{AD95B284-F53C-4EBF-9AAC-A898E8F8C2E4}" type="parTrans" cxnId="{169E2C4A-6A2E-423E-A67B-61C2D03E37F5}">
      <dgm:prSet/>
      <dgm:spPr/>
      <dgm:t>
        <a:bodyPr/>
        <a:lstStyle/>
        <a:p>
          <a:endParaRPr lang="en-US"/>
        </a:p>
      </dgm:t>
    </dgm:pt>
    <dgm:pt modelId="{EBC1DC02-D67B-4825-A727-53846EAB3FAD}" type="sibTrans" cxnId="{169E2C4A-6A2E-423E-A67B-61C2D03E37F5}">
      <dgm:prSet/>
      <dgm:spPr/>
      <dgm:t>
        <a:bodyPr/>
        <a:lstStyle/>
        <a:p>
          <a:endParaRPr lang="en-US"/>
        </a:p>
      </dgm:t>
    </dgm:pt>
    <dgm:pt modelId="{AED2AF9B-7793-44BC-BC60-D7ABABD8534E}">
      <dgm:prSet phldrT="[Text]"/>
      <dgm:spPr>
        <a:solidFill>
          <a:schemeClr val="accent5">
            <a:alpha val="90000"/>
          </a:schemeClr>
        </a:solidFill>
      </dgm:spPr>
      <dgm:t>
        <a:bodyPr/>
        <a:lstStyle/>
        <a:p>
          <a:r>
            <a:rPr lang="en-US" b="1" i="1" dirty="0" err="1">
              <a:latin typeface="SutonnyMJ" pitchFamily="2" charset="0"/>
              <a:cs typeface="SutonnyMJ" pitchFamily="2" charset="0"/>
            </a:rPr>
            <a:t>Drcv`bKvix</a:t>
          </a:r>
          <a:r>
            <a:rPr lang="en-US" b="1" i="1" dirty="0">
              <a:latin typeface="SutonnyMJ" pitchFamily="2" charset="0"/>
              <a:cs typeface="SutonnyMJ" pitchFamily="2" charset="0"/>
            </a:rPr>
            <a:t> I </a:t>
          </a:r>
          <a:r>
            <a:rPr lang="en-US" b="1" i="1" dirty="0" err="1">
              <a:latin typeface="SutonnyMJ" pitchFamily="2" charset="0"/>
              <a:cs typeface="SutonnyMJ" pitchFamily="2" charset="0"/>
            </a:rPr>
            <a:t>LyPiv</a:t>
          </a:r>
          <a:r>
            <a:rPr lang="en-US" b="1" i="1" dirty="0">
              <a:latin typeface="SutonnyMJ" pitchFamily="2" charset="0"/>
              <a:cs typeface="SutonnyMJ" pitchFamily="2" charset="0"/>
            </a:rPr>
            <a:t> </a:t>
          </a:r>
          <a:r>
            <a:rPr lang="en-US" b="1" i="1" dirty="0" err="1">
              <a:latin typeface="SutonnyMJ" pitchFamily="2" charset="0"/>
              <a:cs typeface="SutonnyMJ" pitchFamily="2" charset="0"/>
            </a:rPr>
            <a:t>e¨emvqx</a:t>
          </a:r>
          <a:r>
            <a:rPr lang="en-US" b="1" i="1" dirty="0">
              <a:latin typeface="SutonnyMJ" pitchFamily="2" charset="0"/>
              <a:cs typeface="SutonnyMJ" pitchFamily="2" charset="0"/>
            </a:rPr>
            <a:t>‡`</a:t>
          </a:r>
          <a:r>
            <a:rPr lang="en-US" b="1" i="1" dirty="0" err="1">
              <a:latin typeface="SutonnyMJ" pitchFamily="2" charset="0"/>
              <a:cs typeface="SutonnyMJ" pitchFamily="2" charset="0"/>
            </a:rPr>
            <a:t>i</a:t>
          </a:r>
          <a:r>
            <a:rPr lang="en-US" b="1" i="1" dirty="0">
              <a:latin typeface="SutonnyMJ" pitchFamily="2" charset="0"/>
              <a:cs typeface="SutonnyMJ" pitchFamily="2" charset="0"/>
            </a:rPr>
            <a:t> </a:t>
          </a:r>
          <a:r>
            <a:rPr lang="en-US" b="1" i="1" dirty="0" err="1">
              <a:latin typeface="SutonnyMJ" pitchFamily="2" charset="0"/>
              <a:cs typeface="SutonnyMJ" pitchFamily="2" charset="0"/>
            </a:rPr>
            <a:t>kvLv</a:t>
          </a:r>
          <a:r>
            <a:rPr lang="en-US" b="1" i="1" dirty="0">
              <a:latin typeface="SutonnyMJ" pitchFamily="2" charset="0"/>
              <a:cs typeface="SutonnyMJ" pitchFamily="2" charset="0"/>
            </a:rPr>
            <a:t> I </a:t>
          </a:r>
          <a:r>
            <a:rPr lang="en-US" b="1" i="1" dirty="0" err="1">
              <a:latin typeface="SutonnyMJ" pitchFamily="2" charset="0"/>
              <a:cs typeface="SutonnyMJ" pitchFamily="2" charset="0"/>
            </a:rPr>
            <a:t>Awdm</a:t>
          </a:r>
          <a:endParaRPr lang="en-US" dirty="0"/>
        </a:p>
      </dgm:t>
    </dgm:pt>
    <dgm:pt modelId="{6FB9F69F-FFB4-439F-AD56-EFC089C282CB}" type="parTrans" cxnId="{3238DA77-ABD5-47B6-9711-A4D621A95207}">
      <dgm:prSet/>
      <dgm:spPr/>
      <dgm:t>
        <a:bodyPr/>
        <a:lstStyle/>
        <a:p>
          <a:endParaRPr lang="en-US"/>
        </a:p>
      </dgm:t>
    </dgm:pt>
    <dgm:pt modelId="{704AA949-DE1F-4BDD-96D3-57338FFE385B}" type="sibTrans" cxnId="{3238DA77-ABD5-47B6-9711-A4D621A95207}">
      <dgm:prSet/>
      <dgm:spPr/>
      <dgm:t>
        <a:bodyPr/>
        <a:lstStyle/>
        <a:p>
          <a:endParaRPr lang="en-US"/>
        </a:p>
      </dgm:t>
    </dgm:pt>
    <dgm:pt modelId="{26F49DDA-CE4A-4E33-B6A3-244AD43CFB0B}" type="pres">
      <dgm:prSet presAssocID="{CBABFE37-E70E-48EF-B319-F2D34665BC6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819B3B1-F856-451F-9BBB-9534AD42845D}" type="pres">
      <dgm:prSet presAssocID="{354135FD-E7FD-497F-BBE1-CBAFF493C882}" presName="hierRoot1" presStyleCnt="0"/>
      <dgm:spPr/>
    </dgm:pt>
    <dgm:pt modelId="{EB585F02-40BD-45F3-87EE-E6714B454EDC}" type="pres">
      <dgm:prSet presAssocID="{354135FD-E7FD-497F-BBE1-CBAFF493C882}" presName="composite" presStyleCnt="0"/>
      <dgm:spPr/>
    </dgm:pt>
    <dgm:pt modelId="{6F403D4C-706D-4227-968D-19AD2D0FAE7C}" type="pres">
      <dgm:prSet presAssocID="{354135FD-E7FD-497F-BBE1-CBAFF493C882}" presName="background" presStyleLbl="node0" presStyleIdx="0" presStyleCnt="1"/>
      <dgm:spPr/>
    </dgm:pt>
    <dgm:pt modelId="{86C30F35-1A4C-48A1-B946-EA50869B99DC}" type="pres">
      <dgm:prSet presAssocID="{354135FD-E7FD-497F-BBE1-CBAFF493C882}" presName="text" presStyleLbl="fgAcc0" presStyleIdx="0" presStyleCnt="1">
        <dgm:presLayoutVars>
          <dgm:chPref val="3"/>
        </dgm:presLayoutVars>
      </dgm:prSet>
      <dgm:spPr/>
    </dgm:pt>
    <dgm:pt modelId="{DDA8766C-36B1-4647-A3AF-8D125F382F7E}" type="pres">
      <dgm:prSet presAssocID="{354135FD-E7FD-497F-BBE1-CBAFF493C882}" presName="hierChild2" presStyleCnt="0"/>
      <dgm:spPr/>
    </dgm:pt>
    <dgm:pt modelId="{C1EE5E8C-4650-419D-AB33-52183690DA94}" type="pres">
      <dgm:prSet presAssocID="{DC48F364-4854-4E2B-A24A-7709BDFBA6BB}" presName="Name10" presStyleLbl="parChTrans1D2" presStyleIdx="0" presStyleCnt="3"/>
      <dgm:spPr/>
    </dgm:pt>
    <dgm:pt modelId="{41FD324B-1F7B-410D-B6D1-05779862E5A1}" type="pres">
      <dgm:prSet presAssocID="{C39BBD23-B5C1-4598-BBD7-144B7A5E3562}" presName="hierRoot2" presStyleCnt="0"/>
      <dgm:spPr/>
    </dgm:pt>
    <dgm:pt modelId="{FFE78B81-676C-4779-94D5-0E8E8460E328}" type="pres">
      <dgm:prSet presAssocID="{C39BBD23-B5C1-4598-BBD7-144B7A5E3562}" presName="composite2" presStyleCnt="0"/>
      <dgm:spPr/>
    </dgm:pt>
    <dgm:pt modelId="{B6B57E20-7047-4FA9-B6D3-5832B43EA57D}" type="pres">
      <dgm:prSet presAssocID="{C39BBD23-B5C1-4598-BBD7-144B7A5E3562}" presName="background2" presStyleLbl="node2" presStyleIdx="0" presStyleCnt="3"/>
      <dgm:spPr/>
    </dgm:pt>
    <dgm:pt modelId="{4B20F413-3A11-49FE-A3EB-70E6D610E417}" type="pres">
      <dgm:prSet presAssocID="{C39BBD23-B5C1-4598-BBD7-144B7A5E3562}" presName="text2" presStyleLbl="fgAcc2" presStyleIdx="0" presStyleCnt="3">
        <dgm:presLayoutVars>
          <dgm:chPref val="3"/>
        </dgm:presLayoutVars>
      </dgm:prSet>
      <dgm:spPr/>
    </dgm:pt>
    <dgm:pt modelId="{86F47554-D397-4935-AAFC-D7AF38820B1C}" type="pres">
      <dgm:prSet presAssocID="{C39BBD23-B5C1-4598-BBD7-144B7A5E3562}" presName="hierChild3" presStyleCnt="0"/>
      <dgm:spPr/>
    </dgm:pt>
    <dgm:pt modelId="{0FA795AF-574D-4CD4-9530-7AEFB08FE8A0}" type="pres">
      <dgm:prSet presAssocID="{AD95B284-F53C-4EBF-9AAC-A898E8F8C2E4}" presName="Name10" presStyleLbl="parChTrans1D2" presStyleIdx="1" presStyleCnt="3"/>
      <dgm:spPr/>
    </dgm:pt>
    <dgm:pt modelId="{F179C4E6-9CEE-46FE-945D-FBAC48363AC2}" type="pres">
      <dgm:prSet presAssocID="{26E865E8-280B-4A31-A699-C4FDF751979A}" presName="hierRoot2" presStyleCnt="0"/>
      <dgm:spPr/>
    </dgm:pt>
    <dgm:pt modelId="{7F827E65-C928-4DF6-9982-D31E468FD145}" type="pres">
      <dgm:prSet presAssocID="{26E865E8-280B-4A31-A699-C4FDF751979A}" presName="composite2" presStyleCnt="0"/>
      <dgm:spPr/>
    </dgm:pt>
    <dgm:pt modelId="{EEF8B180-BEB5-427C-8944-44E52D63F720}" type="pres">
      <dgm:prSet presAssocID="{26E865E8-280B-4A31-A699-C4FDF751979A}" presName="background2" presStyleLbl="node2" presStyleIdx="1" presStyleCnt="3"/>
      <dgm:spPr/>
    </dgm:pt>
    <dgm:pt modelId="{F6186066-C135-47EB-BDA4-66B36C44F5D6}" type="pres">
      <dgm:prSet presAssocID="{26E865E8-280B-4A31-A699-C4FDF751979A}" presName="text2" presStyleLbl="fgAcc2" presStyleIdx="1" presStyleCnt="3">
        <dgm:presLayoutVars>
          <dgm:chPref val="3"/>
        </dgm:presLayoutVars>
      </dgm:prSet>
      <dgm:spPr/>
    </dgm:pt>
    <dgm:pt modelId="{884B2851-5879-4C9B-8C72-CDE505C0AF03}" type="pres">
      <dgm:prSet presAssocID="{26E865E8-280B-4A31-A699-C4FDF751979A}" presName="hierChild3" presStyleCnt="0"/>
      <dgm:spPr/>
    </dgm:pt>
    <dgm:pt modelId="{D2DA4AEB-61AD-4C04-89CD-D8FE05EA5C52}" type="pres">
      <dgm:prSet presAssocID="{6FB9F69F-FFB4-439F-AD56-EFC089C282CB}" presName="Name10" presStyleLbl="parChTrans1D2" presStyleIdx="2" presStyleCnt="3"/>
      <dgm:spPr/>
    </dgm:pt>
    <dgm:pt modelId="{E70637A7-ACAC-4D1E-AD01-B371CD452D96}" type="pres">
      <dgm:prSet presAssocID="{AED2AF9B-7793-44BC-BC60-D7ABABD8534E}" presName="hierRoot2" presStyleCnt="0"/>
      <dgm:spPr/>
    </dgm:pt>
    <dgm:pt modelId="{BE1CCA00-5E9E-4201-8CDA-C9969DB4D7D4}" type="pres">
      <dgm:prSet presAssocID="{AED2AF9B-7793-44BC-BC60-D7ABABD8534E}" presName="composite2" presStyleCnt="0"/>
      <dgm:spPr/>
    </dgm:pt>
    <dgm:pt modelId="{1E35689A-5D3B-41C3-A61C-72492A3631B1}" type="pres">
      <dgm:prSet presAssocID="{AED2AF9B-7793-44BC-BC60-D7ABABD8534E}" presName="background2" presStyleLbl="node2" presStyleIdx="2" presStyleCnt="3"/>
      <dgm:spPr/>
    </dgm:pt>
    <dgm:pt modelId="{D0716184-2B4E-44A5-BC5E-7DFD1D990FCC}" type="pres">
      <dgm:prSet presAssocID="{AED2AF9B-7793-44BC-BC60-D7ABABD8534E}" presName="text2" presStyleLbl="fgAcc2" presStyleIdx="2" presStyleCnt="3">
        <dgm:presLayoutVars>
          <dgm:chPref val="3"/>
        </dgm:presLayoutVars>
      </dgm:prSet>
      <dgm:spPr/>
    </dgm:pt>
    <dgm:pt modelId="{C7ACC678-3704-4231-BD47-36BB7EA3C2A3}" type="pres">
      <dgm:prSet presAssocID="{AED2AF9B-7793-44BC-BC60-D7ABABD8534E}" presName="hierChild3" presStyleCnt="0"/>
      <dgm:spPr/>
    </dgm:pt>
  </dgm:ptLst>
  <dgm:cxnLst>
    <dgm:cxn modelId="{2F380123-7E03-4B30-A123-1CC9B4F010F1}" srcId="{354135FD-E7FD-497F-BBE1-CBAFF493C882}" destId="{C39BBD23-B5C1-4598-BBD7-144B7A5E3562}" srcOrd="0" destOrd="0" parTransId="{DC48F364-4854-4E2B-A24A-7709BDFBA6BB}" sibTransId="{C1EE9C0A-7E3C-486C-9CCD-35F2FCB0A1B0}"/>
    <dgm:cxn modelId="{34F00144-C988-4473-857A-C3FD328573D4}" type="presOf" srcId="{AD95B284-F53C-4EBF-9AAC-A898E8F8C2E4}" destId="{0FA795AF-574D-4CD4-9530-7AEFB08FE8A0}" srcOrd="0" destOrd="0" presId="urn:microsoft.com/office/officeart/2005/8/layout/hierarchy1"/>
    <dgm:cxn modelId="{169E2C4A-6A2E-423E-A67B-61C2D03E37F5}" srcId="{354135FD-E7FD-497F-BBE1-CBAFF493C882}" destId="{26E865E8-280B-4A31-A699-C4FDF751979A}" srcOrd="1" destOrd="0" parTransId="{AD95B284-F53C-4EBF-9AAC-A898E8F8C2E4}" sibTransId="{EBC1DC02-D67B-4825-A727-53846EAB3FAD}"/>
    <dgm:cxn modelId="{39BB784F-D961-4D49-92A8-1A4760D86C61}" type="presOf" srcId="{26E865E8-280B-4A31-A699-C4FDF751979A}" destId="{F6186066-C135-47EB-BDA4-66B36C44F5D6}" srcOrd="0" destOrd="0" presId="urn:microsoft.com/office/officeart/2005/8/layout/hierarchy1"/>
    <dgm:cxn modelId="{A3864653-B332-47BE-BDD4-F187EF0EA867}" type="presOf" srcId="{CBABFE37-E70E-48EF-B319-F2D34665BC6F}" destId="{26F49DDA-CE4A-4E33-B6A3-244AD43CFB0B}" srcOrd="0" destOrd="0" presId="urn:microsoft.com/office/officeart/2005/8/layout/hierarchy1"/>
    <dgm:cxn modelId="{3238DA77-ABD5-47B6-9711-A4D621A95207}" srcId="{354135FD-E7FD-497F-BBE1-CBAFF493C882}" destId="{AED2AF9B-7793-44BC-BC60-D7ABABD8534E}" srcOrd="2" destOrd="0" parTransId="{6FB9F69F-FFB4-439F-AD56-EFC089C282CB}" sibTransId="{704AA949-DE1F-4BDD-96D3-57338FFE385B}"/>
    <dgm:cxn modelId="{58707E9A-17C9-4B3A-AB08-7FFB769C58B4}" type="presOf" srcId="{6FB9F69F-FFB4-439F-AD56-EFC089C282CB}" destId="{D2DA4AEB-61AD-4C04-89CD-D8FE05EA5C52}" srcOrd="0" destOrd="0" presId="urn:microsoft.com/office/officeart/2005/8/layout/hierarchy1"/>
    <dgm:cxn modelId="{44256AAC-4D92-401D-8689-7DC304D9278A}" type="presOf" srcId="{DC48F364-4854-4E2B-A24A-7709BDFBA6BB}" destId="{C1EE5E8C-4650-419D-AB33-52183690DA94}" srcOrd="0" destOrd="0" presId="urn:microsoft.com/office/officeart/2005/8/layout/hierarchy1"/>
    <dgm:cxn modelId="{8C528BC7-59B4-4458-9257-B1B972D23F67}" srcId="{CBABFE37-E70E-48EF-B319-F2D34665BC6F}" destId="{354135FD-E7FD-497F-BBE1-CBAFF493C882}" srcOrd="0" destOrd="0" parTransId="{C1D15270-B9E4-4B8B-A70D-6E59F3B8F70E}" sibTransId="{6CD6431E-37EE-4DC0-9A9C-1DFD68B20F0B}"/>
    <dgm:cxn modelId="{B63BC6E3-7F89-4C81-AD6B-11980A22D70B}" type="presOf" srcId="{AED2AF9B-7793-44BC-BC60-D7ABABD8534E}" destId="{D0716184-2B4E-44A5-BC5E-7DFD1D990FCC}" srcOrd="0" destOrd="0" presId="urn:microsoft.com/office/officeart/2005/8/layout/hierarchy1"/>
    <dgm:cxn modelId="{5FDE00EE-A1DD-4CB6-B974-35DE89C6193E}" type="presOf" srcId="{354135FD-E7FD-497F-BBE1-CBAFF493C882}" destId="{86C30F35-1A4C-48A1-B946-EA50869B99DC}" srcOrd="0" destOrd="0" presId="urn:microsoft.com/office/officeart/2005/8/layout/hierarchy1"/>
    <dgm:cxn modelId="{16093EFF-EF57-4A0C-A524-C27FD22E9314}" type="presOf" srcId="{C39BBD23-B5C1-4598-BBD7-144B7A5E3562}" destId="{4B20F413-3A11-49FE-A3EB-70E6D610E417}" srcOrd="0" destOrd="0" presId="urn:microsoft.com/office/officeart/2005/8/layout/hierarchy1"/>
    <dgm:cxn modelId="{2DF5A32A-6DA3-4DF3-9B40-A23DB7561813}" type="presParOf" srcId="{26F49DDA-CE4A-4E33-B6A3-244AD43CFB0B}" destId="{6819B3B1-F856-451F-9BBB-9534AD42845D}" srcOrd="0" destOrd="0" presId="urn:microsoft.com/office/officeart/2005/8/layout/hierarchy1"/>
    <dgm:cxn modelId="{D7912EAA-0930-4555-A400-A67408B5B982}" type="presParOf" srcId="{6819B3B1-F856-451F-9BBB-9534AD42845D}" destId="{EB585F02-40BD-45F3-87EE-E6714B454EDC}" srcOrd="0" destOrd="0" presId="urn:microsoft.com/office/officeart/2005/8/layout/hierarchy1"/>
    <dgm:cxn modelId="{8AF04B26-F8D8-419F-B7BB-5C117871B4B9}" type="presParOf" srcId="{EB585F02-40BD-45F3-87EE-E6714B454EDC}" destId="{6F403D4C-706D-4227-968D-19AD2D0FAE7C}" srcOrd="0" destOrd="0" presId="urn:microsoft.com/office/officeart/2005/8/layout/hierarchy1"/>
    <dgm:cxn modelId="{75D2A943-9671-4E3F-8A01-E87B5FF7384A}" type="presParOf" srcId="{EB585F02-40BD-45F3-87EE-E6714B454EDC}" destId="{86C30F35-1A4C-48A1-B946-EA50869B99DC}" srcOrd="1" destOrd="0" presId="urn:microsoft.com/office/officeart/2005/8/layout/hierarchy1"/>
    <dgm:cxn modelId="{2B378576-B9CE-450C-B91B-EC2B13637D63}" type="presParOf" srcId="{6819B3B1-F856-451F-9BBB-9534AD42845D}" destId="{DDA8766C-36B1-4647-A3AF-8D125F382F7E}" srcOrd="1" destOrd="0" presId="urn:microsoft.com/office/officeart/2005/8/layout/hierarchy1"/>
    <dgm:cxn modelId="{BB212B73-B943-4904-97C4-83E3C0FD0255}" type="presParOf" srcId="{DDA8766C-36B1-4647-A3AF-8D125F382F7E}" destId="{C1EE5E8C-4650-419D-AB33-52183690DA94}" srcOrd="0" destOrd="0" presId="urn:microsoft.com/office/officeart/2005/8/layout/hierarchy1"/>
    <dgm:cxn modelId="{21770008-CE04-4DFD-BB17-9A5D609283A5}" type="presParOf" srcId="{DDA8766C-36B1-4647-A3AF-8D125F382F7E}" destId="{41FD324B-1F7B-410D-B6D1-05779862E5A1}" srcOrd="1" destOrd="0" presId="urn:microsoft.com/office/officeart/2005/8/layout/hierarchy1"/>
    <dgm:cxn modelId="{8E50D4C9-58A0-4F57-A7AE-B27AA0F6404C}" type="presParOf" srcId="{41FD324B-1F7B-410D-B6D1-05779862E5A1}" destId="{FFE78B81-676C-4779-94D5-0E8E8460E328}" srcOrd="0" destOrd="0" presId="urn:microsoft.com/office/officeart/2005/8/layout/hierarchy1"/>
    <dgm:cxn modelId="{6E8D6641-256B-4F37-B225-E5AA55C67CC8}" type="presParOf" srcId="{FFE78B81-676C-4779-94D5-0E8E8460E328}" destId="{B6B57E20-7047-4FA9-B6D3-5832B43EA57D}" srcOrd="0" destOrd="0" presId="urn:microsoft.com/office/officeart/2005/8/layout/hierarchy1"/>
    <dgm:cxn modelId="{0078983F-1CD2-4C04-965D-717105736068}" type="presParOf" srcId="{FFE78B81-676C-4779-94D5-0E8E8460E328}" destId="{4B20F413-3A11-49FE-A3EB-70E6D610E417}" srcOrd="1" destOrd="0" presId="urn:microsoft.com/office/officeart/2005/8/layout/hierarchy1"/>
    <dgm:cxn modelId="{0A0C64FD-2915-43AD-A604-04E34908BE0A}" type="presParOf" srcId="{41FD324B-1F7B-410D-B6D1-05779862E5A1}" destId="{86F47554-D397-4935-AAFC-D7AF38820B1C}" srcOrd="1" destOrd="0" presId="urn:microsoft.com/office/officeart/2005/8/layout/hierarchy1"/>
    <dgm:cxn modelId="{D4985DAB-2A99-42F2-9698-48AC1B6B7A85}" type="presParOf" srcId="{DDA8766C-36B1-4647-A3AF-8D125F382F7E}" destId="{0FA795AF-574D-4CD4-9530-7AEFB08FE8A0}" srcOrd="2" destOrd="0" presId="urn:microsoft.com/office/officeart/2005/8/layout/hierarchy1"/>
    <dgm:cxn modelId="{66FA8CCF-4B28-4F85-88A8-3C95A2CEE3B1}" type="presParOf" srcId="{DDA8766C-36B1-4647-A3AF-8D125F382F7E}" destId="{F179C4E6-9CEE-46FE-945D-FBAC48363AC2}" srcOrd="3" destOrd="0" presId="urn:microsoft.com/office/officeart/2005/8/layout/hierarchy1"/>
    <dgm:cxn modelId="{5CAD4B62-21B5-47F3-973B-2D9F8D70B41E}" type="presParOf" srcId="{F179C4E6-9CEE-46FE-945D-FBAC48363AC2}" destId="{7F827E65-C928-4DF6-9982-D31E468FD145}" srcOrd="0" destOrd="0" presId="urn:microsoft.com/office/officeart/2005/8/layout/hierarchy1"/>
    <dgm:cxn modelId="{447AEA90-7BC1-4CCB-A857-1E692465DCD1}" type="presParOf" srcId="{7F827E65-C928-4DF6-9982-D31E468FD145}" destId="{EEF8B180-BEB5-427C-8944-44E52D63F720}" srcOrd="0" destOrd="0" presId="urn:microsoft.com/office/officeart/2005/8/layout/hierarchy1"/>
    <dgm:cxn modelId="{26A9D321-F4F1-4B95-AC8C-432430332158}" type="presParOf" srcId="{7F827E65-C928-4DF6-9982-D31E468FD145}" destId="{F6186066-C135-47EB-BDA4-66B36C44F5D6}" srcOrd="1" destOrd="0" presId="urn:microsoft.com/office/officeart/2005/8/layout/hierarchy1"/>
    <dgm:cxn modelId="{D6F836CA-9E6D-43FB-B37C-622FD0CB8918}" type="presParOf" srcId="{F179C4E6-9CEE-46FE-945D-FBAC48363AC2}" destId="{884B2851-5879-4C9B-8C72-CDE505C0AF03}" srcOrd="1" destOrd="0" presId="urn:microsoft.com/office/officeart/2005/8/layout/hierarchy1"/>
    <dgm:cxn modelId="{F096221A-E5D2-4E2E-AE51-DB746A6D1D55}" type="presParOf" srcId="{DDA8766C-36B1-4647-A3AF-8D125F382F7E}" destId="{D2DA4AEB-61AD-4C04-89CD-D8FE05EA5C52}" srcOrd="4" destOrd="0" presId="urn:microsoft.com/office/officeart/2005/8/layout/hierarchy1"/>
    <dgm:cxn modelId="{B7C38E69-5EEA-4BF7-BD98-C0E4BEAEA908}" type="presParOf" srcId="{DDA8766C-36B1-4647-A3AF-8D125F382F7E}" destId="{E70637A7-ACAC-4D1E-AD01-B371CD452D96}" srcOrd="5" destOrd="0" presId="urn:microsoft.com/office/officeart/2005/8/layout/hierarchy1"/>
    <dgm:cxn modelId="{54629743-ECE9-4A59-891B-86AEA50B984D}" type="presParOf" srcId="{E70637A7-ACAC-4D1E-AD01-B371CD452D96}" destId="{BE1CCA00-5E9E-4201-8CDA-C9969DB4D7D4}" srcOrd="0" destOrd="0" presId="urn:microsoft.com/office/officeart/2005/8/layout/hierarchy1"/>
    <dgm:cxn modelId="{4FEC58AB-60E9-46C8-9335-4E89324E3415}" type="presParOf" srcId="{BE1CCA00-5E9E-4201-8CDA-C9969DB4D7D4}" destId="{1E35689A-5D3B-41C3-A61C-72492A3631B1}" srcOrd="0" destOrd="0" presId="urn:microsoft.com/office/officeart/2005/8/layout/hierarchy1"/>
    <dgm:cxn modelId="{C3143F2B-0EF4-4DB1-9AF4-A4B5CAEC763A}" type="presParOf" srcId="{BE1CCA00-5E9E-4201-8CDA-C9969DB4D7D4}" destId="{D0716184-2B4E-44A5-BC5E-7DFD1D990FCC}" srcOrd="1" destOrd="0" presId="urn:microsoft.com/office/officeart/2005/8/layout/hierarchy1"/>
    <dgm:cxn modelId="{A2B5532E-64E8-4D93-911B-971B89F6008B}" type="presParOf" srcId="{E70637A7-ACAC-4D1E-AD01-B371CD452D96}" destId="{C7ACC678-3704-4231-BD47-36BB7EA3C2A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1791B8-F714-4A1E-B99A-6B89CB7C5BBC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4C230A-164F-462F-801F-CB3830B37F86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24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Drcv`bKvixi</a:t>
          </a:r>
          <a:r>
            <a:rPr lang="en-US" sz="24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4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cÖwZ</a:t>
          </a:r>
          <a:r>
            <a:rPr lang="en-US" sz="24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4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Kvh©vewj</a:t>
          </a:r>
          <a:endParaRPr lang="en-US" sz="2400" b="1" i="1" dirty="0">
            <a:solidFill>
              <a:schemeClr val="tx1"/>
            </a:solidFill>
            <a:latin typeface="SutonnyMJ" pitchFamily="2" charset="0"/>
            <a:cs typeface="SutonnyMJ" pitchFamily="2" charset="0"/>
          </a:endParaRPr>
        </a:p>
      </dgm:t>
    </dgm:pt>
    <dgm:pt modelId="{DBB15430-432D-486B-9D5A-1281DB3A7D2E}" type="parTrans" cxnId="{C36B10C4-D026-44F0-8EBA-756F4C3DC082}">
      <dgm:prSet/>
      <dgm:spPr/>
      <dgm:t>
        <a:bodyPr/>
        <a:lstStyle/>
        <a:p>
          <a:endParaRPr lang="en-US"/>
        </a:p>
      </dgm:t>
    </dgm:pt>
    <dgm:pt modelId="{062710D2-F9B9-4672-B4FD-324D4A171F6D}" type="sibTrans" cxnId="{C36B10C4-D026-44F0-8EBA-756F4C3DC082}">
      <dgm:prSet/>
      <dgm:spPr/>
      <dgm:t>
        <a:bodyPr/>
        <a:lstStyle/>
        <a:p>
          <a:endParaRPr lang="en-US"/>
        </a:p>
      </dgm:t>
    </dgm:pt>
    <dgm:pt modelId="{4AC8A258-6841-4F89-95E9-B12D52B3AA0B}">
      <dgm:prSet/>
      <dgm:spPr/>
      <dgm:t>
        <a:bodyPr/>
        <a:lstStyle/>
        <a:p>
          <a:endParaRPr lang="en-US" dirty="0"/>
        </a:p>
      </dgm:t>
    </dgm:pt>
    <dgm:pt modelId="{8C3E24CD-D9D3-4771-9535-3847FAE3A4CA}">
      <dgm:prSet custT="1"/>
      <dgm:spPr/>
      <dgm:t>
        <a:bodyPr/>
        <a:lstStyle/>
        <a:p>
          <a:endParaRPr lang="en-US" sz="1800" dirty="0"/>
        </a:p>
      </dgm:t>
    </dgm:pt>
    <dgm:pt modelId="{279DD1AB-7FA6-4341-8296-8D1444200B18}">
      <dgm:prSet custT="1"/>
      <dgm:spPr/>
      <dgm:t>
        <a:bodyPr/>
        <a:lstStyle/>
        <a:p>
          <a:r>
            <a:rPr lang="en-US" sz="18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5. </a:t>
          </a:r>
          <a:r>
            <a:rPr lang="en-US" sz="18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Kg©ms</a:t>
          </a:r>
          <a:r>
            <a:rPr lang="en-US" sz="18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¯’</a:t>
          </a:r>
          <a:r>
            <a:rPr lang="en-US" sz="18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vb</a:t>
          </a:r>
          <a:r>
            <a:rPr lang="en-US" sz="18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18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m„wó</a:t>
          </a:r>
          <a:endParaRPr lang="en-US" sz="1800" dirty="0"/>
        </a:p>
      </dgm:t>
    </dgm:pt>
    <dgm:pt modelId="{E69E901B-FA69-46A4-93C5-B4C8ED3D0034}">
      <dgm:prSet custT="1"/>
      <dgm:spPr/>
      <dgm:t>
        <a:bodyPr/>
        <a:lstStyle/>
        <a:p>
          <a:r>
            <a:rPr lang="en-US" sz="18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4. A_©‰</a:t>
          </a:r>
          <a:r>
            <a:rPr lang="en-US" sz="18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bwZK</a:t>
          </a:r>
          <a:r>
            <a:rPr lang="en-US" sz="18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18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DbœqY</a:t>
          </a:r>
          <a:endParaRPr lang="en-US" sz="1800" dirty="0"/>
        </a:p>
      </dgm:t>
    </dgm:pt>
    <dgm:pt modelId="{B15F1EFF-229D-45BE-BDF3-5C8B406E2451}">
      <dgm:prSet custT="1"/>
      <dgm:spPr/>
      <dgm:t>
        <a:bodyPr/>
        <a:lstStyle/>
        <a:p>
          <a:r>
            <a:rPr lang="en-US" sz="18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3. </a:t>
          </a:r>
          <a:r>
            <a:rPr lang="en-US" sz="18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RxebhvÎvi</a:t>
          </a:r>
          <a:r>
            <a:rPr lang="en-US" sz="18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18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gvb</a:t>
          </a:r>
          <a:r>
            <a:rPr lang="en-US" sz="18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18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DbœqY</a:t>
          </a:r>
          <a:endParaRPr lang="en-US" sz="1800" dirty="0"/>
        </a:p>
      </dgm:t>
    </dgm:pt>
    <dgm:pt modelId="{65693ED7-26EE-4BCE-86E6-DAFE63B4E537}">
      <dgm:prSet phldrT="[Text]" custT="1"/>
      <dgm:spPr/>
      <dgm:t>
        <a:bodyPr/>
        <a:lstStyle/>
        <a:p>
          <a:r>
            <a:rPr lang="en-US" sz="18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2. </a:t>
          </a:r>
          <a:r>
            <a:rPr lang="en-US" sz="18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Pvwn`v</a:t>
          </a:r>
          <a:r>
            <a:rPr lang="en-US" sz="18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I †</a:t>
          </a:r>
          <a:r>
            <a:rPr lang="en-US" sz="18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hvMv‡bi</a:t>
          </a:r>
          <a:r>
            <a:rPr lang="en-US" sz="18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18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mgZvweavb</a:t>
          </a:r>
          <a:r>
            <a:rPr lang="en-US" sz="18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endParaRPr lang="en-US" sz="1800" dirty="0"/>
        </a:p>
      </dgm:t>
    </dgm:pt>
    <dgm:pt modelId="{1980FD18-D267-4D5C-B182-468E459248DF}">
      <dgm:prSet phldrT="[Text]" custT="1"/>
      <dgm:spPr/>
      <dgm:t>
        <a:bodyPr/>
        <a:lstStyle/>
        <a:p>
          <a:r>
            <a:rPr lang="en-US" sz="18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1. </a:t>
          </a:r>
          <a:r>
            <a:rPr lang="en-US" sz="18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wbqwgZ</a:t>
          </a:r>
          <a:r>
            <a:rPr lang="en-US" sz="18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18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cb</a:t>
          </a:r>
          <a:r>
            <a:rPr lang="en-US" sz="18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¨ </a:t>
          </a:r>
          <a:r>
            <a:rPr lang="en-US" sz="18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mieivn</a:t>
          </a:r>
          <a:endParaRPr lang="en-US" sz="1800" dirty="0"/>
        </a:p>
      </dgm:t>
    </dgm:pt>
    <dgm:pt modelId="{00B258F8-C5D3-47B4-85A8-727F9B8E1D5F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24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LyPiv</a:t>
          </a:r>
          <a:r>
            <a:rPr lang="en-US" sz="24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4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e¨emvqx</a:t>
          </a:r>
          <a:r>
            <a:rPr lang="en-US" sz="24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‡`</a:t>
          </a:r>
          <a:r>
            <a:rPr lang="en-US" sz="24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i</a:t>
          </a:r>
          <a:r>
            <a:rPr lang="en-US" sz="24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4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cÖwZ</a:t>
          </a:r>
          <a:r>
            <a:rPr lang="en-US" sz="24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4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Kvh©vewj</a:t>
          </a:r>
          <a:r>
            <a:rPr lang="en-US" sz="24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:</a:t>
          </a:r>
          <a:endParaRPr lang="en-US" sz="2400" dirty="0"/>
        </a:p>
      </dgm:t>
    </dgm:pt>
    <dgm:pt modelId="{83DE73AB-AFB0-4078-89A5-0D7D7898B43D}" type="sibTrans" cxnId="{00D711F4-A797-4D00-A52D-66FBA4229FEA}">
      <dgm:prSet/>
      <dgm:spPr/>
      <dgm:t>
        <a:bodyPr/>
        <a:lstStyle/>
        <a:p>
          <a:endParaRPr lang="en-US"/>
        </a:p>
      </dgm:t>
    </dgm:pt>
    <dgm:pt modelId="{3607B1BF-9D4D-46B0-91E3-2B95EE48FE07}" type="parTrans" cxnId="{00D711F4-A797-4D00-A52D-66FBA4229FEA}">
      <dgm:prSet/>
      <dgm:spPr/>
      <dgm:t>
        <a:bodyPr/>
        <a:lstStyle/>
        <a:p>
          <a:endParaRPr lang="en-US"/>
        </a:p>
      </dgm:t>
    </dgm:pt>
    <dgm:pt modelId="{1211C7D3-5F3D-4D90-A312-4DF5D1F1CB28}" type="sibTrans" cxnId="{248253B9-E494-415A-ABAA-5B67E27A07FF}">
      <dgm:prSet/>
      <dgm:spPr/>
      <dgm:t>
        <a:bodyPr/>
        <a:lstStyle/>
        <a:p>
          <a:endParaRPr lang="en-US"/>
        </a:p>
      </dgm:t>
    </dgm:pt>
    <dgm:pt modelId="{9A5E03A7-230D-45AA-B11B-E0CDFBADAF49}" type="parTrans" cxnId="{248253B9-E494-415A-ABAA-5B67E27A07FF}">
      <dgm:prSet/>
      <dgm:spPr/>
      <dgm:t>
        <a:bodyPr/>
        <a:lstStyle/>
        <a:p>
          <a:endParaRPr lang="en-US"/>
        </a:p>
      </dgm:t>
    </dgm:pt>
    <dgm:pt modelId="{0571EDBE-98C2-42ED-9811-C864315FB924}" type="sibTrans" cxnId="{7E4EB4E1-9F5F-4512-8446-6590CCA6ECE3}">
      <dgm:prSet/>
      <dgm:spPr/>
      <dgm:t>
        <a:bodyPr/>
        <a:lstStyle/>
        <a:p>
          <a:endParaRPr lang="en-US"/>
        </a:p>
      </dgm:t>
    </dgm:pt>
    <dgm:pt modelId="{8CF62451-F5F5-4167-BF04-B18BFCC2C4DB}" type="parTrans" cxnId="{7E4EB4E1-9F5F-4512-8446-6590CCA6ECE3}">
      <dgm:prSet/>
      <dgm:spPr/>
      <dgm:t>
        <a:bodyPr/>
        <a:lstStyle/>
        <a:p>
          <a:endParaRPr lang="en-US"/>
        </a:p>
      </dgm:t>
    </dgm:pt>
    <dgm:pt modelId="{658C2C18-712A-4D4E-92D3-37DE5B36FC18}" type="sibTrans" cxnId="{5256C216-D5F9-452E-945C-FF3A957D538D}">
      <dgm:prSet/>
      <dgm:spPr/>
      <dgm:t>
        <a:bodyPr/>
        <a:lstStyle/>
        <a:p>
          <a:endParaRPr lang="en-US"/>
        </a:p>
      </dgm:t>
    </dgm:pt>
    <dgm:pt modelId="{556DBB37-59F7-4458-927D-574D43F05372}" type="parTrans" cxnId="{5256C216-D5F9-452E-945C-FF3A957D538D}">
      <dgm:prSet/>
      <dgm:spPr/>
      <dgm:t>
        <a:bodyPr/>
        <a:lstStyle/>
        <a:p>
          <a:endParaRPr lang="en-US"/>
        </a:p>
      </dgm:t>
    </dgm:pt>
    <dgm:pt modelId="{674FCBFA-85A4-4BDD-A4C5-978514DBFCF2}" type="sibTrans" cxnId="{FDC24621-38FE-45F3-A024-8EDDDFFBCCF0}">
      <dgm:prSet/>
      <dgm:spPr/>
      <dgm:t>
        <a:bodyPr/>
        <a:lstStyle/>
        <a:p>
          <a:endParaRPr lang="en-US"/>
        </a:p>
      </dgm:t>
    </dgm:pt>
    <dgm:pt modelId="{209B983C-CE91-4D0D-8CA7-631D61B59071}" type="parTrans" cxnId="{FDC24621-38FE-45F3-A024-8EDDDFFBCCF0}">
      <dgm:prSet/>
      <dgm:spPr/>
      <dgm:t>
        <a:bodyPr/>
        <a:lstStyle/>
        <a:p>
          <a:endParaRPr lang="en-US"/>
        </a:p>
      </dgm:t>
    </dgm:pt>
    <dgm:pt modelId="{A5B54FE0-71D3-4D41-9C65-2636D6ADAC53}" type="sibTrans" cxnId="{C2C74BC6-1334-4558-A0E5-C3955582A136}">
      <dgm:prSet/>
      <dgm:spPr/>
      <dgm:t>
        <a:bodyPr/>
        <a:lstStyle/>
        <a:p>
          <a:endParaRPr lang="en-US"/>
        </a:p>
      </dgm:t>
    </dgm:pt>
    <dgm:pt modelId="{F317DC4B-76AD-4C56-BF36-1B704E2680EB}" type="parTrans" cxnId="{C2C74BC6-1334-4558-A0E5-C3955582A136}">
      <dgm:prSet/>
      <dgm:spPr/>
      <dgm:t>
        <a:bodyPr/>
        <a:lstStyle/>
        <a:p>
          <a:endParaRPr lang="en-US"/>
        </a:p>
      </dgm:t>
    </dgm:pt>
    <dgm:pt modelId="{0B066E5B-D54A-4D7D-B6C6-DA21D30F9774}" type="sibTrans" cxnId="{686A4691-E40C-4E91-8B39-7C72634C6C70}">
      <dgm:prSet/>
      <dgm:spPr/>
      <dgm:t>
        <a:bodyPr/>
        <a:lstStyle/>
        <a:p>
          <a:endParaRPr lang="en-US"/>
        </a:p>
      </dgm:t>
    </dgm:pt>
    <dgm:pt modelId="{B7FC96C3-7776-43D6-B63D-A9D1247C5821}" type="parTrans" cxnId="{686A4691-E40C-4E91-8B39-7C72634C6C70}">
      <dgm:prSet/>
      <dgm:spPr/>
      <dgm:t>
        <a:bodyPr/>
        <a:lstStyle/>
        <a:p>
          <a:endParaRPr lang="en-US"/>
        </a:p>
      </dgm:t>
    </dgm:pt>
    <dgm:pt modelId="{DF75C000-F772-49B3-83E0-C2415171AAF2}" type="sibTrans" cxnId="{FEEC7A8A-48A1-4DD2-AF88-D1B3A9849085}">
      <dgm:prSet/>
      <dgm:spPr/>
      <dgm:t>
        <a:bodyPr/>
        <a:lstStyle/>
        <a:p>
          <a:endParaRPr lang="en-US"/>
        </a:p>
      </dgm:t>
    </dgm:pt>
    <dgm:pt modelId="{F6E14448-E187-4A9A-8538-E36B8DE1C499}" type="parTrans" cxnId="{FEEC7A8A-48A1-4DD2-AF88-D1B3A9849085}">
      <dgm:prSet/>
      <dgm:spPr/>
      <dgm:t>
        <a:bodyPr/>
        <a:lstStyle/>
        <a:p>
          <a:endParaRPr lang="en-US"/>
        </a:p>
      </dgm:t>
    </dgm:pt>
    <dgm:pt modelId="{8F3CB90F-A7B0-4DE3-BD82-6FDF5293B676}">
      <dgm:prSet custT="1"/>
      <dgm:spPr/>
      <dgm:t>
        <a:bodyPr/>
        <a:lstStyle/>
        <a:p>
          <a:r>
            <a:rPr lang="en-US" sz="18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6. A_©</a:t>
          </a:r>
          <a:r>
            <a:rPr lang="en-US" sz="18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ms</a:t>
          </a:r>
          <a:r>
            <a:rPr lang="en-US" sz="18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¯’</a:t>
          </a:r>
          <a:r>
            <a:rPr lang="en-US" sz="18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vb</a:t>
          </a:r>
          <a:r>
            <a:rPr lang="en-US" sz="18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I Z_¨ </a:t>
          </a:r>
          <a:r>
            <a:rPr lang="en-US" sz="18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mieivn</a:t>
          </a:r>
          <a:endParaRPr lang="en-US" sz="1800" b="1" i="1" dirty="0">
            <a:solidFill>
              <a:schemeClr val="tx1"/>
            </a:solidFill>
            <a:latin typeface="SutonnyMJ" pitchFamily="2" charset="0"/>
            <a:cs typeface="SutonnyMJ" pitchFamily="2" charset="0"/>
          </a:endParaRPr>
        </a:p>
      </dgm:t>
    </dgm:pt>
    <dgm:pt modelId="{88A29444-F317-43B4-9F88-D104AF624002}" type="sibTrans" cxnId="{4B7A977E-D6CF-49F2-ACD9-B4C4B3AF442A}">
      <dgm:prSet/>
      <dgm:spPr/>
      <dgm:t>
        <a:bodyPr/>
        <a:lstStyle/>
        <a:p>
          <a:endParaRPr lang="en-US"/>
        </a:p>
      </dgm:t>
    </dgm:pt>
    <dgm:pt modelId="{6888B0DD-C2F7-4816-9914-4C2E2F6DF261}" type="parTrans" cxnId="{4B7A977E-D6CF-49F2-ACD9-B4C4B3AF442A}">
      <dgm:prSet/>
      <dgm:spPr/>
      <dgm:t>
        <a:bodyPr/>
        <a:lstStyle/>
        <a:p>
          <a:endParaRPr lang="en-US"/>
        </a:p>
      </dgm:t>
    </dgm:pt>
    <dgm:pt modelId="{D0279F6A-72FF-4BCA-A967-602A162E77EE}">
      <dgm:prSet custT="1"/>
      <dgm:spPr/>
      <dgm:t>
        <a:bodyPr/>
        <a:lstStyle/>
        <a:p>
          <a:r>
            <a:rPr lang="en-US" sz="18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5. </a:t>
          </a:r>
          <a:r>
            <a:rPr lang="en-US" sz="18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cY</a:t>
          </a:r>
          <a:r>
            <a:rPr lang="en-US" sz="18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¨ †</a:t>
          </a:r>
          <a:r>
            <a:rPr lang="en-US" sz="18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gvoKxKiY</a:t>
          </a:r>
          <a:endParaRPr lang="en-US" sz="1800" dirty="0"/>
        </a:p>
      </dgm:t>
    </dgm:pt>
    <dgm:pt modelId="{6D5348A3-60CC-4940-8AC6-338DA1EC6DEC}" type="sibTrans" cxnId="{02C2B02D-4D3C-4567-879B-66905569E67E}">
      <dgm:prSet/>
      <dgm:spPr/>
      <dgm:t>
        <a:bodyPr/>
        <a:lstStyle/>
        <a:p>
          <a:endParaRPr lang="en-US"/>
        </a:p>
      </dgm:t>
    </dgm:pt>
    <dgm:pt modelId="{6C567A61-F276-48F2-8A19-A84AF4554BE2}" type="parTrans" cxnId="{02C2B02D-4D3C-4567-879B-66905569E67E}">
      <dgm:prSet/>
      <dgm:spPr/>
      <dgm:t>
        <a:bodyPr/>
        <a:lstStyle/>
        <a:p>
          <a:endParaRPr lang="en-US"/>
        </a:p>
      </dgm:t>
    </dgm:pt>
    <dgm:pt modelId="{C50B4013-9F12-4090-88AF-8D763B58C05F}">
      <dgm:prSet custT="1"/>
      <dgm:spPr/>
      <dgm:t>
        <a:bodyPr/>
        <a:lstStyle/>
        <a:p>
          <a:r>
            <a:rPr lang="en-US" sz="18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4.cY¨ </a:t>
          </a:r>
          <a:r>
            <a:rPr lang="en-US" sz="18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cÖwgZKiY</a:t>
          </a:r>
          <a:r>
            <a:rPr lang="en-US" sz="18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I </a:t>
          </a:r>
          <a:r>
            <a:rPr lang="en-US" sz="18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ch©vwqZKiY</a:t>
          </a:r>
          <a:endParaRPr lang="en-US" sz="1800" dirty="0"/>
        </a:p>
      </dgm:t>
    </dgm:pt>
    <dgm:pt modelId="{38E33890-2675-47C8-8D91-17D2370FE468}" type="sibTrans" cxnId="{21B08D73-2763-4697-A65E-DEFBA2A4461F}">
      <dgm:prSet/>
      <dgm:spPr/>
      <dgm:t>
        <a:bodyPr/>
        <a:lstStyle/>
        <a:p>
          <a:endParaRPr lang="en-US"/>
        </a:p>
      </dgm:t>
    </dgm:pt>
    <dgm:pt modelId="{3D883E75-E45C-4B94-A00E-AB57FC95F78A}" type="parTrans" cxnId="{21B08D73-2763-4697-A65E-DEFBA2A4461F}">
      <dgm:prSet/>
      <dgm:spPr/>
      <dgm:t>
        <a:bodyPr/>
        <a:lstStyle/>
        <a:p>
          <a:endParaRPr lang="en-US"/>
        </a:p>
      </dgm:t>
    </dgm:pt>
    <dgm:pt modelId="{E4942031-698B-443A-8B8F-FFCD57DB8506}">
      <dgm:prSet custT="1"/>
      <dgm:spPr/>
      <dgm:t>
        <a:bodyPr/>
        <a:lstStyle/>
        <a:p>
          <a:r>
            <a:rPr lang="en-US" sz="18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3. </a:t>
          </a:r>
          <a:r>
            <a:rPr lang="en-US" sz="18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cY</a:t>
          </a:r>
          <a:r>
            <a:rPr lang="en-US" sz="18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¨ </a:t>
          </a:r>
          <a:r>
            <a:rPr lang="en-US" sz="18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msiÿY</a:t>
          </a:r>
          <a:endParaRPr lang="en-US" sz="1800" dirty="0"/>
        </a:p>
      </dgm:t>
    </dgm:pt>
    <dgm:pt modelId="{75EA1C29-FEF7-42D7-9980-CE484A70BB61}" type="sibTrans" cxnId="{ED159DDD-F187-44CE-9EF6-D6B807A4ED5B}">
      <dgm:prSet/>
      <dgm:spPr/>
      <dgm:t>
        <a:bodyPr/>
        <a:lstStyle/>
        <a:p>
          <a:endParaRPr lang="en-US"/>
        </a:p>
      </dgm:t>
    </dgm:pt>
    <dgm:pt modelId="{7B35FE45-16EF-45F5-84D9-2B60E5799686}" type="parTrans" cxnId="{ED159DDD-F187-44CE-9EF6-D6B807A4ED5B}">
      <dgm:prSet/>
      <dgm:spPr/>
      <dgm:t>
        <a:bodyPr/>
        <a:lstStyle/>
        <a:p>
          <a:endParaRPr lang="en-US"/>
        </a:p>
      </dgm:t>
    </dgm:pt>
    <dgm:pt modelId="{3D8E3A10-3216-40B4-BFEE-7EED73655635}">
      <dgm:prSet phldrT="[Text]" custT="1"/>
      <dgm:spPr/>
      <dgm:t>
        <a:bodyPr/>
        <a:lstStyle/>
        <a:p>
          <a:r>
            <a:rPr lang="en-US" sz="18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2. </a:t>
          </a:r>
          <a:r>
            <a:rPr lang="en-US" sz="18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cY</a:t>
          </a:r>
          <a:r>
            <a:rPr lang="en-US" sz="18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¨ </a:t>
          </a:r>
          <a:r>
            <a:rPr lang="en-US" sz="18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cwienb</a:t>
          </a:r>
          <a:endParaRPr lang="en-US" sz="1800" dirty="0"/>
        </a:p>
      </dgm:t>
    </dgm:pt>
    <dgm:pt modelId="{703AF5F4-A8B9-4F00-A6B5-1B49B6564197}" type="sibTrans" cxnId="{348CA997-BB7E-4143-B75B-5B876D102621}">
      <dgm:prSet/>
      <dgm:spPr/>
      <dgm:t>
        <a:bodyPr/>
        <a:lstStyle/>
        <a:p>
          <a:endParaRPr lang="en-US"/>
        </a:p>
      </dgm:t>
    </dgm:pt>
    <dgm:pt modelId="{A0E290C6-D9A1-4A84-A95B-C7CE64C51A78}" type="parTrans" cxnId="{348CA997-BB7E-4143-B75B-5B876D102621}">
      <dgm:prSet/>
      <dgm:spPr/>
      <dgm:t>
        <a:bodyPr/>
        <a:lstStyle/>
        <a:p>
          <a:endParaRPr lang="en-US"/>
        </a:p>
      </dgm:t>
    </dgm:pt>
    <dgm:pt modelId="{9AFB5203-4E86-4005-ABE3-1943D71908C7}">
      <dgm:prSet phldrT="[Text]" custT="1"/>
      <dgm:spPr/>
      <dgm:t>
        <a:bodyPr/>
        <a:lstStyle/>
        <a:p>
          <a:r>
            <a:rPr lang="en-US" sz="18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1. </a:t>
          </a:r>
          <a:r>
            <a:rPr lang="en-US" sz="18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cY</a:t>
          </a:r>
          <a:r>
            <a:rPr lang="en-US" sz="18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¨ </a:t>
          </a:r>
          <a:r>
            <a:rPr lang="en-US" sz="18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weµq</a:t>
          </a:r>
          <a:endParaRPr lang="en-US" sz="1800" dirty="0"/>
        </a:p>
      </dgm:t>
    </dgm:pt>
    <dgm:pt modelId="{A1814313-1818-4AD5-B045-851090B21CA0}" type="sibTrans" cxnId="{61F5CF54-CD52-40A7-A7F8-FAF6C8927884}">
      <dgm:prSet/>
      <dgm:spPr/>
      <dgm:t>
        <a:bodyPr/>
        <a:lstStyle/>
        <a:p>
          <a:endParaRPr lang="en-US"/>
        </a:p>
      </dgm:t>
    </dgm:pt>
    <dgm:pt modelId="{FEC5B505-AE2C-455C-801C-07607B9ED305}" type="parTrans" cxnId="{61F5CF54-CD52-40A7-A7F8-FAF6C8927884}">
      <dgm:prSet/>
      <dgm:spPr/>
      <dgm:t>
        <a:bodyPr/>
        <a:lstStyle/>
        <a:p>
          <a:endParaRPr lang="en-US"/>
        </a:p>
      </dgm:t>
    </dgm:pt>
    <dgm:pt modelId="{DEC7FDF3-556A-4586-AA2D-238A3F9508CA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24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mgv‡Ri</a:t>
          </a:r>
          <a:r>
            <a:rPr lang="en-US" sz="24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4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cÖwZ</a:t>
          </a:r>
          <a:r>
            <a:rPr lang="en-US" sz="24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400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Kvh©vewj</a:t>
          </a:r>
          <a:endParaRPr lang="en-US" sz="2400" dirty="0"/>
        </a:p>
      </dgm:t>
    </dgm:pt>
    <dgm:pt modelId="{505C2F7D-62BE-461D-AD4E-0F1E81EBC9BA}" type="parTrans" cxnId="{A788D4A1-67F1-4A05-B738-28808EE70926}">
      <dgm:prSet/>
      <dgm:spPr/>
      <dgm:t>
        <a:bodyPr/>
        <a:lstStyle/>
        <a:p>
          <a:endParaRPr lang="en-US"/>
        </a:p>
      </dgm:t>
    </dgm:pt>
    <dgm:pt modelId="{772E95F1-CF1B-4883-85B7-1DF93B0B4200}" type="sibTrans" cxnId="{A788D4A1-67F1-4A05-B738-28808EE70926}">
      <dgm:prSet/>
      <dgm:spPr/>
      <dgm:t>
        <a:bodyPr/>
        <a:lstStyle/>
        <a:p>
          <a:endParaRPr lang="en-US"/>
        </a:p>
      </dgm:t>
    </dgm:pt>
    <dgm:pt modelId="{95688958-852E-40BD-ACB9-8930F419B627}" type="pres">
      <dgm:prSet presAssocID="{AB1791B8-F714-4A1E-B99A-6B89CB7C5BBC}" presName="vert0" presStyleCnt="0">
        <dgm:presLayoutVars>
          <dgm:dir/>
          <dgm:animOne val="branch"/>
          <dgm:animLvl val="lvl"/>
        </dgm:presLayoutVars>
      </dgm:prSet>
      <dgm:spPr/>
    </dgm:pt>
    <dgm:pt modelId="{0C8C3C25-D88C-4FB0-BF59-414B8734CA03}" type="pres">
      <dgm:prSet presAssocID="{284C230A-164F-462F-801F-CB3830B37F86}" presName="thickLine" presStyleLbl="alignNode1" presStyleIdx="0" presStyleCnt="3"/>
      <dgm:spPr/>
    </dgm:pt>
    <dgm:pt modelId="{7A7C8B2B-04A0-45C2-8933-C55DFA6F1521}" type="pres">
      <dgm:prSet presAssocID="{284C230A-164F-462F-801F-CB3830B37F86}" presName="horz1" presStyleCnt="0"/>
      <dgm:spPr/>
    </dgm:pt>
    <dgm:pt modelId="{2F1EE3AB-C8E0-439B-BD35-201128CBBF47}" type="pres">
      <dgm:prSet presAssocID="{284C230A-164F-462F-801F-CB3830B37F86}" presName="tx1" presStyleLbl="revTx" presStyleIdx="0" presStyleCnt="16"/>
      <dgm:spPr/>
    </dgm:pt>
    <dgm:pt modelId="{B498C8B8-E8D8-4046-B418-61973792F9CC}" type="pres">
      <dgm:prSet presAssocID="{284C230A-164F-462F-801F-CB3830B37F86}" presName="vert1" presStyleCnt="0"/>
      <dgm:spPr/>
    </dgm:pt>
    <dgm:pt modelId="{813788A8-8EDE-4C00-A700-89AEF1E55E64}" type="pres">
      <dgm:prSet presAssocID="{9AFB5203-4E86-4005-ABE3-1943D71908C7}" presName="vertSpace2a" presStyleCnt="0"/>
      <dgm:spPr/>
    </dgm:pt>
    <dgm:pt modelId="{72C1AFBE-AAF8-4DA3-ACB6-981233992FEC}" type="pres">
      <dgm:prSet presAssocID="{9AFB5203-4E86-4005-ABE3-1943D71908C7}" presName="horz2" presStyleCnt="0"/>
      <dgm:spPr/>
    </dgm:pt>
    <dgm:pt modelId="{900ABC4F-8428-4767-8703-4168C28EC6EE}" type="pres">
      <dgm:prSet presAssocID="{9AFB5203-4E86-4005-ABE3-1943D71908C7}" presName="horzSpace2" presStyleCnt="0"/>
      <dgm:spPr/>
    </dgm:pt>
    <dgm:pt modelId="{7249A621-FE9F-4AE6-B898-96A9DBCA79AD}" type="pres">
      <dgm:prSet presAssocID="{9AFB5203-4E86-4005-ABE3-1943D71908C7}" presName="tx2" presStyleLbl="revTx" presStyleIdx="1" presStyleCnt="16"/>
      <dgm:spPr/>
    </dgm:pt>
    <dgm:pt modelId="{A43CDB32-C8F8-4F89-833C-AC9C68D93732}" type="pres">
      <dgm:prSet presAssocID="{9AFB5203-4E86-4005-ABE3-1943D71908C7}" presName="vert2" presStyleCnt="0"/>
      <dgm:spPr/>
    </dgm:pt>
    <dgm:pt modelId="{AB4CF2CD-3D4C-4B32-8D1A-6ED21B73AB4E}" type="pres">
      <dgm:prSet presAssocID="{9AFB5203-4E86-4005-ABE3-1943D71908C7}" presName="thinLine2b" presStyleLbl="callout" presStyleIdx="0" presStyleCnt="13"/>
      <dgm:spPr/>
    </dgm:pt>
    <dgm:pt modelId="{228BEEEB-603A-4615-B28F-B956FDE4A4BA}" type="pres">
      <dgm:prSet presAssocID="{9AFB5203-4E86-4005-ABE3-1943D71908C7}" presName="vertSpace2b" presStyleCnt="0"/>
      <dgm:spPr/>
    </dgm:pt>
    <dgm:pt modelId="{5C53F89B-669D-446B-83E4-EDE913EEC9A7}" type="pres">
      <dgm:prSet presAssocID="{3D8E3A10-3216-40B4-BFEE-7EED73655635}" presName="horz2" presStyleCnt="0"/>
      <dgm:spPr/>
    </dgm:pt>
    <dgm:pt modelId="{F57AC998-95E0-4D22-8243-BF8AF0D9F8BC}" type="pres">
      <dgm:prSet presAssocID="{3D8E3A10-3216-40B4-BFEE-7EED73655635}" presName="horzSpace2" presStyleCnt="0"/>
      <dgm:spPr/>
    </dgm:pt>
    <dgm:pt modelId="{FD32978E-567C-4BFB-A738-43BCF84AC964}" type="pres">
      <dgm:prSet presAssocID="{3D8E3A10-3216-40B4-BFEE-7EED73655635}" presName="tx2" presStyleLbl="revTx" presStyleIdx="2" presStyleCnt="16"/>
      <dgm:spPr/>
    </dgm:pt>
    <dgm:pt modelId="{D61355AA-9F4D-47E6-AD54-BB88080846BC}" type="pres">
      <dgm:prSet presAssocID="{3D8E3A10-3216-40B4-BFEE-7EED73655635}" presName="vert2" presStyleCnt="0"/>
      <dgm:spPr/>
    </dgm:pt>
    <dgm:pt modelId="{9FB2AE54-E081-4E25-ADDA-413B44844576}" type="pres">
      <dgm:prSet presAssocID="{3D8E3A10-3216-40B4-BFEE-7EED73655635}" presName="thinLine2b" presStyleLbl="callout" presStyleIdx="1" presStyleCnt="13"/>
      <dgm:spPr/>
    </dgm:pt>
    <dgm:pt modelId="{3A338BB7-A32A-4A7D-ACE5-63A3870850A5}" type="pres">
      <dgm:prSet presAssocID="{3D8E3A10-3216-40B4-BFEE-7EED73655635}" presName="vertSpace2b" presStyleCnt="0"/>
      <dgm:spPr/>
    </dgm:pt>
    <dgm:pt modelId="{9DE29251-6DBA-450E-9954-7EDAD49B51F8}" type="pres">
      <dgm:prSet presAssocID="{E4942031-698B-443A-8B8F-FFCD57DB8506}" presName="horz2" presStyleCnt="0"/>
      <dgm:spPr/>
    </dgm:pt>
    <dgm:pt modelId="{9A2E2B9C-9BC6-4BE9-9EDE-D0600AB45A6A}" type="pres">
      <dgm:prSet presAssocID="{E4942031-698B-443A-8B8F-FFCD57DB8506}" presName="horzSpace2" presStyleCnt="0"/>
      <dgm:spPr/>
    </dgm:pt>
    <dgm:pt modelId="{60B04BBC-238C-4CFF-AA88-50D6C92F84A1}" type="pres">
      <dgm:prSet presAssocID="{E4942031-698B-443A-8B8F-FFCD57DB8506}" presName="tx2" presStyleLbl="revTx" presStyleIdx="3" presStyleCnt="16"/>
      <dgm:spPr/>
    </dgm:pt>
    <dgm:pt modelId="{0C87D13F-0A9C-4181-909C-CB5AD0F69404}" type="pres">
      <dgm:prSet presAssocID="{E4942031-698B-443A-8B8F-FFCD57DB8506}" presName="vert2" presStyleCnt="0"/>
      <dgm:spPr/>
    </dgm:pt>
    <dgm:pt modelId="{CB83017A-7F98-43B7-AD45-5E99EB5B44D2}" type="pres">
      <dgm:prSet presAssocID="{E4942031-698B-443A-8B8F-FFCD57DB8506}" presName="thinLine2b" presStyleLbl="callout" presStyleIdx="2" presStyleCnt="13"/>
      <dgm:spPr/>
    </dgm:pt>
    <dgm:pt modelId="{026D88BD-A85D-4C8B-8AD2-85BD7BA71198}" type="pres">
      <dgm:prSet presAssocID="{E4942031-698B-443A-8B8F-FFCD57DB8506}" presName="vertSpace2b" presStyleCnt="0"/>
      <dgm:spPr/>
    </dgm:pt>
    <dgm:pt modelId="{8BBC36FE-A6E5-4097-8054-6BF7DBBA7673}" type="pres">
      <dgm:prSet presAssocID="{C50B4013-9F12-4090-88AF-8D763B58C05F}" presName="horz2" presStyleCnt="0"/>
      <dgm:spPr/>
    </dgm:pt>
    <dgm:pt modelId="{067E9A40-D297-466B-BB6B-B73DE262E796}" type="pres">
      <dgm:prSet presAssocID="{C50B4013-9F12-4090-88AF-8D763B58C05F}" presName="horzSpace2" presStyleCnt="0"/>
      <dgm:spPr/>
    </dgm:pt>
    <dgm:pt modelId="{0772F04A-0902-408D-B3EB-A5FFD65DB63C}" type="pres">
      <dgm:prSet presAssocID="{C50B4013-9F12-4090-88AF-8D763B58C05F}" presName="tx2" presStyleLbl="revTx" presStyleIdx="4" presStyleCnt="16"/>
      <dgm:spPr/>
    </dgm:pt>
    <dgm:pt modelId="{4C7B9E69-7209-44AE-B435-4E7727EE9189}" type="pres">
      <dgm:prSet presAssocID="{C50B4013-9F12-4090-88AF-8D763B58C05F}" presName="vert2" presStyleCnt="0"/>
      <dgm:spPr/>
    </dgm:pt>
    <dgm:pt modelId="{AB07A91D-11B9-4C22-A0D1-74BDCA38FC22}" type="pres">
      <dgm:prSet presAssocID="{C50B4013-9F12-4090-88AF-8D763B58C05F}" presName="thinLine2b" presStyleLbl="callout" presStyleIdx="3" presStyleCnt="13"/>
      <dgm:spPr/>
    </dgm:pt>
    <dgm:pt modelId="{820E9ECF-A38F-4424-93E1-AE621E4611D1}" type="pres">
      <dgm:prSet presAssocID="{C50B4013-9F12-4090-88AF-8D763B58C05F}" presName="vertSpace2b" presStyleCnt="0"/>
      <dgm:spPr/>
    </dgm:pt>
    <dgm:pt modelId="{9ED8FCEA-1751-47AE-BE4B-ECD8199955FD}" type="pres">
      <dgm:prSet presAssocID="{D0279F6A-72FF-4BCA-A967-602A162E77EE}" presName="horz2" presStyleCnt="0"/>
      <dgm:spPr/>
    </dgm:pt>
    <dgm:pt modelId="{8E369EDE-704A-4B50-97D1-90A296246E78}" type="pres">
      <dgm:prSet presAssocID="{D0279F6A-72FF-4BCA-A967-602A162E77EE}" presName="horzSpace2" presStyleCnt="0"/>
      <dgm:spPr/>
    </dgm:pt>
    <dgm:pt modelId="{933E651F-EFBB-46A9-BB03-0E7B856C2489}" type="pres">
      <dgm:prSet presAssocID="{D0279F6A-72FF-4BCA-A967-602A162E77EE}" presName="tx2" presStyleLbl="revTx" presStyleIdx="5" presStyleCnt="16"/>
      <dgm:spPr/>
    </dgm:pt>
    <dgm:pt modelId="{F0389E18-1EC2-4602-803C-78AC41554D2F}" type="pres">
      <dgm:prSet presAssocID="{D0279F6A-72FF-4BCA-A967-602A162E77EE}" presName="vert2" presStyleCnt="0"/>
      <dgm:spPr/>
    </dgm:pt>
    <dgm:pt modelId="{7E443977-E74A-4544-BEA4-3E95BBB399A6}" type="pres">
      <dgm:prSet presAssocID="{D0279F6A-72FF-4BCA-A967-602A162E77EE}" presName="thinLine2b" presStyleLbl="callout" presStyleIdx="4" presStyleCnt="13"/>
      <dgm:spPr/>
    </dgm:pt>
    <dgm:pt modelId="{3D1206D2-C9C6-4627-B8B6-F17C93A4D0E8}" type="pres">
      <dgm:prSet presAssocID="{D0279F6A-72FF-4BCA-A967-602A162E77EE}" presName="vertSpace2b" presStyleCnt="0"/>
      <dgm:spPr/>
    </dgm:pt>
    <dgm:pt modelId="{1876E14F-A5C7-438F-A89D-C164DC4B8377}" type="pres">
      <dgm:prSet presAssocID="{8F3CB90F-A7B0-4DE3-BD82-6FDF5293B676}" presName="horz2" presStyleCnt="0"/>
      <dgm:spPr/>
    </dgm:pt>
    <dgm:pt modelId="{634A3820-A0A4-49A8-9CEC-934D8571571A}" type="pres">
      <dgm:prSet presAssocID="{8F3CB90F-A7B0-4DE3-BD82-6FDF5293B676}" presName="horzSpace2" presStyleCnt="0"/>
      <dgm:spPr/>
    </dgm:pt>
    <dgm:pt modelId="{ABB7CAC0-F537-4BDA-A3CD-038EC76BE552}" type="pres">
      <dgm:prSet presAssocID="{8F3CB90F-A7B0-4DE3-BD82-6FDF5293B676}" presName="tx2" presStyleLbl="revTx" presStyleIdx="6" presStyleCnt="16"/>
      <dgm:spPr/>
    </dgm:pt>
    <dgm:pt modelId="{4CCA5DD9-1FAB-40F5-BEBA-A66716477F05}" type="pres">
      <dgm:prSet presAssocID="{8F3CB90F-A7B0-4DE3-BD82-6FDF5293B676}" presName="vert2" presStyleCnt="0"/>
      <dgm:spPr/>
    </dgm:pt>
    <dgm:pt modelId="{804D8EB1-78EE-4A15-BC24-EE77B314F36D}" type="pres">
      <dgm:prSet presAssocID="{8F3CB90F-A7B0-4DE3-BD82-6FDF5293B676}" presName="thinLine2b" presStyleLbl="callout" presStyleIdx="5" presStyleCnt="13"/>
      <dgm:spPr/>
    </dgm:pt>
    <dgm:pt modelId="{A4AB167D-75F1-4576-916C-D42A66DE64CD}" type="pres">
      <dgm:prSet presAssocID="{8F3CB90F-A7B0-4DE3-BD82-6FDF5293B676}" presName="vertSpace2b" presStyleCnt="0"/>
      <dgm:spPr/>
    </dgm:pt>
    <dgm:pt modelId="{C66FDAA9-0036-4AF8-B573-E09E9E2727CC}" type="pres">
      <dgm:prSet presAssocID="{00B258F8-C5D3-47B4-85A8-727F9B8E1D5F}" presName="thickLine" presStyleLbl="alignNode1" presStyleIdx="1" presStyleCnt="3"/>
      <dgm:spPr/>
    </dgm:pt>
    <dgm:pt modelId="{071BD558-C40D-475B-923E-68D717D3B96E}" type="pres">
      <dgm:prSet presAssocID="{00B258F8-C5D3-47B4-85A8-727F9B8E1D5F}" presName="horz1" presStyleCnt="0"/>
      <dgm:spPr/>
    </dgm:pt>
    <dgm:pt modelId="{875D272A-D1C8-4A4B-88DB-965D2EA70E70}" type="pres">
      <dgm:prSet presAssocID="{00B258F8-C5D3-47B4-85A8-727F9B8E1D5F}" presName="tx1" presStyleLbl="revTx" presStyleIdx="7" presStyleCnt="16"/>
      <dgm:spPr/>
    </dgm:pt>
    <dgm:pt modelId="{10C0F19D-DC74-4F84-9174-BBB7908A91ED}" type="pres">
      <dgm:prSet presAssocID="{00B258F8-C5D3-47B4-85A8-727F9B8E1D5F}" presName="vert1" presStyleCnt="0"/>
      <dgm:spPr/>
    </dgm:pt>
    <dgm:pt modelId="{B97E69AC-980E-4D21-B3F3-AC7328681689}" type="pres">
      <dgm:prSet presAssocID="{DEC7FDF3-556A-4586-AA2D-238A3F9508CA}" presName="thickLine" presStyleLbl="alignNode1" presStyleIdx="2" presStyleCnt="3"/>
      <dgm:spPr/>
    </dgm:pt>
    <dgm:pt modelId="{A62552F5-2626-44F6-A90F-5991AFD0695A}" type="pres">
      <dgm:prSet presAssocID="{DEC7FDF3-556A-4586-AA2D-238A3F9508CA}" presName="horz1" presStyleCnt="0"/>
      <dgm:spPr/>
    </dgm:pt>
    <dgm:pt modelId="{0B1D9F47-47B6-48D0-86FD-8B1DAE3599D8}" type="pres">
      <dgm:prSet presAssocID="{DEC7FDF3-556A-4586-AA2D-238A3F9508CA}" presName="tx1" presStyleLbl="revTx" presStyleIdx="8" presStyleCnt="16"/>
      <dgm:spPr/>
    </dgm:pt>
    <dgm:pt modelId="{F00A628B-7BCA-4E80-A265-B7CDDDB9F2D3}" type="pres">
      <dgm:prSet presAssocID="{DEC7FDF3-556A-4586-AA2D-238A3F9508CA}" presName="vert1" presStyleCnt="0"/>
      <dgm:spPr/>
    </dgm:pt>
    <dgm:pt modelId="{7B7E832A-8A7C-4E9D-9EC9-C74E2AC6E40C}" type="pres">
      <dgm:prSet presAssocID="{1980FD18-D267-4D5C-B182-468E459248DF}" presName="vertSpace2a" presStyleCnt="0"/>
      <dgm:spPr/>
    </dgm:pt>
    <dgm:pt modelId="{24D29B10-4B60-4A78-91F7-37CC38335B5C}" type="pres">
      <dgm:prSet presAssocID="{1980FD18-D267-4D5C-B182-468E459248DF}" presName="horz2" presStyleCnt="0"/>
      <dgm:spPr/>
    </dgm:pt>
    <dgm:pt modelId="{60A9713F-2ED1-4B0C-9B53-0905DDF199F9}" type="pres">
      <dgm:prSet presAssocID="{1980FD18-D267-4D5C-B182-468E459248DF}" presName="horzSpace2" presStyleCnt="0"/>
      <dgm:spPr/>
    </dgm:pt>
    <dgm:pt modelId="{6B4118CA-A0B8-438C-A170-B86303F1B85D}" type="pres">
      <dgm:prSet presAssocID="{1980FD18-D267-4D5C-B182-468E459248DF}" presName="tx2" presStyleLbl="revTx" presStyleIdx="9" presStyleCnt="16"/>
      <dgm:spPr/>
    </dgm:pt>
    <dgm:pt modelId="{E2721DD5-B69D-4DA2-8F7D-A5C7EA042944}" type="pres">
      <dgm:prSet presAssocID="{1980FD18-D267-4D5C-B182-468E459248DF}" presName="vert2" presStyleCnt="0"/>
      <dgm:spPr/>
    </dgm:pt>
    <dgm:pt modelId="{D0DE2AA6-8C82-472F-A285-F5F9BE50EEDE}" type="pres">
      <dgm:prSet presAssocID="{1980FD18-D267-4D5C-B182-468E459248DF}" presName="thinLine2b" presStyleLbl="callout" presStyleIdx="6" presStyleCnt="13"/>
      <dgm:spPr/>
    </dgm:pt>
    <dgm:pt modelId="{D042F959-DBB0-416C-B85A-8D05248F309E}" type="pres">
      <dgm:prSet presAssocID="{1980FD18-D267-4D5C-B182-468E459248DF}" presName="vertSpace2b" presStyleCnt="0"/>
      <dgm:spPr/>
    </dgm:pt>
    <dgm:pt modelId="{0504C9DE-BBD0-4370-90B2-FCD25C9758D3}" type="pres">
      <dgm:prSet presAssocID="{65693ED7-26EE-4BCE-86E6-DAFE63B4E537}" presName="horz2" presStyleCnt="0"/>
      <dgm:spPr/>
    </dgm:pt>
    <dgm:pt modelId="{A3583F64-CB9C-4F3B-99EB-6D66767891D7}" type="pres">
      <dgm:prSet presAssocID="{65693ED7-26EE-4BCE-86E6-DAFE63B4E537}" presName="horzSpace2" presStyleCnt="0"/>
      <dgm:spPr/>
    </dgm:pt>
    <dgm:pt modelId="{76574708-2839-496A-9C4F-048AE4C903C0}" type="pres">
      <dgm:prSet presAssocID="{65693ED7-26EE-4BCE-86E6-DAFE63B4E537}" presName="tx2" presStyleLbl="revTx" presStyleIdx="10" presStyleCnt="16"/>
      <dgm:spPr/>
    </dgm:pt>
    <dgm:pt modelId="{C2AD0A67-356B-4C71-91A9-98839CA69679}" type="pres">
      <dgm:prSet presAssocID="{65693ED7-26EE-4BCE-86E6-DAFE63B4E537}" presName="vert2" presStyleCnt="0"/>
      <dgm:spPr/>
    </dgm:pt>
    <dgm:pt modelId="{1F339EDB-6F32-4069-A311-0CBA8D7E0629}" type="pres">
      <dgm:prSet presAssocID="{65693ED7-26EE-4BCE-86E6-DAFE63B4E537}" presName="thinLine2b" presStyleLbl="callout" presStyleIdx="7" presStyleCnt="13"/>
      <dgm:spPr/>
    </dgm:pt>
    <dgm:pt modelId="{2F033B53-0F90-4102-9CDC-EADC566C833E}" type="pres">
      <dgm:prSet presAssocID="{65693ED7-26EE-4BCE-86E6-DAFE63B4E537}" presName="vertSpace2b" presStyleCnt="0"/>
      <dgm:spPr/>
    </dgm:pt>
    <dgm:pt modelId="{9D383FC6-11C8-4AFD-BE37-B487BA1D940D}" type="pres">
      <dgm:prSet presAssocID="{B15F1EFF-229D-45BE-BDF3-5C8B406E2451}" presName="horz2" presStyleCnt="0"/>
      <dgm:spPr/>
    </dgm:pt>
    <dgm:pt modelId="{4CBE0A76-051F-4D22-B306-E7CFA3F69F62}" type="pres">
      <dgm:prSet presAssocID="{B15F1EFF-229D-45BE-BDF3-5C8B406E2451}" presName="horzSpace2" presStyleCnt="0"/>
      <dgm:spPr/>
    </dgm:pt>
    <dgm:pt modelId="{496CD70D-EF2E-4CF9-A596-12009904C224}" type="pres">
      <dgm:prSet presAssocID="{B15F1EFF-229D-45BE-BDF3-5C8B406E2451}" presName="tx2" presStyleLbl="revTx" presStyleIdx="11" presStyleCnt="16"/>
      <dgm:spPr/>
    </dgm:pt>
    <dgm:pt modelId="{E5EEA8B0-3BB7-41CA-A150-97395B1800E9}" type="pres">
      <dgm:prSet presAssocID="{B15F1EFF-229D-45BE-BDF3-5C8B406E2451}" presName="vert2" presStyleCnt="0"/>
      <dgm:spPr/>
    </dgm:pt>
    <dgm:pt modelId="{E57677F0-60BE-49BB-B331-035948FFF22E}" type="pres">
      <dgm:prSet presAssocID="{B15F1EFF-229D-45BE-BDF3-5C8B406E2451}" presName="thinLine2b" presStyleLbl="callout" presStyleIdx="8" presStyleCnt="13" custLinFactY="39789" custLinFactNeighborX="-700" custLinFactNeighborY="100000"/>
      <dgm:spPr/>
    </dgm:pt>
    <dgm:pt modelId="{F25AF38D-851A-4CB1-9163-1DAAF38363CE}" type="pres">
      <dgm:prSet presAssocID="{B15F1EFF-229D-45BE-BDF3-5C8B406E2451}" presName="vertSpace2b" presStyleCnt="0"/>
      <dgm:spPr/>
    </dgm:pt>
    <dgm:pt modelId="{3181FA52-D4C4-4F03-BB7F-C8E1D015F757}" type="pres">
      <dgm:prSet presAssocID="{E69E901B-FA69-46A4-93C5-B4C8ED3D0034}" presName="horz2" presStyleCnt="0"/>
      <dgm:spPr/>
    </dgm:pt>
    <dgm:pt modelId="{9DF319D4-FD11-4F3C-9DF5-57EA6D18787A}" type="pres">
      <dgm:prSet presAssocID="{E69E901B-FA69-46A4-93C5-B4C8ED3D0034}" presName="horzSpace2" presStyleCnt="0"/>
      <dgm:spPr/>
    </dgm:pt>
    <dgm:pt modelId="{43FCFA3A-D4AA-471A-9279-77410F1CC95C}" type="pres">
      <dgm:prSet presAssocID="{E69E901B-FA69-46A4-93C5-B4C8ED3D0034}" presName="tx2" presStyleLbl="revTx" presStyleIdx="12" presStyleCnt="16"/>
      <dgm:spPr/>
    </dgm:pt>
    <dgm:pt modelId="{5B584BE9-16E1-48DB-8DF3-07EC746EE550}" type="pres">
      <dgm:prSet presAssocID="{E69E901B-FA69-46A4-93C5-B4C8ED3D0034}" presName="vert2" presStyleCnt="0"/>
      <dgm:spPr/>
    </dgm:pt>
    <dgm:pt modelId="{103AFB04-2E88-4E11-A211-B8AE8078F771}" type="pres">
      <dgm:prSet presAssocID="{E69E901B-FA69-46A4-93C5-B4C8ED3D0034}" presName="thinLine2b" presStyleLbl="callout" presStyleIdx="9" presStyleCnt="13"/>
      <dgm:spPr/>
    </dgm:pt>
    <dgm:pt modelId="{139A3D9A-2716-4816-8296-F2D51632E7B7}" type="pres">
      <dgm:prSet presAssocID="{E69E901B-FA69-46A4-93C5-B4C8ED3D0034}" presName="vertSpace2b" presStyleCnt="0"/>
      <dgm:spPr/>
    </dgm:pt>
    <dgm:pt modelId="{6815C6B2-5CBC-4910-91D2-3E00239CF9E3}" type="pres">
      <dgm:prSet presAssocID="{279DD1AB-7FA6-4341-8296-8D1444200B18}" presName="horz2" presStyleCnt="0"/>
      <dgm:spPr/>
    </dgm:pt>
    <dgm:pt modelId="{89AA50F8-0C50-4001-82DD-EFE31273462B}" type="pres">
      <dgm:prSet presAssocID="{279DD1AB-7FA6-4341-8296-8D1444200B18}" presName="horzSpace2" presStyleCnt="0"/>
      <dgm:spPr/>
    </dgm:pt>
    <dgm:pt modelId="{1073C4BD-F423-4A5D-B372-1672C11E601C}" type="pres">
      <dgm:prSet presAssocID="{279DD1AB-7FA6-4341-8296-8D1444200B18}" presName="tx2" presStyleLbl="revTx" presStyleIdx="13" presStyleCnt="16"/>
      <dgm:spPr/>
    </dgm:pt>
    <dgm:pt modelId="{AB09476A-01D0-462C-9926-8A45AA23C92F}" type="pres">
      <dgm:prSet presAssocID="{279DD1AB-7FA6-4341-8296-8D1444200B18}" presName="vert2" presStyleCnt="0"/>
      <dgm:spPr/>
    </dgm:pt>
    <dgm:pt modelId="{E13A2D3F-582F-4722-921F-8D9FAF4FB1AF}" type="pres">
      <dgm:prSet presAssocID="{279DD1AB-7FA6-4341-8296-8D1444200B18}" presName="thinLine2b" presStyleLbl="callout" presStyleIdx="10" presStyleCnt="13"/>
      <dgm:spPr/>
    </dgm:pt>
    <dgm:pt modelId="{62A42B1B-132A-4175-8FC4-41200FFDB8C6}" type="pres">
      <dgm:prSet presAssocID="{279DD1AB-7FA6-4341-8296-8D1444200B18}" presName="vertSpace2b" presStyleCnt="0"/>
      <dgm:spPr/>
    </dgm:pt>
    <dgm:pt modelId="{187C4315-B1F3-4E19-9AE4-C557B6692E2B}" type="pres">
      <dgm:prSet presAssocID="{8C3E24CD-D9D3-4771-9535-3847FAE3A4CA}" presName="horz2" presStyleCnt="0"/>
      <dgm:spPr/>
    </dgm:pt>
    <dgm:pt modelId="{054438B4-E4B9-4D57-B008-9F6D3B33B459}" type="pres">
      <dgm:prSet presAssocID="{8C3E24CD-D9D3-4771-9535-3847FAE3A4CA}" presName="horzSpace2" presStyleCnt="0"/>
      <dgm:spPr/>
    </dgm:pt>
    <dgm:pt modelId="{7867D049-1ECE-46D9-92A5-0FB74160008B}" type="pres">
      <dgm:prSet presAssocID="{8C3E24CD-D9D3-4771-9535-3847FAE3A4CA}" presName="tx2" presStyleLbl="revTx" presStyleIdx="14" presStyleCnt="16"/>
      <dgm:spPr/>
    </dgm:pt>
    <dgm:pt modelId="{A89AA631-5FDD-488F-8B61-4C8E494BDE9E}" type="pres">
      <dgm:prSet presAssocID="{8C3E24CD-D9D3-4771-9535-3847FAE3A4CA}" presName="vert2" presStyleCnt="0"/>
      <dgm:spPr/>
    </dgm:pt>
    <dgm:pt modelId="{B198AD8A-BB2A-45C3-B162-A565ED98AE86}" type="pres">
      <dgm:prSet presAssocID="{8C3E24CD-D9D3-4771-9535-3847FAE3A4CA}" presName="thinLine2b" presStyleLbl="callout" presStyleIdx="11" presStyleCnt="13"/>
      <dgm:spPr/>
    </dgm:pt>
    <dgm:pt modelId="{921C1B33-678E-40A3-8D5D-6880A4954686}" type="pres">
      <dgm:prSet presAssocID="{8C3E24CD-D9D3-4771-9535-3847FAE3A4CA}" presName="vertSpace2b" presStyleCnt="0"/>
      <dgm:spPr/>
    </dgm:pt>
    <dgm:pt modelId="{4AF1126A-FB26-4A9E-9C4E-C57855DF1AE2}" type="pres">
      <dgm:prSet presAssocID="{4AC8A258-6841-4F89-95E9-B12D52B3AA0B}" presName="horz2" presStyleCnt="0"/>
      <dgm:spPr/>
    </dgm:pt>
    <dgm:pt modelId="{2CAE61AE-B83A-4C4D-AE80-6FF8F77DFC71}" type="pres">
      <dgm:prSet presAssocID="{4AC8A258-6841-4F89-95E9-B12D52B3AA0B}" presName="horzSpace2" presStyleCnt="0"/>
      <dgm:spPr/>
    </dgm:pt>
    <dgm:pt modelId="{52D683D8-CC74-4C11-A649-9E58C1F33D70}" type="pres">
      <dgm:prSet presAssocID="{4AC8A258-6841-4F89-95E9-B12D52B3AA0B}" presName="tx2" presStyleLbl="revTx" presStyleIdx="15" presStyleCnt="16"/>
      <dgm:spPr/>
    </dgm:pt>
    <dgm:pt modelId="{EA4AB1DD-7CAD-493E-B802-473D8A593FE2}" type="pres">
      <dgm:prSet presAssocID="{4AC8A258-6841-4F89-95E9-B12D52B3AA0B}" presName="vert2" presStyleCnt="0"/>
      <dgm:spPr/>
    </dgm:pt>
    <dgm:pt modelId="{47C11477-784C-4A21-AA71-2C15B3D1544D}" type="pres">
      <dgm:prSet presAssocID="{4AC8A258-6841-4F89-95E9-B12D52B3AA0B}" presName="thinLine2b" presStyleLbl="callout" presStyleIdx="12" presStyleCnt="13"/>
      <dgm:spPr/>
    </dgm:pt>
    <dgm:pt modelId="{5E50CA2A-FCE6-4B67-863B-B89FA8DCC1EA}" type="pres">
      <dgm:prSet presAssocID="{4AC8A258-6841-4F89-95E9-B12D52B3AA0B}" presName="vertSpace2b" presStyleCnt="0"/>
      <dgm:spPr/>
    </dgm:pt>
  </dgm:ptLst>
  <dgm:cxnLst>
    <dgm:cxn modelId="{E69E2506-E4F9-4B4A-9E83-068F5CFE938A}" type="presOf" srcId="{E4942031-698B-443A-8B8F-FFCD57DB8506}" destId="{60B04BBC-238C-4CFF-AA88-50D6C92F84A1}" srcOrd="0" destOrd="0" presId="urn:microsoft.com/office/officeart/2008/layout/LinedList"/>
    <dgm:cxn modelId="{B6ABE111-1FB8-43C7-8AC1-DB405EFC793C}" type="presOf" srcId="{AB1791B8-F714-4A1E-B99A-6B89CB7C5BBC}" destId="{95688958-852E-40BD-ACB9-8930F419B627}" srcOrd="0" destOrd="0" presId="urn:microsoft.com/office/officeart/2008/layout/LinedList"/>
    <dgm:cxn modelId="{5256C216-D5F9-452E-945C-FF3A957D538D}" srcId="{DEC7FDF3-556A-4586-AA2D-238A3F9508CA}" destId="{279DD1AB-7FA6-4341-8296-8D1444200B18}" srcOrd="4" destOrd="0" parTransId="{556DBB37-59F7-4458-927D-574D43F05372}" sibTransId="{658C2C18-712A-4D4E-92D3-37DE5B36FC18}"/>
    <dgm:cxn modelId="{FDC24621-38FE-45F3-A024-8EDDDFFBCCF0}" srcId="{DEC7FDF3-556A-4586-AA2D-238A3F9508CA}" destId="{E69E901B-FA69-46A4-93C5-B4C8ED3D0034}" srcOrd="3" destOrd="0" parTransId="{209B983C-CE91-4D0D-8CA7-631D61B59071}" sibTransId="{674FCBFA-85A4-4BDD-A4C5-978514DBFCF2}"/>
    <dgm:cxn modelId="{02C2B02D-4D3C-4567-879B-66905569E67E}" srcId="{284C230A-164F-462F-801F-CB3830B37F86}" destId="{D0279F6A-72FF-4BCA-A967-602A162E77EE}" srcOrd="4" destOrd="0" parTransId="{6C567A61-F276-48F2-8A19-A84AF4554BE2}" sibTransId="{6D5348A3-60CC-4940-8AC6-338DA1EC6DEC}"/>
    <dgm:cxn modelId="{6213063C-3CCE-43A3-A3C4-D3521960BFAF}" type="presOf" srcId="{9AFB5203-4E86-4005-ABE3-1943D71908C7}" destId="{7249A621-FE9F-4AE6-B898-96A9DBCA79AD}" srcOrd="0" destOrd="0" presId="urn:microsoft.com/office/officeart/2008/layout/LinedList"/>
    <dgm:cxn modelId="{F6D3FB6D-FE7D-451B-B0A5-B2ECA780616D}" type="presOf" srcId="{3D8E3A10-3216-40B4-BFEE-7EED73655635}" destId="{FD32978E-567C-4BFB-A738-43BCF84AC964}" srcOrd="0" destOrd="0" presId="urn:microsoft.com/office/officeart/2008/layout/LinedList"/>
    <dgm:cxn modelId="{21B08D73-2763-4697-A65E-DEFBA2A4461F}" srcId="{284C230A-164F-462F-801F-CB3830B37F86}" destId="{C50B4013-9F12-4090-88AF-8D763B58C05F}" srcOrd="3" destOrd="0" parTransId="{3D883E75-E45C-4B94-A00E-AB57FC95F78A}" sibTransId="{38E33890-2675-47C8-8D91-17D2370FE468}"/>
    <dgm:cxn modelId="{61F5CF54-CD52-40A7-A7F8-FAF6C8927884}" srcId="{284C230A-164F-462F-801F-CB3830B37F86}" destId="{9AFB5203-4E86-4005-ABE3-1943D71908C7}" srcOrd="0" destOrd="0" parTransId="{FEC5B505-AE2C-455C-801C-07607B9ED305}" sibTransId="{A1814313-1818-4AD5-B045-851090B21CA0}"/>
    <dgm:cxn modelId="{47003D56-0F66-42B9-87D9-FA1E04B1BF55}" type="presOf" srcId="{284C230A-164F-462F-801F-CB3830B37F86}" destId="{2F1EE3AB-C8E0-439B-BD35-201128CBBF47}" srcOrd="0" destOrd="0" presId="urn:microsoft.com/office/officeart/2008/layout/LinedList"/>
    <dgm:cxn modelId="{8220C65A-9CA9-4EAC-B32A-D78EF9BDB16E}" type="presOf" srcId="{C50B4013-9F12-4090-88AF-8D763B58C05F}" destId="{0772F04A-0902-408D-B3EB-A5FFD65DB63C}" srcOrd="0" destOrd="0" presId="urn:microsoft.com/office/officeart/2008/layout/LinedList"/>
    <dgm:cxn modelId="{4B7A977E-D6CF-49F2-ACD9-B4C4B3AF442A}" srcId="{284C230A-164F-462F-801F-CB3830B37F86}" destId="{8F3CB90F-A7B0-4DE3-BD82-6FDF5293B676}" srcOrd="5" destOrd="0" parTransId="{6888B0DD-C2F7-4816-9914-4C2E2F6DF261}" sibTransId="{88A29444-F317-43B4-9F88-D104AF624002}"/>
    <dgm:cxn modelId="{FEEC7A8A-48A1-4DD2-AF88-D1B3A9849085}" srcId="{DEC7FDF3-556A-4586-AA2D-238A3F9508CA}" destId="{1980FD18-D267-4D5C-B182-468E459248DF}" srcOrd="0" destOrd="0" parTransId="{F6E14448-E187-4A9A-8538-E36B8DE1C499}" sibTransId="{DF75C000-F772-49B3-83E0-C2415171AAF2}"/>
    <dgm:cxn modelId="{C493F78B-28F1-493B-A550-E9A1BCF34DE7}" type="presOf" srcId="{E69E901B-FA69-46A4-93C5-B4C8ED3D0034}" destId="{43FCFA3A-D4AA-471A-9279-77410F1CC95C}" srcOrd="0" destOrd="0" presId="urn:microsoft.com/office/officeart/2008/layout/LinedList"/>
    <dgm:cxn modelId="{44DBB38E-3E07-4AF1-9C5C-A9A188A7142C}" type="presOf" srcId="{8F3CB90F-A7B0-4DE3-BD82-6FDF5293B676}" destId="{ABB7CAC0-F537-4BDA-A3CD-038EC76BE552}" srcOrd="0" destOrd="0" presId="urn:microsoft.com/office/officeart/2008/layout/LinedList"/>
    <dgm:cxn modelId="{686A4691-E40C-4E91-8B39-7C72634C6C70}" srcId="{DEC7FDF3-556A-4586-AA2D-238A3F9508CA}" destId="{65693ED7-26EE-4BCE-86E6-DAFE63B4E537}" srcOrd="1" destOrd="0" parTransId="{B7FC96C3-7776-43D6-B63D-A9D1247C5821}" sibTransId="{0B066E5B-D54A-4D7D-B6C6-DA21D30F9774}"/>
    <dgm:cxn modelId="{7C2C6296-177E-4755-873D-90B09D8EFFE6}" type="presOf" srcId="{279DD1AB-7FA6-4341-8296-8D1444200B18}" destId="{1073C4BD-F423-4A5D-B372-1672C11E601C}" srcOrd="0" destOrd="0" presId="urn:microsoft.com/office/officeart/2008/layout/LinedList"/>
    <dgm:cxn modelId="{348CA997-BB7E-4143-B75B-5B876D102621}" srcId="{284C230A-164F-462F-801F-CB3830B37F86}" destId="{3D8E3A10-3216-40B4-BFEE-7EED73655635}" srcOrd="1" destOrd="0" parTransId="{A0E290C6-D9A1-4A84-A95B-C7CE64C51A78}" sibTransId="{703AF5F4-A8B9-4F00-A6B5-1B49B6564197}"/>
    <dgm:cxn modelId="{A788D4A1-67F1-4A05-B738-28808EE70926}" srcId="{AB1791B8-F714-4A1E-B99A-6B89CB7C5BBC}" destId="{DEC7FDF3-556A-4586-AA2D-238A3F9508CA}" srcOrd="2" destOrd="0" parTransId="{505C2F7D-62BE-461D-AD4E-0F1E81EBC9BA}" sibTransId="{772E95F1-CF1B-4883-85B7-1DF93B0B4200}"/>
    <dgm:cxn modelId="{3B1976A4-C89D-454C-8CCD-AB5112DB5B0A}" type="presOf" srcId="{D0279F6A-72FF-4BCA-A967-602A162E77EE}" destId="{933E651F-EFBB-46A9-BB03-0E7B856C2489}" srcOrd="0" destOrd="0" presId="urn:microsoft.com/office/officeart/2008/layout/LinedList"/>
    <dgm:cxn modelId="{EFAAFEAB-9717-4FE3-92D0-900147AC9C21}" type="presOf" srcId="{8C3E24CD-D9D3-4771-9535-3847FAE3A4CA}" destId="{7867D049-1ECE-46D9-92A5-0FB74160008B}" srcOrd="0" destOrd="0" presId="urn:microsoft.com/office/officeart/2008/layout/LinedList"/>
    <dgm:cxn modelId="{715D6EB6-EC55-4CBB-BF57-177C04B45F17}" type="presOf" srcId="{1980FD18-D267-4D5C-B182-468E459248DF}" destId="{6B4118CA-A0B8-438C-A170-B86303F1B85D}" srcOrd="0" destOrd="0" presId="urn:microsoft.com/office/officeart/2008/layout/LinedList"/>
    <dgm:cxn modelId="{4A1835B7-24C7-4B24-B183-46914AFE9C38}" type="presOf" srcId="{00B258F8-C5D3-47B4-85A8-727F9B8E1D5F}" destId="{875D272A-D1C8-4A4B-88DB-965D2EA70E70}" srcOrd="0" destOrd="0" presId="urn:microsoft.com/office/officeart/2008/layout/LinedList"/>
    <dgm:cxn modelId="{248253B9-E494-415A-ABAA-5B67E27A07FF}" srcId="{DEC7FDF3-556A-4586-AA2D-238A3F9508CA}" destId="{4AC8A258-6841-4F89-95E9-B12D52B3AA0B}" srcOrd="6" destOrd="0" parTransId="{9A5E03A7-230D-45AA-B11B-E0CDFBADAF49}" sibTransId="{1211C7D3-5F3D-4D90-A312-4DF5D1F1CB28}"/>
    <dgm:cxn modelId="{0BF35AC0-EA12-4444-A25E-F092F34A2CE1}" type="presOf" srcId="{4AC8A258-6841-4F89-95E9-B12D52B3AA0B}" destId="{52D683D8-CC74-4C11-A649-9E58C1F33D70}" srcOrd="0" destOrd="0" presId="urn:microsoft.com/office/officeart/2008/layout/LinedList"/>
    <dgm:cxn modelId="{C36B10C4-D026-44F0-8EBA-756F4C3DC082}" srcId="{AB1791B8-F714-4A1E-B99A-6B89CB7C5BBC}" destId="{284C230A-164F-462F-801F-CB3830B37F86}" srcOrd="0" destOrd="0" parTransId="{DBB15430-432D-486B-9D5A-1281DB3A7D2E}" sibTransId="{062710D2-F9B9-4672-B4FD-324D4A171F6D}"/>
    <dgm:cxn modelId="{C2C74BC6-1334-4558-A0E5-C3955582A136}" srcId="{DEC7FDF3-556A-4586-AA2D-238A3F9508CA}" destId="{B15F1EFF-229D-45BE-BDF3-5C8B406E2451}" srcOrd="2" destOrd="0" parTransId="{F317DC4B-76AD-4C56-BF36-1B704E2680EB}" sibTransId="{A5B54FE0-71D3-4D41-9C65-2636D6ADAC53}"/>
    <dgm:cxn modelId="{C554B4C8-50B8-47F4-A3E6-56BAFBA670E6}" type="presOf" srcId="{DEC7FDF3-556A-4586-AA2D-238A3F9508CA}" destId="{0B1D9F47-47B6-48D0-86FD-8B1DAE3599D8}" srcOrd="0" destOrd="0" presId="urn:microsoft.com/office/officeart/2008/layout/LinedList"/>
    <dgm:cxn modelId="{018CA7C9-5BE7-4C1E-9D3A-E534A1BF10E2}" type="presOf" srcId="{B15F1EFF-229D-45BE-BDF3-5C8B406E2451}" destId="{496CD70D-EF2E-4CF9-A596-12009904C224}" srcOrd="0" destOrd="0" presId="urn:microsoft.com/office/officeart/2008/layout/LinedList"/>
    <dgm:cxn modelId="{ED159DDD-F187-44CE-9EF6-D6B807A4ED5B}" srcId="{284C230A-164F-462F-801F-CB3830B37F86}" destId="{E4942031-698B-443A-8B8F-FFCD57DB8506}" srcOrd="2" destOrd="0" parTransId="{7B35FE45-16EF-45F5-84D9-2B60E5799686}" sibTransId="{75EA1C29-FEF7-42D7-9980-CE484A70BB61}"/>
    <dgm:cxn modelId="{010FFFDF-0F05-4A09-BB9C-8C9379AB198F}" type="presOf" srcId="{65693ED7-26EE-4BCE-86E6-DAFE63B4E537}" destId="{76574708-2839-496A-9C4F-048AE4C903C0}" srcOrd="0" destOrd="0" presId="urn:microsoft.com/office/officeart/2008/layout/LinedList"/>
    <dgm:cxn modelId="{7E4EB4E1-9F5F-4512-8446-6590CCA6ECE3}" srcId="{DEC7FDF3-556A-4586-AA2D-238A3F9508CA}" destId="{8C3E24CD-D9D3-4771-9535-3847FAE3A4CA}" srcOrd="5" destOrd="0" parTransId="{8CF62451-F5F5-4167-BF04-B18BFCC2C4DB}" sibTransId="{0571EDBE-98C2-42ED-9811-C864315FB924}"/>
    <dgm:cxn modelId="{00D711F4-A797-4D00-A52D-66FBA4229FEA}" srcId="{AB1791B8-F714-4A1E-B99A-6B89CB7C5BBC}" destId="{00B258F8-C5D3-47B4-85A8-727F9B8E1D5F}" srcOrd="1" destOrd="0" parTransId="{3607B1BF-9D4D-46B0-91E3-2B95EE48FE07}" sibTransId="{83DE73AB-AFB0-4078-89A5-0D7D7898B43D}"/>
    <dgm:cxn modelId="{77592704-1A91-414E-BFF9-C8BECACD305F}" type="presParOf" srcId="{95688958-852E-40BD-ACB9-8930F419B627}" destId="{0C8C3C25-D88C-4FB0-BF59-414B8734CA03}" srcOrd="0" destOrd="0" presId="urn:microsoft.com/office/officeart/2008/layout/LinedList"/>
    <dgm:cxn modelId="{3AE1A185-36F5-4A44-9A5E-7F1F7E3DB25B}" type="presParOf" srcId="{95688958-852E-40BD-ACB9-8930F419B627}" destId="{7A7C8B2B-04A0-45C2-8933-C55DFA6F1521}" srcOrd="1" destOrd="0" presId="urn:microsoft.com/office/officeart/2008/layout/LinedList"/>
    <dgm:cxn modelId="{E16B4E99-F603-44F3-A026-A3D51565DB14}" type="presParOf" srcId="{7A7C8B2B-04A0-45C2-8933-C55DFA6F1521}" destId="{2F1EE3AB-C8E0-439B-BD35-201128CBBF47}" srcOrd="0" destOrd="0" presId="urn:microsoft.com/office/officeart/2008/layout/LinedList"/>
    <dgm:cxn modelId="{08DEAB43-7964-43E0-A92B-A5DEA5E38D58}" type="presParOf" srcId="{7A7C8B2B-04A0-45C2-8933-C55DFA6F1521}" destId="{B498C8B8-E8D8-4046-B418-61973792F9CC}" srcOrd="1" destOrd="0" presId="urn:microsoft.com/office/officeart/2008/layout/LinedList"/>
    <dgm:cxn modelId="{D917BB35-6E0F-48A3-B8A6-29C57D67EC2B}" type="presParOf" srcId="{B498C8B8-E8D8-4046-B418-61973792F9CC}" destId="{813788A8-8EDE-4C00-A700-89AEF1E55E64}" srcOrd="0" destOrd="0" presId="urn:microsoft.com/office/officeart/2008/layout/LinedList"/>
    <dgm:cxn modelId="{983F4615-2EAB-49CC-9E30-E8616F708DCB}" type="presParOf" srcId="{B498C8B8-E8D8-4046-B418-61973792F9CC}" destId="{72C1AFBE-AAF8-4DA3-ACB6-981233992FEC}" srcOrd="1" destOrd="0" presId="urn:microsoft.com/office/officeart/2008/layout/LinedList"/>
    <dgm:cxn modelId="{BB92C95D-8328-48E7-B769-47FD718250C6}" type="presParOf" srcId="{72C1AFBE-AAF8-4DA3-ACB6-981233992FEC}" destId="{900ABC4F-8428-4767-8703-4168C28EC6EE}" srcOrd="0" destOrd="0" presId="urn:microsoft.com/office/officeart/2008/layout/LinedList"/>
    <dgm:cxn modelId="{61DC65C4-CF95-417C-9752-8649E580FD26}" type="presParOf" srcId="{72C1AFBE-AAF8-4DA3-ACB6-981233992FEC}" destId="{7249A621-FE9F-4AE6-B898-96A9DBCA79AD}" srcOrd="1" destOrd="0" presId="urn:microsoft.com/office/officeart/2008/layout/LinedList"/>
    <dgm:cxn modelId="{18D6CB5E-3B76-4C89-B35E-633EE355AF9B}" type="presParOf" srcId="{72C1AFBE-AAF8-4DA3-ACB6-981233992FEC}" destId="{A43CDB32-C8F8-4F89-833C-AC9C68D93732}" srcOrd="2" destOrd="0" presId="urn:microsoft.com/office/officeart/2008/layout/LinedList"/>
    <dgm:cxn modelId="{671289E4-01B0-4622-AE44-B323E5153AF0}" type="presParOf" srcId="{B498C8B8-E8D8-4046-B418-61973792F9CC}" destId="{AB4CF2CD-3D4C-4B32-8D1A-6ED21B73AB4E}" srcOrd="2" destOrd="0" presId="urn:microsoft.com/office/officeart/2008/layout/LinedList"/>
    <dgm:cxn modelId="{9BCE0E07-B823-4AD9-B9EA-D80F3E60E9FB}" type="presParOf" srcId="{B498C8B8-E8D8-4046-B418-61973792F9CC}" destId="{228BEEEB-603A-4615-B28F-B956FDE4A4BA}" srcOrd="3" destOrd="0" presId="urn:microsoft.com/office/officeart/2008/layout/LinedList"/>
    <dgm:cxn modelId="{3E6264E6-BD3E-4675-A3CC-B73282543990}" type="presParOf" srcId="{B498C8B8-E8D8-4046-B418-61973792F9CC}" destId="{5C53F89B-669D-446B-83E4-EDE913EEC9A7}" srcOrd="4" destOrd="0" presId="urn:microsoft.com/office/officeart/2008/layout/LinedList"/>
    <dgm:cxn modelId="{D46B229F-E660-4E50-8832-E56DACF56833}" type="presParOf" srcId="{5C53F89B-669D-446B-83E4-EDE913EEC9A7}" destId="{F57AC998-95E0-4D22-8243-BF8AF0D9F8BC}" srcOrd="0" destOrd="0" presId="urn:microsoft.com/office/officeart/2008/layout/LinedList"/>
    <dgm:cxn modelId="{CE5C7286-E470-45FC-84A4-115917893C8A}" type="presParOf" srcId="{5C53F89B-669D-446B-83E4-EDE913EEC9A7}" destId="{FD32978E-567C-4BFB-A738-43BCF84AC964}" srcOrd="1" destOrd="0" presId="urn:microsoft.com/office/officeart/2008/layout/LinedList"/>
    <dgm:cxn modelId="{87EF63B0-3E7C-4EA9-BB6B-C328EB1705EB}" type="presParOf" srcId="{5C53F89B-669D-446B-83E4-EDE913EEC9A7}" destId="{D61355AA-9F4D-47E6-AD54-BB88080846BC}" srcOrd="2" destOrd="0" presId="urn:microsoft.com/office/officeart/2008/layout/LinedList"/>
    <dgm:cxn modelId="{0EFAB3CC-1129-4560-9AF0-446F2E9B5162}" type="presParOf" srcId="{B498C8B8-E8D8-4046-B418-61973792F9CC}" destId="{9FB2AE54-E081-4E25-ADDA-413B44844576}" srcOrd="5" destOrd="0" presId="urn:microsoft.com/office/officeart/2008/layout/LinedList"/>
    <dgm:cxn modelId="{19702FB8-297A-4D31-923F-5262EDCE2195}" type="presParOf" srcId="{B498C8B8-E8D8-4046-B418-61973792F9CC}" destId="{3A338BB7-A32A-4A7D-ACE5-63A3870850A5}" srcOrd="6" destOrd="0" presId="urn:microsoft.com/office/officeart/2008/layout/LinedList"/>
    <dgm:cxn modelId="{62DBDC41-4807-484A-8B47-83894B190DB8}" type="presParOf" srcId="{B498C8B8-E8D8-4046-B418-61973792F9CC}" destId="{9DE29251-6DBA-450E-9954-7EDAD49B51F8}" srcOrd="7" destOrd="0" presId="urn:microsoft.com/office/officeart/2008/layout/LinedList"/>
    <dgm:cxn modelId="{362BE504-8F62-4168-AB76-4FC66B717A81}" type="presParOf" srcId="{9DE29251-6DBA-450E-9954-7EDAD49B51F8}" destId="{9A2E2B9C-9BC6-4BE9-9EDE-D0600AB45A6A}" srcOrd="0" destOrd="0" presId="urn:microsoft.com/office/officeart/2008/layout/LinedList"/>
    <dgm:cxn modelId="{E498B29D-DC60-4351-B1B5-D3A2DA3C1557}" type="presParOf" srcId="{9DE29251-6DBA-450E-9954-7EDAD49B51F8}" destId="{60B04BBC-238C-4CFF-AA88-50D6C92F84A1}" srcOrd="1" destOrd="0" presId="urn:microsoft.com/office/officeart/2008/layout/LinedList"/>
    <dgm:cxn modelId="{9B9D274B-C10C-4379-B08C-C659AA49FF5A}" type="presParOf" srcId="{9DE29251-6DBA-450E-9954-7EDAD49B51F8}" destId="{0C87D13F-0A9C-4181-909C-CB5AD0F69404}" srcOrd="2" destOrd="0" presId="urn:microsoft.com/office/officeart/2008/layout/LinedList"/>
    <dgm:cxn modelId="{01AB63FB-8E1E-4B45-A2D9-CA6688EA2033}" type="presParOf" srcId="{B498C8B8-E8D8-4046-B418-61973792F9CC}" destId="{CB83017A-7F98-43B7-AD45-5E99EB5B44D2}" srcOrd="8" destOrd="0" presId="urn:microsoft.com/office/officeart/2008/layout/LinedList"/>
    <dgm:cxn modelId="{ED5ACFD0-44A1-4773-BC27-069E397AC1F2}" type="presParOf" srcId="{B498C8B8-E8D8-4046-B418-61973792F9CC}" destId="{026D88BD-A85D-4C8B-8AD2-85BD7BA71198}" srcOrd="9" destOrd="0" presId="urn:microsoft.com/office/officeart/2008/layout/LinedList"/>
    <dgm:cxn modelId="{4C864593-290C-45DC-B44B-E2C977FFF62A}" type="presParOf" srcId="{B498C8B8-E8D8-4046-B418-61973792F9CC}" destId="{8BBC36FE-A6E5-4097-8054-6BF7DBBA7673}" srcOrd="10" destOrd="0" presId="urn:microsoft.com/office/officeart/2008/layout/LinedList"/>
    <dgm:cxn modelId="{4E13FF99-0FE7-4F7A-9BB7-637668ED6E8E}" type="presParOf" srcId="{8BBC36FE-A6E5-4097-8054-6BF7DBBA7673}" destId="{067E9A40-D297-466B-BB6B-B73DE262E796}" srcOrd="0" destOrd="0" presId="urn:microsoft.com/office/officeart/2008/layout/LinedList"/>
    <dgm:cxn modelId="{ABC462A2-2A1D-4F7F-B977-BAE1E6A99B9E}" type="presParOf" srcId="{8BBC36FE-A6E5-4097-8054-6BF7DBBA7673}" destId="{0772F04A-0902-408D-B3EB-A5FFD65DB63C}" srcOrd="1" destOrd="0" presId="urn:microsoft.com/office/officeart/2008/layout/LinedList"/>
    <dgm:cxn modelId="{13920C94-6338-4FE1-89ED-CD73AEE7070D}" type="presParOf" srcId="{8BBC36FE-A6E5-4097-8054-6BF7DBBA7673}" destId="{4C7B9E69-7209-44AE-B435-4E7727EE9189}" srcOrd="2" destOrd="0" presId="urn:microsoft.com/office/officeart/2008/layout/LinedList"/>
    <dgm:cxn modelId="{2E29B83A-C64E-4EA6-AC1A-8111638B4E4D}" type="presParOf" srcId="{B498C8B8-E8D8-4046-B418-61973792F9CC}" destId="{AB07A91D-11B9-4C22-A0D1-74BDCA38FC22}" srcOrd="11" destOrd="0" presId="urn:microsoft.com/office/officeart/2008/layout/LinedList"/>
    <dgm:cxn modelId="{33657676-E7FE-4A28-91DC-FBFF4916D763}" type="presParOf" srcId="{B498C8B8-E8D8-4046-B418-61973792F9CC}" destId="{820E9ECF-A38F-4424-93E1-AE621E4611D1}" srcOrd="12" destOrd="0" presId="urn:microsoft.com/office/officeart/2008/layout/LinedList"/>
    <dgm:cxn modelId="{0B05CB19-B7B7-4659-931B-A8704FA6C566}" type="presParOf" srcId="{B498C8B8-E8D8-4046-B418-61973792F9CC}" destId="{9ED8FCEA-1751-47AE-BE4B-ECD8199955FD}" srcOrd="13" destOrd="0" presId="urn:microsoft.com/office/officeart/2008/layout/LinedList"/>
    <dgm:cxn modelId="{ED589BE3-5080-4F68-93A5-723160C37E51}" type="presParOf" srcId="{9ED8FCEA-1751-47AE-BE4B-ECD8199955FD}" destId="{8E369EDE-704A-4B50-97D1-90A296246E78}" srcOrd="0" destOrd="0" presId="urn:microsoft.com/office/officeart/2008/layout/LinedList"/>
    <dgm:cxn modelId="{D538019C-FDF3-40CE-BD39-F8158AC16865}" type="presParOf" srcId="{9ED8FCEA-1751-47AE-BE4B-ECD8199955FD}" destId="{933E651F-EFBB-46A9-BB03-0E7B856C2489}" srcOrd="1" destOrd="0" presId="urn:microsoft.com/office/officeart/2008/layout/LinedList"/>
    <dgm:cxn modelId="{6DC638DA-4068-4457-9F42-4C796DD7B12A}" type="presParOf" srcId="{9ED8FCEA-1751-47AE-BE4B-ECD8199955FD}" destId="{F0389E18-1EC2-4602-803C-78AC41554D2F}" srcOrd="2" destOrd="0" presId="urn:microsoft.com/office/officeart/2008/layout/LinedList"/>
    <dgm:cxn modelId="{C688C83F-F9FE-4FD5-8FC1-ED6FF10EBDE3}" type="presParOf" srcId="{B498C8B8-E8D8-4046-B418-61973792F9CC}" destId="{7E443977-E74A-4544-BEA4-3E95BBB399A6}" srcOrd="14" destOrd="0" presId="urn:microsoft.com/office/officeart/2008/layout/LinedList"/>
    <dgm:cxn modelId="{A5612F32-43EB-42B5-A2C6-D2A9FFA97107}" type="presParOf" srcId="{B498C8B8-E8D8-4046-B418-61973792F9CC}" destId="{3D1206D2-C9C6-4627-B8B6-F17C93A4D0E8}" srcOrd="15" destOrd="0" presId="urn:microsoft.com/office/officeart/2008/layout/LinedList"/>
    <dgm:cxn modelId="{C03F3C36-7B0A-4168-83BF-65DD4D6C6421}" type="presParOf" srcId="{B498C8B8-E8D8-4046-B418-61973792F9CC}" destId="{1876E14F-A5C7-438F-A89D-C164DC4B8377}" srcOrd="16" destOrd="0" presId="urn:microsoft.com/office/officeart/2008/layout/LinedList"/>
    <dgm:cxn modelId="{98666840-5BBE-4160-862C-F405EFE1E9C4}" type="presParOf" srcId="{1876E14F-A5C7-438F-A89D-C164DC4B8377}" destId="{634A3820-A0A4-49A8-9CEC-934D8571571A}" srcOrd="0" destOrd="0" presId="urn:microsoft.com/office/officeart/2008/layout/LinedList"/>
    <dgm:cxn modelId="{B8C6FBD0-D09E-4437-B4DA-CB0A92DC2F33}" type="presParOf" srcId="{1876E14F-A5C7-438F-A89D-C164DC4B8377}" destId="{ABB7CAC0-F537-4BDA-A3CD-038EC76BE552}" srcOrd="1" destOrd="0" presId="urn:microsoft.com/office/officeart/2008/layout/LinedList"/>
    <dgm:cxn modelId="{271CCA4E-B8AD-49DE-BCE9-7314D465A0CE}" type="presParOf" srcId="{1876E14F-A5C7-438F-A89D-C164DC4B8377}" destId="{4CCA5DD9-1FAB-40F5-BEBA-A66716477F05}" srcOrd="2" destOrd="0" presId="urn:microsoft.com/office/officeart/2008/layout/LinedList"/>
    <dgm:cxn modelId="{FE64D8E1-B314-4935-9651-BF047C3C104D}" type="presParOf" srcId="{B498C8B8-E8D8-4046-B418-61973792F9CC}" destId="{804D8EB1-78EE-4A15-BC24-EE77B314F36D}" srcOrd="17" destOrd="0" presId="urn:microsoft.com/office/officeart/2008/layout/LinedList"/>
    <dgm:cxn modelId="{C017438C-008D-4F47-858D-3A222B3022ED}" type="presParOf" srcId="{B498C8B8-E8D8-4046-B418-61973792F9CC}" destId="{A4AB167D-75F1-4576-916C-D42A66DE64CD}" srcOrd="18" destOrd="0" presId="urn:microsoft.com/office/officeart/2008/layout/LinedList"/>
    <dgm:cxn modelId="{AC6C9953-D2F7-4963-86F6-3C7C1C23DC9F}" type="presParOf" srcId="{95688958-852E-40BD-ACB9-8930F419B627}" destId="{C66FDAA9-0036-4AF8-B573-E09E9E2727CC}" srcOrd="2" destOrd="0" presId="urn:microsoft.com/office/officeart/2008/layout/LinedList"/>
    <dgm:cxn modelId="{41FAB137-E802-4760-A462-3004C46DCF0E}" type="presParOf" srcId="{95688958-852E-40BD-ACB9-8930F419B627}" destId="{071BD558-C40D-475B-923E-68D717D3B96E}" srcOrd="3" destOrd="0" presId="urn:microsoft.com/office/officeart/2008/layout/LinedList"/>
    <dgm:cxn modelId="{F400A1EE-CD06-4844-A3C7-4E57191E65BC}" type="presParOf" srcId="{071BD558-C40D-475B-923E-68D717D3B96E}" destId="{875D272A-D1C8-4A4B-88DB-965D2EA70E70}" srcOrd="0" destOrd="0" presId="urn:microsoft.com/office/officeart/2008/layout/LinedList"/>
    <dgm:cxn modelId="{BD15CD32-6091-4615-B118-500C5C07D059}" type="presParOf" srcId="{071BD558-C40D-475B-923E-68D717D3B96E}" destId="{10C0F19D-DC74-4F84-9174-BBB7908A91ED}" srcOrd="1" destOrd="0" presId="urn:microsoft.com/office/officeart/2008/layout/LinedList"/>
    <dgm:cxn modelId="{4C393ACC-DDAD-4325-B7F7-4E4403A5F493}" type="presParOf" srcId="{95688958-852E-40BD-ACB9-8930F419B627}" destId="{B97E69AC-980E-4D21-B3F3-AC7328681689}" srcOrd="4" destOrd="0" presId="urn:microsoft.com/office/officeart/2008/layout/LinedList"/>
    <dgm:cxn modelId="{B664AC9F-9AA1-4BC6-824D-D5C65DD95679}" type="presParOf" srcId="{95688958-852E-40BD-ACB9-8930F419B627}" destId="{A62552F5-2626-44F6-A90F-5991AFD0695A}" srcOrd="5" destOrd="0" presId="urn:microsoft.com/office/officeart/2008/layout/LinedList"/>
    <dgm:cxn modelId="{9936F48B-CCBD-4B6B-8B34-58DD464443E2}" type="presParOf" srcId="{A62552F5-2626-44F6-A90F-5991AFD0695A}" destId="{0B1D9F47-47B6-48D0-86FD-8B1DAE3599D8}" srcOrd="0" destOrd="0" presId="urn:microsoft.com/office/officeart/2008/layout/LinedList"/>
    <dgm:cxn modelId="{B1D36B3F-0D63-4F86-BA2B-5AB2476A8936}" type="presParOf" srcId="{A62552F5-2626-44F6-A90F-5991AFD0695A}" destId="{F00A628B-7BCA-4E80-A265-B7CDDDB9F2D3}" srcOrd="1" destOrd="0" presId="urn:microsoft.com/office/officeart/2008/layout/LinedList"/>
    <dgm:cxn modelId="{5690D31D-090C-49B2-9CDC-DFA9A82DE66C}" type="presParOf" srcId="{F00A628B-7BCA-4E80-A265-B7CDDDB9F2D3}" destId="{7B7E832A-8A7C-4E9D-9EC9-C74E2AC6E40C}" srcOrd="0" destOrd="0" presId="urn:microsoft.com/office/officeart/2008/layout/LinedList"/>
    <dgm:cxn modelId="{021A3559-8723-442D-977B-390B9B430504}" type="presParOf" srcId="{F00A628B-7BCA-4E80-A265-B7CDDDB9F2D3}" destId="{24D29B10-4B60-4A78-91F7-37CC38335B5C}" srcOrd="1" destOrd="0" presId="urn:microsoft.com/office/officeart/2008/layout/LinedList"/>
    <dgm:cxn modelId="{21CB56DB-1E2B-4468-A626-B4522536CD2F}" type="presParOf" srcId="{24D29B10-4B60-4A78-91F7-37CC38335B5C}" destId="{60A9713F-2ED1-4B0C-9B53-0905DDF199F9}" srcOrd="0" destOrd="0" presId="urn:microsoft.com/office/officeart/2008/layout/LinedList"/>
    <dgm:cxn modelId="{37B889FC-9004-4825-91FD-E132D359A12D}" type="presParOf" srcId="{24D29B10-4B60-4A78-91F7-37CC38335B5C}" destId="{6B4118CA-A0B8-438C-A170-B86303F1B85D}" srcOrd="1" destOrd="0" presId="urn:microsoft.com/office/officeart/2008/layout/LinedList"/>
    <dgm:cxn modelId="{6D81DC99-397E-4BBB-9979-79DC7A1F62EC}" type="presParOf" srcId="{24D29B10-4B60-4A78-91F7-37CC38335B5C}" destId="{E2721DD5-B69D-4DA2-8F7D-A5C7EA042944}" srcOrd="2" destOrd="0" presId="urn:microsoft.com/office/officeart/2008/layout/LinedList"/>
    <dgm:cxn modelId="{EE55D5EA-B731-4883-B23C-0AA2C538F27B}" type="presParOf" srcId="{F00A628B-7BCA-4E80-A265-B7CDDDB9F2D3}" destId="{D0DE2AA6-8C82-472F-A285-F5F9BE50EEDE}" srcOrd="2" destOrd="0" presId="urn:microsoft.com/office/officeart/2008/layout/LinedList"/>
    <dgm:cxn modelId="{8F3C12C5-3150-4E63-B314-2BA49CEF1716}" type="presParOf" srcId="{F00A628B-7BCA-4E80-A265-B7CDDDB9F2D3}" destId="{D042F959-DBB0-416C-B85A-8D05248F309E}" srcOrd="3" destOrd="0" presId="urn:microsoft.com/office/officeart/2008/layout/LinedList"/>
    <dgm:cxn modelId="{CCD9ACE2-DD0B-4050-AEE3-1C3EC722721F}" type="presParOf" srcId="{F00A628B-7BCA-4E80-A265-B7CDDDB9F2D3}" destId="{0504C9DE-BBD0-4370-90B2-FCD25C9758D3}" srcOrd="4" destOrd="0" presId="urn:microsoft.com/office/officeart/2008/layout/LinedList"/>
    <dgm:cxn modelId="{F5168CA9-1484-4477-96F3-B2852F195810}" type="presParOf" srcId="{0504C9DE-BBD0-4370-90B2-FCD25C9758D3}" destId="{A3583F64-CB9C-4F3B-99EB-6D66767891D7}" srcOrd="0" destOrd="0" presId="urn:microsoft.com/office/officeart/2008/layout/LinedList"/>
    <dgm:cxn modelId="{EC6E4923-1339-4CE0-8BF9-EF294B6A226A}" type="presParOf" srcId="{0504C9DE-BBD0-4370-90B2-FCD25C9758D3}" destId="{76574708-2839-496A-9C4F-048AE4C903C0}" srcOrd="1" destOrd="0" presId="urn:microsoft.com/office/officeart/2008/layout/LinedList"/>
    <dgm:cxn modelId="{5C7C35D5-480E-4013-8158-CAB7C7586C38}" type="presParOf" srcId="{0504C9DE-BBD0-4370-90B2-FCD25C9758D3}" destId="{C2AD0A67-356B-4C71-91A9-98839CA69679}" srcOrd="2" destOrd="0" presId="urn:microsoft.com/office/officeart/2008/layout/LinedList"/>
    <dgm:cxn modelId="{1CF53914-3021-4DB7-A898-63075BA0A32E}" type="presParOf" srcId="{F00A628B-7BCA-4E80-A265-B7CDDDB9F2D3}" destId="{1F339EDB-6F32-4069-A311-0CBA8D7E0629}" srcOrd="5" destOrd="0" presId="urn:microsoft.com/office/officeart/2008/layout/LinedList"/>
    <dgm:cxn modelId="{D869D80A-AB8C-4A90-B846-A2AA7AD81ECB}" type="presParOf" srcId="{F00A628B-7BCA-4E80-A265-B7CDDDB9F2D3}" destId="{2F033B53-0F90-4102-9CDC-EADC566C833E}" srcOrd="6" destOrd="0" presId="urn:microsoft.com/office/officeart/2008/layout/LinedList"/>
    <dgm:cxn modelId="{F38D7DA4-3BE7-404B-99BF-7986CB845E98}" type="presParOf" srcId="{F00A628B-7BCA-4E80-A265-B7CDDDB9F2D3}" destId="{9D383FC6-11C8-4AFD-BE37-B487BA1D940D}" srcOrd="7" destOrd="0" presId="urn:microsoft.com/office/officeart/2008/layout/LinedList"/>
    <dgm:cxn modelId="{5BCE0382-59FE-4CA7-80B9-C1F25342A6A4}" type="presParOf" srcId="{9D383FC6-11C8-4AFD-BE37-B487BA1D940D}" destId="{4CBE0A76-051F-4D22-B306-E7CFA3F69F62}" srcOrd="0" destOrd="0" presId="urn:microsoft.com/office/officeart/2008/layout/LinedList"/>
    <dgm:cxn modelId="{2666BFD1-A72A-4E68-9DDD-BD4FB700608D}" type="presParOf" srcId="{9D383FC6-11C8-4AFD-BE37-B487BA1D940D}" destId="{496CD70D-EF2E-4CF9-A596-12009904C224}" srcOrd="1" destOrd="0" presId="urn:microsoft.com/office/officeart/2008/layout/LinedList"/>
    <dgm:cxn modelId="{AABE458D-1FE3-461A-BD56-F5924DEC23C5}" type="presParOf" srcId="{9D383FC6-11C8-4AFD-BE37-B487BA1D940D}" destId="{E5EEA8B0-3BB7-41CA-A150-97395B1800E9}" srcOrd="2" destOrd="0" presId="urn:microsoft.com/office/officeart/2008/layout/LinedList"/>
    <dgm:cxn modelId="{FFADC869-04FC-41FE-9F5D-8E3D56F6CB29}" type="presParOf" srcId="{F00A628B-7BCA-4E80-A265-B7CDDDB9F2D3}" destId="{E57677F0-60BE-49BB-B331-035948FFF22E}" srcOrd="8" destOrd="0" presId="urn:microsoft.com/office/officeart/2008/layout/LinedList"/>
    <dgm:cxn modelId="{A1CC1227-E86B-470E-A1CB-CCF3F7DCD25F}" type="presParOf" srcId="{F00A628B-7BCA-4E80-A265-B7CDDDB9F2D3}" destId="{F25AF38D-851A-4CB1-9163-1DAAF38363CE}" srcOrd="9" destOrd="0" presId="urn:microsoft.com/office/officeart/2008/layout/LinedList"/>
    <dgm:cxn modelId="{6D5B75E0-65A7-4C15-B049-56A0F4418159}" type="presParOf" srcId="{F00A628B-7BCA-4E80-A265-B7CDDDB9F2D3}" destId="{3181FA52-D4C4-4F03-BB7F-C8E1D015F757}" srcOrd="10" destOrd="0" presId="urn:microsoft.com/office/officeart/2008/layout/LinedList"/>
    <dgm:cxn modelId="{7D095415-7D5C-4226-AE36-5305C6FB73EA}" type="presParOf" srcId="{3181FA52-D4C4-4F03-BB7F-C8E1D015F757}" destId="{9DF319D4-FD11-4F3C-9DF5-57EA6D18787A}" srcOrd="0" destOrd="0" presId="urn:microsoft.com/office/officeart/2008/layout/LinedList"/>
    <dgm:cxn modelId="{55E6A09E-27AE-4856-8300-E9CF390FD910}" type="presParOf" srcId="{3181FA52-D4C4-4F03-BB7F-C8E1D015F757}" destId="{43FCFA3A-D4AA-471A-9279-77410F1CC95C}" srcOrd="1" destOrd="0" presId="urn:microsoft.com/office/officeart/2008/layout/LinedList"/>
    <dgm:cxn modelId="{BBA5810C-1E21-4253-8470-8F493476E9AB}" type="presParOf" srcId="{3181FA52-D4C4-4F03-BB7F-C8E1D015F757}" destId="{5B584BE9-16E1-48DB-8DF3-07EC746EE550}" srcOrd="2" destOrd="0" presId="urn:microsoft.com/office/officeart/2008/layout/LinedList"/>
    <dgm:cxn modelId="{07F7E59F-C3C5-4A2D-935F-897DD0396357}" type="presParOf" srcId="{F00A628B-7BCA-4E80-A265-B7CDDDB9F2D3}" destId="{103AFB04-2E88-4E11-A211-B8AE8078F771}" srcOrd="11" destOrd="0" presId="urn:microsoft.com/office/officeart/2008/layout/LinedList"/>
    <dgm:cxn modelId="{57C5F48A-441E-49A6-9AD9-2F5C46E6BDE7}" type="presParOf" srcId="{F00A628B-7BCA-4E80-A265-B7CDDDB9F2D3}" destId="{139A3D9A-2716-4816-8296-F2D51632E7B7}" srcOrd="12" destOrd="0" presId="urn:microsoft.com/office/officeart/2008/layout/LinedList"/>
    <dgm:cxn modelId="{09315A8A-7DCC-4164-817D-7965D6EB4EFF}" type="presParOf" srcId="{F00A628B-7BCA-4E80-A265-B7CDDDB9F2D3}" destId="{6815C6B2-5CBC-4910-91D2-3E00239CF9E3}" srcOrd="13" destOrd="0" presId="urn:microsoft.com/office/officeart/2008/layout/LinedList"/>
    <dgm:cxn modelId="{4DE94F8D-B0BA-47D5-8730-7CAFA5E3E361}" type="presParOf" srcId="{6815C6B2-5CBC-4910-91D2-3E00239CF9E3}" destId="{89AA50F8-0C50-4001-82DD-EFE31273462B}" srcOrd="0" destOrd="0" presId="urn:microsoft.com/office/officeart/2008/layout/LinedList"/>
    <dgm:cxn modelId="{C4BD7379-0FEF-4F54-9F1A-4F318621D50B}" type="presParOf" srcId="{6815C6B2-5CBC-4910-91D2-3E00239CF9E3}" destId="{1073C4BD-F423-4A5D-B372-1672C11E601C}" srcOrd="1" destOrd="0" presId="urn:microsoft.com/office/officeart/2008/layout/LinedList"/>
    <dgm:cxn modelId="{AD0952EF-0B30-4D03-8192-966E6C20647F}" type="presParOf" srcId="{6815C6B2-5CBC-4910-91D2-3E00239CF9E3}" destId="{AB09476A-01D0-462C-9926-8A45AA23C92F}" srcOrd="2" destOrd="0" presId="urn:microsoft.com/office/officeart/2008/layout/LinedList"/>
    <dgm:cxn modelId="{308C862D-5082-4A5D-A581-FB4EEB2C1BC1}" type="presParOf" srcId="{F00A628B-7BCA-4E80-A265-B7CDDDB9F2D3}" destId="{E13A2D3F-582F-4722-921F-8D9FAF4FB1AF}" srcOrd="14" destOrd="0" presId="urn:microsoft.com/office/officeart/2008/layout/LinedList"/>
    <dgm:cxn modelId="{E758E1AB-A44D-45A4-93FF-11D251F774C7}" type="presParOf" srcId="{F00A628B-7BCA-4E80-A265-B7CDDDB9F2D3}" destId="{62A42B1B-132A-4175-8FC4-41200FFDB8C6}" srcOrd="15" destOrd="0" presId="urn:microsoft.com/office/officeart/2008/layout/LinedList"/>
    <dgm:cxn modelId="{550558E2-6190-4B08-8631-936E5FBC1D72}" type="presParOf" srcId="{F00A628B-7BCA-4E80-A265-B7CDDDB9F2D3}" destId="{187C4315-B1F3-4E19-9AE4-C557B6692E2B}" srcOrd="16" destOrd="0" presId="urn:microsoft.com/office/officeart/2008/layout/LinedList"/>
    <dgm:cxn modelId="{655FDB85-7809-4BDE-A169-CFAC02A23C0E}" type="presParOf" srcId="{187C4315-B1F3-4E19-9AE4-C557B6692E2B}" destId="{054438B4-E4B9-4D57-B008-9F6D3B33B459}" srcOrd="0" destOrd="0" presId="urn:microsoft.com/office/officeart/2008/layout/LinedList"/>
    <dgm:cxn modelId="{B1C177F6-0A59-4C30-8774-84D73A000FBB}" type="presParOf" srcId="{187C4315-B1F3-4E19-9AE4-C557B6692E2B}" destId="{7867D049-1ECE-46D9-92A5-0FB74160008B}" srcOrd="1" destOrd="0" presId="urn:microsoft.com/office/officeart/2008/layout/LinedList"/>
    <dgm:cxn modelId="{2BF49A71-EBA3-4A1D-8B25-F73D8A650617}" type="presParOf" srcId="{187C4315-B1F3-4E19-9AE4-C557B6692E2B}" destId="{A89AA631-5FDD-488F-8B61-4C8E494BDE9E}" srcOrd="2" destOrd="0" presId="urn:microsoft.com/office/officeart/2008/layout/LinedList"/>
    <dgm:cxn modelId="{D63E923A-5FD9-46FB-8D00-EFDBED5423B9}" type="presParOf" srcId="{F00A628B-7BCA-4E80-A265-B7CDDDB9F2D3}" destId="{B198AD8A-BB2A-45C3-B162-A565ED98AE86}" srcOrd="17" destOrd="0" presId="urn:microsoft.com/office/officeart/2008/layout/LinedList"/>
    <dgm:cxn modelId="{C7C7FEAC-A92E-4AE0-A379-5BD245B9E844}" type="presParOf" srcId="{F00A628B-7BCA-4E80-A265-B7CDDDB9F2D3}" destId="{921C1B33-678E-40A3-8D5D-6880A4954686}" srcOrd="18" destOrd="0" presId="urn:microsoft.com/office/officeart/2008/layout/LinedList"/>
    <dgm:cxn modelId="{A391858A-2E46-4AE4-8571-AD90B4E0B6D9}" type="presParOf" srcId="{F00A628B-7BCA-4E80-A265-B7CDDDB9F2D3}" destId="{4AF1126A-FB26-4A9E-9C4E-C57855DF1AE2}" srcOrd="19" destOrd="0" presId="urn:microsoft.com/office/officeart/2008/layout/LinedList"/>
    <dgm:cxn modelId="{165D1417-8FE3-488C-A851-4CE046152893}" type="presParOf" srcId="{4AF1126A-FB26-4A9E-9C4E-C57855DF1AE2}" destId="{2CAE61AE-B83A-4C4D-AE80-6FF8F77DFC71}" srcOrd="0" destOrd="0" presId="urn:microsoft.com/office/officeart/2008/layout/LinedList"/>
    <dgm:cxn modelId="{2DA91408-F7C4-44BB-A443-DD65926849BB}" type="presParOf" srcId="{4AF1126A-FB26-4A9E-9C4E-C57855DF1AE2}" destId="{52D683D8-CC74-4C11-A649-9E58C1F33D70}" srcOrd="1" destOrd="0" presId="urn:microsoft.com/office/officeart/2008/layout/LinedList"/>
    <dgm:cxn modelId="{FBCB0894-86BE-4BB7-9C07-9797F520DB80}" type="presParOf" srcId="{4AF1126A-FB26-4A9E-9C4E-C57855DF1AE2}" destId="{EA4AB1DD-7CAD-493E-B802-473D8A593FE2}" srcOrd="2" destOrd="0" presId="urn:microsoft.com/office/officeart/2008/layout/LinedList"/>
    <dgm:cxn modelId="{F30E308D-1C05-401E-BE13-10F2374294B4}" type="presParOf" srcId="{F00A628B-7BCA-4E80-A265-B7CDDDB9F2D3}" destId="{47C11477-784C-4A21-AA71-2C15B3D1544D}" srcOrd="20" destOrd="0" presId="urn:microsoft.com/office/officeart/2008/layout/LinedList"/>
    <dgm:cxn modelId="{CE2B3C63-6191-454E-8372-9F13BF32533F}" type="presParOf" srcId="{F00A628B-7BCA-4E80-A265-B7CDDDB9F2D3}" destId="{5E50CA2A-FCE6-4B67-863B-B89FA8DCC1EA}" srcOrd="2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136B127-0CB0-48C6-AF42-EA5B2FB60BCC}" type="doc">
      <dgm:prSet loTypeId="urn:microsoft.com/office/officeart/2005/8/layout/h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EFD2E93-3B32-4003-AD0D-DC3BA2B6750E}">
      <dgm:prSet phldrT="[Text]" custT="1"/>
      <dgm:spPr/>
      <dgm:t>
        <a:bodyPr/>
        <a:lstStyle/>
        <a:p>
          <a:r>
            <a:rPr lang="en-US" sz="1400" b="1" i="1">
              <a:latin typeface="SutonnyMJ" pitchFamily="2" charset="0"/>
              <a:cs typeface="SutonnyMJ" pitchFamily="2" charset="0"/>
            </a:rPr>
            <a:t>Drcv`K</a:t>
          </a:r>
          <a:endParaRPr lang="en-US" sz="1400" dirty="0"/>
        </a:p>
      </dgm:t>
    </dgm:pt>
    <dgm:pt modelId="{AF22D43A-2FF7-420B-9A73-89DF9916B22C}" type="parTrans" cxnId="{DB58D128-606E-4E96-AE4C-96D1A9F377DE}">
      <dgm:prSet/>
      <dgm:spPr/>
      <dgm:t>
        <a:bodyPr/>
        <a:lstStyle/>
        <a:p>
          <a:endParaRPr lang="en-US" sz="1400"/>
        </a:p>
      </dgm:t>
    </dgm:pt>
    <dgm:pt modelId="{F7193157-CC05-4770-AEBB-A4CFAF25A368}" type="sibTrans" cxnId="{DB58D128-606E-4E96-AE4C-96D1A9F377DE}">
      <dgm:prSet/>
      <dgm:spPr/>
      <dgm:t>
        <a:bodyPr/>
        <a:lstStyle/>
        <a:p>
          <a:endParaRPr lang="en-US" sz="1400"/>
        </a:p>
      </dgm:t>
    </dgm:pt>
    <dgm:pt modelId="{9707F823-A4B1-4FFA-B863-CC98D9E9B179}">
      <dgm:prSet phldrT="[Text]" custT="1"/>
      <dgm:spPr/>
      <dgm:t>
        <a:bodyPr/>
        <a:lstStyle/>
        <a:p>
          <a:r>
            <a:rPr lang="en-US" sz="1400" b="1" i="1">
              <a:latin typeface="SutonnyMJ" pitchFamily="2" charset="0"/>
              <a:cs typeface="SutonnyMJ" pitchFamily="2" charset="0"/>
            </a:rPr>
            <a:t>cvBKvi e¨emvqx</a:t>
          </a:r>
          <a:endParaRPr lang="en-US" sz="1400" dirty="0"/>
        </a:p>
      </dgm:t>
    </dgm:pt>
    <dgm:pt modelId="{0B2E0F11-54E4-434C-A643-5F15730C9F88}" type="parTrans" cxnId="{8AA278AD-A268-4FB3-9D51-0C9BC38E780F}">
      <dgm:prSet/>
      <dgm:spPr/>
      <dgm:t>
        <a:bodyPr/>
        <a:lstStyle/>
        <a:p>
          <a:endParaRPr lang="en-US" sz="1400"/>
        </a:p>
      </dgm:t>
    </dgm:pt>
    <dgm:pt modelId="{2B31306A-1B86-494B-B3F7-211E858A202B}" type="sibTrans" cxnId="{8AA278AD-A268-4FB3-9D51-0C9BC38E780F}">
      <dgm:prSet/>
      <dgm:spPr/>
      <dgm:t>
        <a:bodyPr/>
        <a:lstStyle/>
        <a:p>
          <a:endParaRPr lang="en-US" sz="1400"/>
        </a:p>
      </dgm:t>
    </dgm:pt>
    <dgm:pt modelId="{B4525309-3C7F-4167-A4F7-6091CEF47008}">
      <dgm:prSet phldrT="[Text]" custT="1"/>
      <dgm:spPr/>
      <dgm:t>
        <a:bodyPr/>
        <a:lstStyle/>
        <a:p>
          <a:r>
            <a:rPr lang="en-US" sz="1400" b="1" i="1">
              <a:latin typeface="SutonnyMJ" pitchFamily="2" charset="0"/>
              <a:cs typeface="SutonnyMJ" pitchFamily="2" charset="0"/>
            </a:rPr>
            <a:t> LyPiv e¨emvqx</a:t>
          </a:r>
          <a:endParaRPr lang="en-US" sz="1400" dirty="0"/>
        </a:p>
      </dgm:t>
    </dgm:pt>
    <dgm:pt modelId="{02A18495-7981-466C-B7D7-988499B77FB5}" type="parTrans" cxnId="{4925222A-9E35-439E-AB69-3D31178E9CE4}">
      <dgm:prSet/>
      <dgm:spPr/>
      <dgm:t>
        <a:bodyPr/>
        <a:lstStyle/>
        <a:p>
          <a:endParaRPr lang="en-US" sz="1400"/>
        </a:p>
      </dgm:t>
    </dgm:pt>
    <dgm:pt modelId="{E1FC3D9B-9825-4CF9-A44D-B927AEB0570D}" type="sibTrans" cxnId="{4925222A-9E35-439E-AB69-3D31178E9CE4}">
      <dgm:prSet/>
      <dgm:spPr/>
      <dgm:t>
        <a:bodyPr/>
        <a:lstStyle/>
        <a:p>
          <a:endParaRPr lang="en-US" sz="1400"/>
        </a:p>
      </dgm:t>
    </dgm:pt>
    <dgm:pt modelId="{F5D7DDFA-087B-441A-A9D0-A6B89B9DF2DA}">
      <dgm:prSet custT="1"/>
      <dgm:spPr/>
      <dgm:t>
        <a:bodyPr/>
        <a:lstStyle/>
        <a:p>
          <a:r>
            <a:rPr lang="en-US" sz="1400" b="1" i="1">
              <a:latin typeface="SutonnyMJ" pitchFamily="2" charset="0"/>
              <a:cs typeface="SutonnyMJ" pitchFamily="2" charset="0"/>
            </a:rPr>
            <a:t>P‚ovšÍ †fv³v</a:t>
          </a:r>
          <a:endParaRPr lang="en-US" sz="1400" dirty="0"/>
        </a:p>
      </dgm:t>
    </dgm:pt>
    <dgm:pt modelId="{BBF029C9-CB19-4538-85DF-631A01A4EA2E}" type="parTrans" cxnId="{0A44912F-BC4E-41A1-8773-A8A8C1B971D1}">
      <dgm:prSet/>
      <dgm:spPr/>
      <dgm:t>
        <a:bodyPr/>
        <a:lstStyle/>
        <a:p>
          <a:endParaRPr lang="en-US" sz="1400"/>
        </a:p>
      </dgm:t>
    </dgm:pt>
    <dgm:pt modelId="{9A81D85A-FB51-49E1-9FAE-08FB7889197A}" type="sibTrans" cxnId="{0A44912F-BC4E-41A1-8773-A8A8C1B971D1}">
      <dgm:prSet/>
      <dgm:spPr/>
      <dgm:t>
        <a:bodyPr/>
        <a:lstStyle/>
        <a:p>
          <a:endParaRPr lang="en-US" sz="1400"/>
        </a:p>
      </dgm:t>
    </dgm:pt>
    <dgm:pt modelId="{90C7E2DE-3596-44D1-A4AC-9B204DD8AF97}" type="pres">
      <dgm:prSet presAssocID="{B136B127-0CB0-48C6-AF42-EA5B2FB60BCC}" presName="Name0" presStyleCnt="0">
        <dgm:presLayoutVars>
          <dgm:dir/>
          <dgm:animLvl val="lvl"/>
          <dgm:resizeHandles val="exact"/>
        </dgm:presLayoutVars>
      </dgm:prSet>
      <dgm:spPr/>
    </dgm:pt>
    <dgm:pt modelId="{461B5F74-45EF-4058-9D5C-2E27E681BFF3}" type="pres">
      <dgm:prSet presAssocID="{B136B127-0CB0-48C6-AF42-EA5B2FB60BCC}" presName="tSp" presStyleCnt="0"/>
      <dgm:spPr/>
    </dgm:pt>
    <dgm:pt modelId="{D73813C6-678C-4C2B-A6A8-ADD0D251ACBE}" type="pres">
      <dgm:prSet presAssocID="{B136B127-0CB0-48C6-AF42-EA5B2FB60BCC}" presName="bSp" presStyleCnt="0"/>
      <dgm:spPr/>
    </dgm:pt>
    <dgm:pt modelId="{153C2D62-E502-40FB-A33F-8E3E72FB6972}" type="pres">
      <dgm:prSet presAssocID="{B136B127-0CB0-48C6-AF42-EA5B2FB60BCC}" presName="process" presStyleCnt="0"/>
      <dgm:spPr/>
    </dgm:pt>
    <dgm:pt modelId="{5356F798-8563-4179-B4E1-A40E62DC97AD}" type="pres">
      <dgm:prSet presAssocID="{0EFD2E93-3B32-4003-AD0D-DC3BA2B6750E}" presName="composite1" presStyleCnt="0"/>
      <dgm:spPr/>
    </dgm:pt>
    <dgm:pt modelId="{8C787BBC-D027-4359-89D4-ADCD0C39E7A6}" type="pres">
      <dgm:prSet presAssocID="{0EFD2E93-3B32-4003-AD0D-DC3BA2B6750E}" presName="dummyNode1" presStyleLbl="node1" presStyleIdx="0" presStyleCnt="4"/>
      <dgm:spPr/>
    </dgm:pt>
    <dgm:pt modelId="{10751C59-8533-4237-BF8B-43D036346F11}" type="pres">
      <dgm:prSet presAssocID="{0EFD2E93-3B32-4003-AD0D-DC3BA2B6750E}" presName="childNode1" presStyleLbl="bgAcc1" presStyleIdx="0" presStyleCnt="4">
        <dgm:presLayoutVars>
          <dgm:bulletEnabled val="1"/>
        </dgm:presLayoutVars>
      </dgm:prSet>
      <dgm:spPr/>
    </dgm:pt>
    <dgm:pt modelId="{C9BBF23C-BC21-49BA-AE45-28104AAA3D5B}" type="pres">
      <dgm:prSet presAssocID="{0EFD2E93-3B32-4003-AD0D-DC3BA2B6750E}" presName="childNode1tx" presStyleLbl="bgAcc1" presStyleIdx="0" presStyleCnt="4">
        <dgm:presLayoutVars>
          <dgm:bulletEnabled val="1"/>
        </dgm:presLayoutVars>
      </dgm:prSet>
      <dgm:spPr/>
    </dgm:pt>
    <dgm:pt modelId="{D94383C7-FCE9-41C8-B744-49A280EEBECD}" type="pres">
      <dgm:prSet presAssocID="{0EFD2E93-3B32-4003-AD0D-DC3BA2B6750E}" presName="parentNode1" presStyleLbl="node1" presStyleIdx="0" presStyleCnt="4">
        <dgm:presLayoutVars>
          <dgm:chMax val="1"/>
          <dgm:bulletEnabled val="1"/>
        </dgm:presLayoutVars>
      </dgm:prSet>
      <dgm:spPr/>
    </dgm:pt>
    <dgm:pt modelId="{65BBF399-7891-4CD1-AAD7-EB59D1ED115F}" type="pres">
      <dgm:prSet presAssocID="{0EFD2E93-3B32-4003-AD0D-DC3BA2B6750E}" presName="connSite1" presStyleCnt="0"/>
      <dgm:spPr/>
    </dgm:pt>
    <dgm:pt modelId="{642C71EE-5C50-4F47-9205-8A59894396BF}" type="pres">
      <dgm:prSet presAssocID="{F7193157-CC05-4770-AEBB-A4CFAF25A368}" presName="Name9" presStyleLbl="sibTrans2D1" presStyleIdx="0" presStyleCnt="3"/>
      <dgm:spPr/>
    </dgm:pt>
    <dgm:pt modelId="{D0719E7E-97B5-4D87-9DC9-EEC34999F6CB}" type="pres">
      <dgm:prSet presAssocID="{9707F823-A4B1-4FFA-B863-CC98D9E9B179}" presName="composite2" presStyleCnt="0"/>
      <dgm:spPr/>
    </dgm:pt>
    <dgm:pt modelId="{D4CB85A8-80B8-4178-A9FF-38226175E88B}" type="pres">
      <dgm:prSet presAssocID="{9707F823-A4B1-4FFA-B863-CC98D9E9B179}" presName="dummyNode2" presStyleLbl="node1" presStyleIdx="0" presStyleCnt="4"/>
      <dgm:spPr/>
    </dgm:pt>
    <dgm:pt modelId="{3B03B501-AEAF-4937-B70D-00996B4DEB95}" type="pres">
      <dgm:prSet presAssocID="{9707F823-A4B1-4FFA-B863-CC98D9E9B179}" presName="childNode2" presStyleLbl="bgAcc1" presStyleIdx="1" presStyleCnt="4">
        <dgm:presLayoutVars>
          <dgm:bulletEnabled val="1"/>
        </dgm:presLayoutVars>
      </dgm:prSet>
      <dgm:spPr/>
    </dgm:pt>
    <dgm:pt modelId="{D9FE1D2B-79A1-4153-A687-AB0A9895CAD0}" type="pres">
      <dgm:prSet presAssocID="{9707F823-A4B1-4FFA-B863-CC98D9E9B179}" presName="childNode2tx" presStyleLbl="bgAcc1" presStyleIdx="1" presStyleCnt="4">
        <dgm:presLayoutVars>
          <dgm:bulletEnabled val="1"/>
        </dgm:presLayoutVars>
      </dgm:prSet>
      <dgm:spPr/>
    </dgm:pt>
    <dgm:pt modelId="{B2C3912E-60A5-4F3C-A208-DBED16DBFBB2}" type="pres">
      <dgm:prSet presAssocID="{9707F823-A4B1-4FFA-B863-CC98D9E9B179}" presName="parentNode2" presStyleLbl="node1" presStyleIdx="1" presStyleCnt="4">
        <dgm:presLayoutVars>
          <dgm:chMax val="0"/>
          <dgm:bulletEnabled val="1"/>
        </dgm:presLayoutVars>
      </dgm:prSet>
      <dgm:spPr/>
    </dgm:pt>
    <dgm:pt modelId="{B253F09B-DEE7-43EE-A38D-D429EBA24CD1}" type="pres">
      <dgm:prSet presAssocID="{9707F823-A4B1-4FFA-B863-CC98D9E9B179}" presName="connSite2" presStyleCnt="0"/>
      <dgm:spPr/>
    </dgm:pt>
    <dgm:pt modelId="{8E02BFF1-2E42-4F52-B71B-B761E6307464}" type="pres">
      <dgm:prSet presAssocID="{2B31306A-1B86-494B-B3F7-211E858A202B}" presName="Name18" presStyleLbl="sibTrans2D1" presStyleIdx="1" presStyleCnt="3"/>
      <dgm:spPr/>
    </dgm:pt>
    <dgm:pt modelId="{E60B1779-7B2D-4EA6-91DA-0F0396E8F075}" type="pres">
      <dgm:prSet presAssocID="{B4525309-3C7F-4167-A4F7-6091CEF47008}" presName="composite1" presStyleCnt="0"/>
      <dgm:spPr/>
    </dgm:pt>
    <dgm:pt modelId="{5C7CB39E-51B5-4E76-BAC9-607B4C4E4548}" type="pres">
      <dgm:prSet presAssocID="{B4525309-3C7F-4167-A4F7-6091CEF47008}" presName="dummyNode1" presStyleLbl="node1" presStyleIdx="1" presStyleCnt="4"/>
      <dgm:spPr/>
    </dgm:pt>
    <dgm:pt modelId="{8B2DD9E9-F8D3-4B20-9CAD-946A555D998B}" type="pres">
      <dgm:prSet presAssocID="{B4525309-3C7F-4167-A4F7-6091CEF47008}" presName="childNode1" presStyleLbl="bgAcc1" presStyleIdx="2" presStyleCnt="4">
        <dgm:presLayoutVars>
          <dgm:bulletEnabled val="1"/>
        </dgm:presLayoutVars>
      </dgm:prSet>
      <dgm:spPr/>
    </dgm:pt>
    <dgm:pt modelId="{7418A55B-DF3B-43E3-9A05-36D63A9B80AC}" type="pres">
      <dgm:prSet presAssocID="{B4525309-3C7F-4167-A4F7-6091CEF47008}" presName="childNode1tx" presStyleLbl="bgAcc1" presStyleIdx="2" presStyleCnt="4">
        <dgm:presLayoutVars>
          <dgm:bulletEnabled val="1"/>
        </dgm:presLayoutVars>
      </dgm:prSet>
      <dgm:spPr/>
    </dgm:pt>
    <dgm:pt modelId="{4411D277-774C-4611-92A1-0CC70C49E099}" type="pres">
      <dgm:prSet presAssocID="{B4525309-3C7F-4167-A4F7-6091CEF47008}" presName="parentNode1" presStyleLbl="node1" presStyleIdx="2" presStyleCnt="4">
        <dgm:presLayoutVars>
          <dgm:chMax val="1"/>
          <dgm:bulletEnabled val="1"/>
        </dgm:presLayoutVars>
      </dgm:prSet>
      <dgm:spPr/>
    </dgm:pt>
    <dgm:pt modelId="{181EC611-9583-40DF-91EC-57CDD3BE4AA4}" type="pres">
      <dgm:prSet presAssocID="{B4525309-3C7F-4167-A4F7-6091CEF47008}" presName="connSite1" presStyleCnt="0"/>
      <dgm:spPr/>
    </dgm:pt>
    <dgm:pt modelId="{F7306F25-D3C8-4801-90BB-3290893FA070}" type="pres">
      <dgm:prSet presAssocID="{E1FC3D9B-9825-4CF9-A44D-B927AEB0570D}" presName="Name9" presStyleLbl="sibTrans2D1" presStyleIdx="2" presStyleCnt="3"/>
      <dgm:spPr/>
    </dgm:pt>
    <dgm:pt modelId="{0C86D112-F653-4870-A68B-95771528A5E3}" type="pres">
      <dgm:prSet presAssocID="{F5D7DDFA-087B-441A-A9D0-A6B89B9DF2DA}" presName="composite2" presStyleCnt="0"/>
      <dgm:spPr/>
    </dgm:pt>
    <dgm:pt modelId="{43D0F257-D933-4EC8-821A-6F7DA1C6B450}" type="pres">
      <dgm:prSet presAssocID="{F5D7DDFA-087B-441A-A9D0-A6B89B9DF2DA}" presName="dummyNode2" presStyleLbl="node1" presStyleIdx="2" presStyleCnt="4"/>
      <dgm:spPr/>
    </dgm:pt>
    <dgm:pt modelId="{34D7D1D7-1281-4886-8456-26BF5F204C10}" type="pres">
      <dgm:prSet presAssocID="{F5D7DDFA-087B-441A-A9D0-A6B89B9DF2DA}" presName="childNode2" presStyleLbl="bgAcc1" presStyleIdx="3" presStyleCnt="4">
        <dgm:presLayoutVars>
          <dgm:bulletEnabled val="1"/>
        </dgm:presLayoutVars>
      </dgm:prSet>
      <dgm:spPr/>
    </dgm:pt>
    <dgm:pt modelId="{4EF0D9D9-2E31-4759-A813-BDEE31223C57}" type="pres">
      <dgm:prSet presAssocID="{F5D7DDFA-087B-441A-A9D0-A6B89B9DF2DA}" presName="childNode2tx" presStyleLbl="bgAcc1" presStyleIdx="3" presStyleCnt="4">
        <dgm:presLayoutVars>
          <dgm:bulletEnabled val="1"/>
        </dgm:presLayoutVars>
      </dgm:prSet>
      <dgm:spPr/>
    </dgm:pt>
    <dgm:pt modelId="{32CE134E-94E0-447A-828C-F7434314CBFC}" type="pres">
      <dgm:prSet presAssocID="{F5D7DDFA-087B-441A-A9D0-A6B89B9DF2DA}" presName="parentNode2" presStyleLbl="node1" presStyleIdx="3" presStyleCnt="4">
        <dgm:presLayoutVars>
          <dgm:chMax val="0"/>
          <dgm:bulletEnabled val="1"/>
        </dgm:presLayoutVars>
      </dgm:prSet>
      <dgm:spPr/>
    </dgm:pt>
    <dgm:pt modelId="{CD4F7DC7-140C-4EC4-BFA9-0E3F2B9F99FF}" type="pres">
      <dgm:prSet presAssocID="{F5D7DDFA-087B-441A-A9D0-A6B89B9DF2DA}" presName="connSite2" presStyleCnt="0"/>
      <dgm:spPr/>
    </dgm:pt>
  </dgm:ptLst>
  <dgm:cxnLst>
    <dgm:cxn modelId="{B0D99200-2C7C-4E90-AE84-D482D76E51A9}" type="presOf" srcId="{9707F823-A4B1-4FFA-B863-CC98D9E9B179}" destId="{B2C3912E-60A5-4F3C-A208-DBED16DBFBB2}" srcOrd="0" destOrd="0" presId="urn:microsoft.com/office/officeart/2005/8/layout/hProcess4"/>
    <dgm:cxn modelId="{CC8CC109-6BA8-43C1-ACED-FDC116CE60B6}" type="presOf" srcId="{F7193157-CC05-4770-AEBB-A4CFAF25A368}" destId="{642C71EE-5C50-4F47-9205-8A59894396BF}" srcOrd="0" destOrd="0" presId="urn:microsoft.com/office/officeart/2005/8/layout/hProcess4"/>
    <dgm:cxn modelId="{DB58D128-606E-4E96-AE4C-96D1A9F377DE}" srcId="{B136B127-0CB0-48C6-AF42-EA5B2FB60BCC}" destId="{0EFD2E93-3B32-4003-AD0D-DC3BA2B6750E}" srcOrd="0" destOrd="0" parTransId="{AF22D43A-2FF7-420B-9A73-89DF9916B22C}" sibTransId="{F7193157-CC05-4770-AEBB-A4CFAF25A368}"/>
    <dgm:cxn modelId="{4925222A-9E35-439E-AB69-3D31178E9CE4}" srcId="{B136B127-0CB0-48C6-AF42-EA5B2FB60BCC}" destId="{B4525309-3C7F-4167-A4F7-6091CEF47008}" srcOrd="2" destOrd="0" parTransId="{02A18495-7981-466C-B7D7-988499B77FB5}" sibTransId="{E1FC3D9B-9825-4CF9-A44D-B927AEB0570D}"/>
    <dgm:cxn modelId="{0A44912F-BC4E-41A1-8773-A8A8C1B971D1}" srcId="{B136B127-0CB0-48C6-AF42-EA5B2FB60BCC}" destId="{F5D7DDFA-087B-441A-A9D0-A6B89B9DF2DA}" srcOrd="3" destOrd="0" parTransId="{BBF029C9-CB19-4538-85DF-631A01A4EA2E}" sibTransId="{9A81D85A-FB51-49E1-9FAE-08FB7889197A}"/>
    <dgm:cxn modelId="{0FD40256-011E-4F20-9525-D3268966AE46}" type="presOf" srcId="{2B31306A-1B86-494B-B3F7-211E858A202B}" destId="{8E02BFF1-2E42-4F52-B71B-B761E6307464}" srcOrd="0" destOrd="0" presId="urn:microsoft.com/office/officeart/2005/8/layout/hProcess4"/>
    <dgm:cxn modelId="{CB0C338C-84A2-4527-B27D-407F9264E343}" type="presOf" srcId="{B136B127-0CB0-48C6-AF42-EA5B2FB60BCC}" destId="{90C7E2DE-3596-44D1-A4AC-9B204DD8AF97}" srcOrd="0" destOrd="0" presId="urn:microsoft.com/office/officeart/2005/8/layout/hProcess4"/>
    <dgm:cxn modelId="{8AA278AD-A268-4FB3-9D51-0C9BC38E780F}" srcId="{B136B127-0CB0-48C6-AF42-EA5B2FB60BCC}" destId="{9707F823-A4B1-4FFA-B863-CC98D9E9B179}" srcOrd="1" destOrd="0" parTransId="{0B2E0F11-54E4-434C-A643-5F15730C9F88}" sibTransId="{2B31306A-1B86-494B-B3F7-211E858A202B}"/>
    <dgm:cxn modelId="{349BF7C4-8B74-4F4F-903C-6B06AF8EC9DD}" type="presOf" srcId="{0EFD2E93-3B32-4003-AD0D-DC3BA2B6750E}" destId="{D94383C7-FCE9-41C8-B744-49A280EEBECD}" srcOrd="0" destOrd="0" presId="urn:microsoft.com/office/officeart/2005/8/layout/hProcess4"/>
    <dgm:cxn modelId="{E44D6EE2-5196-4851-86C5-2D41F1286EF7}" type="presOf" srcId="{F5D7DDFA-087B-441A-A9D0-A6B89B9DF2DA}" destId="{32CE134E-94E0-447A-828C-F7434314CBFC}" srcOrd="0" destOrd="0" presId="urn:microsoft.com/office/officeart/2005/8/layout/hProcess4"/>
    <dgm:cxn modelId="{E9C04BEF-AEFC-4906-AFED-B157582A15CF}" type="presOf" srcId="{E1FC3D9B-9825-4CF9-A44D-B927AEB0570D}" destId="{F7306F25-D3C8-4801-90BB-3290893FA070}" srcOrd="0" destOrd="0" presId="urn:microsoft.com/office/officeart/2005/8/layout/hProcess4"/>
    <dgm:cxn modelId="{4108C2FF-173D-4F00-A068-DA3B154301B7}" type="presOf" srcId="{B4525309-3C7F-4167-A4F7-6091CEF47008}" destId="{4411D277-774C-4611-92A1-0CC70C49E099}" srcOrd="0" destOrd="0" presId="urn:microsoft.com/office/officeart/2005/8/layout/hProcess4"/>
    <dgm:cxn modelId="{B5D1DCFC-4855-4D3A-9255-E449E558E2CB}" type="presParOf" srcId="{90C7E2DE-3596-44D1-A4AC-9B204DD8AF97}" destId="{461B5F74-45EF-4058-9D5C-2E27E681BFF3}" srcOrd="0" destOrd="0" presId="urn:microsoft.com/office/officeart/2005/8/layout/hProcess4"/>
    <dgm:cxn modelId="{1CF0E5B3-094D-488A-8C6D-BFA11554B165}" type="presParOf" srcId="{90C7E2DE-3596-44D1-A4AC-9B204DD8AF97}" destId="{D73813C6-678C-4C2B-A6A8-ADD0D251ACBE}" srcOrd="1" destOrd="0" presId="urn:microsoft.com/office/officeart/2005/8/layout/hProcess4"/>
    <dgm:cxn modelId="{7ACB05A2-F594-4AF6-ADA3-8684A752BB13}" type="presParOf" srcId="{90C7E2DE-3596-44D1-A4AC-9B204DD8AF97}" destId="{153C2D62-E502-40FB-A33F-8E3E72FB6972}" srcOrd="2" destOrd="0" presId="urn:microsoft.com/office/officeart/2005/8/layout/hProcess4"/>
    <dgm:cxn modelId="{DCC01378-442A-4E52-9828-A3EBFC2121D0}" type="presParOf" srcId="{153C2D62-E502-40FB-A33F-8E3E72FB6972}" destId="{5356F798-8563-4179-B4E1-A40E62DC97AD}" srcOrd="0" destOrd="0" presId="urn:microsoft.com/office/officeart/2005/8/layout/hProcess4"/>
    <dgm:cxn modelId="{07DC1C4F-C022-43C0-8523-D9E8711A00AA}" type="presParOf" srcId="{5356F798-8563-4179-B4E1-A40E62DC97AD}" destId="{8C787BBC-D027-4359-89D4-ADCD0C39E7A6}" srcOrd="0" destOrd="0" presId="urn:microsoft.com/office/officeart/2005/8/layout/hProcess4"/>
    <dgm:cxn modelId="{A7B502A4-0165-412F-B3B5-3E69B2525EB1}" type="presParOf" srcId="{5356F798-8563-4179-B4E1-A40E62DC97AD}" destId="{10751C59-8533-4237-BF8B-43D036346F11}" srcOrd="1" destOrd="0" presId="urn:microsoft.com/office/officeart/2005/8/layout/hProcess4"/>
    <dgm:cxn modelId="{710C3766-8CC3-4686-8D65-AC16B578AB93}" type="presParOf" srcId="{5356F798-8563-4179-B4E1-A40E62DC97AD}" destId="{C9BBF23C-BC21-49BA-AE45-28104AAA3D5B}" srcOrd="2" destOrd="0" presId="urn:microsoft.com/office/officeart/2005/8/layout/hProcess4"/>
    <dgm:cxn modelId="{D7FBE294-4E60-483A-8A84-30C6BC543D2A}" type="presParOf" srcId="{5356F798-8563-4179-B4E1-A40E62DC97AD}" destId="{D94383C7-FCE9-41C8-B744-49A280EEBECD}" srcOrd="3" destOrd="0" presId="urn:microsoft.com/office/officeart/2005/8/layout/hProcess4"/>
    <dgm:cxn modelId="{3CA02B23-CBAB-436B-930C-2D9753C9B6F8}" type="presParOf" srcId="{5356F798-8563-4179-B4E1-A40E62DC97AD}" destId="{65BBF399-7891-4CD1-AAD7-EB59D1ED115F}" srcOrd="4" destOrd="0" presId="urn:microsoft.com/office/officeart/2005/8/layout/hProcess4"/>
    <dgm:cxn modelId="{80FDECAF-B962-4042-AD9F-0014C486CEFC}" type="presParOf" srcId="{153C2D62-E502-40FB-A33F-8E3E72FB6972}" destId="{642C71EE-5C50-4F47-9205-8A59894396BF}" srcOrd="1" destOrd="0" presId="urn:microsoft.com/office/officeart/2005/8/layout/hProcess4"/>
    <dgm:cxn modelId="{557B60DA-9B09-4F4C-9DB0-D32FA0115F63}" type="presParOf" srcId="{153C2D62-E502-40FB-A33F-8E3E72FB6972}" destId="{D0719E7E-97B5-4D87-9DC9-EEC34999F6CB}" srcOrd="2" destOrd="0" presId="urn:microsoft.com/office/officeart/2005/8/layout/hProcess4"/>
    <dgm:cxn modelId="{7FBF6A12-AA6A-4734-90E2-301736AA556E}" type="presParOf" srcId="{D0719E7E-97B5-4D87-9DC9-EEC34999F6CB}" destId="{D4CB85A8-80B8-4178-A9FF-38226175E88B}" srcOrd="0" destOrd="0" presId="urn:microsoft.com/office/officeart/2005/8/layout/hProcess4"/>
    <dgm:cxn modelId="{C6311947-2D62-4CA4-A182-B0F3451A84DD}" type="presParOf" srcId="{D0719E7E-97B5-4D87-9DC9-EEC34999F6CB}" destId="{3B03B501-AEAF-4937-B70D-00996B4DEB95}" srcOrd="1" destOrd="0" presId="urn:microsoft.com/office/officeart/2005/8/layout/hProcess4"/>
    <dgm:cxn modelId="{F68393AB-1D10-4F00-9E13-0027172ECE36}" type="presParOf" srcId="{D0719E7E-97B5-4D87-9DC9-EEC34999F6CB}" destId="{D9FE1D2B-79A1-4153-A687-AB0A9895CAD0}" srcOrd="2" destOrd="0" presId="urn:microsoft.com/office/officeart/2005/8/layout/hProcess4"/>
    <dgm:cxn modelId="{CD15BE4B-0191-4D83-BDC2-8B851CE84B0E}" type="presParOf" srcId="{D0719E7E-97B5-4D87-9DC9-EEC34999F6CB}" destId="{B2C3912E-60A5-4F3C-A208-DBED16DBFBB2}" srcOrd="3" destOrd="0" presId="urn:microsoft.com/office/officeart/2005/8/layout/hProcess4"/>
    <dgm:cxn modelId="{D4B21544-08FA-4F8E-B4D6-5FD4B00A4026}" type="presParOf" srcId="{D0719E7E-97B5-4D87-9DC9-EEC34999F6CB}" destId="{B253F09B-DEE7-43EE-A38D-D429EBA24CD1}" srcOrd="4" destOrd="0" presId="urn:microsoft.com/office/officeart/2005/8/layout/hProcess4"/>
    <dgm:cxn modelId="{2A40C9F8-459D-4C5C-889F-42E4BD84364F}" type="presParOf" srcId="{153C2D62-E502-40FB-A33F-8E3E72FB6972}" destId="{8E02BFF1-2E42-4F52-B71B-B761E6307464}" srcOrd="3" destOrd="0" presId="urn:microsoft.com/office/officeart/2005/8/layout/hProcess4"/>
    <dgm:cxn modelId="{AF44D1BD-511D-4DD1-AD3B-CD735ECF33D9}" type="presParOf" srcId="{153C2D62-E502-40FB-A33F-8E3E72FB6972}" destId="{E60B1779-7B2D-4EA6-91DA-0F0396E8F075}" srcOrd="4" destOrd="0" presId="urn:microsoft.com/office/officeart/2005/8/layout/hProcess4"/>
    <dgm:cxn modelId="{402E8AB7-A768-4903-9532-4F99EFB15C2B}" type="presParOf" srcId="{E60B1779-7B2D-4EA6-91DA-0F0396E8F075}" destId="{5C7CB39E-51B5-4E76-BAC9-607B4C4E4548}" srcOrd="0" destOrd="0" presId="urn:microsoft.com/office/officeart/2005/8/layout/hProcess4"/>
    <dgm:cxn modelId="{34E738A1-503D-491C-843C-926C981CC766}" type="presParOf" srcId="{E60B1779-7B2D-4EA6-91DA-0F0396E8F075}" destId="{8B2DD9E9-F8D3-4B20-9CAD-946A555D998B}" srcOrd="1" destOrd="0" presId="urn:microsoft.com/office/officeart/2005/8/layout/hProcess4"/>
    <dgm:cxn modelId="{979E2DE4-6620-4E3A-966E-F2931032D28F}" type="presParOf" srcId="{E60B1779-7B2D-4EA6-91DA-0F0396E8F075}" destId="{7418A55B-DF3B-43E3-9A05-36D63A9B80AC}" srcOrd="2" destOrd="0" presId="urn:microsoft.com/office/officeart/2005/8/layout/hProcess4"/>
    <dgm:cxn modelId="{6BC1CC7F-EF66-47C9-902D-FF6D5142FCED}" type="presParOf" srcId="{E60B1779-7B2D-4EA6-91DA-0F0396E8F075}" destId="{4411D277-774C-4611-92A1-0CC70C49E099}" srcOrd="3" destOrd="0" presId="urn:microsoft.com/office/officeart/2005/8/layout/hProcess4"/>
    <dgm:cxn modelId="{F92C0EE2-E648-48AC-ACB0-16AA347719ED}" type="presParOf" srcId="{E60B1779-7B2D-4EA6-91DA-0F0396E8F075}" destId="{181EC611-9583-40DF-91EC-57CDD3BE4AA4}" srcOrd="4" destOrd="0" presId="urn:microsoft.com/office/officeart/2005/8/layout/hProcess4"/>
    <dgm:cxn modelId="{D425318B-8DDC-412C-B813-3220031CE672}" type="presParOf" srcId="{153C2D62-E502-40FB-A33F-8E3E72FB6972}" destId="{F7306F25-D3C8-4801-90BB-3290893FA070}" srcOrd="5" destOrd="0" presId="urn:microsoft.com/office/officeart/2005/8/layout/hProcess4"/>
    <dgm:cxn modelId="{C8B4112E-A2C1-4314-AF4E-6E338F0D3F8B}" type="presParOf" srcId="{153C2D62-E502-40FB-A33F-8E3E72FB6972}" destId="{0C86D112-F653-4870-A68B-95771528A5E3}" srcOrd="6" destOrd="0" presId="urn:microsoft.com/office/officeart/2005/8/layout/hProcess4"/>
    <dgm:cxn modelId="{C767D335-D7C7-4EC2-B6E5-166885E084F6}" type="presParOf" srcId="{0C86D112-F653-4870-A68B-95771528A5E3}" destId="{43D0F257-D933-4EC8-821A-6F7DA1C6B450}" srcOrd="0" destOrd="0" presId="urn:microsoft.com/office/officeart/2005/8/layout/hProcess4"/>
    <dgm:cxn modelId="{2C4D8492-0595-4F3A-A3B3-E388886F2888}" type="presParOf" srcId="{0C86D112-F653-4870-A68B-95771528A5E3}" destId="{34D7D1D7-1281-4886-8456-26BF5F204C10}" srcOrd="1" destOrd="0" presId="urn:microsoft.com/office/officeart/2005/8/layout/hProcess4"/>
    <dgm:cxn modelId="{EFD00020-4056-4CF2-BC15-34932F90B4CF}" type="presParOf" srcId="{0C86D112-F653-4870-A68B-95771528A5E3}" destId="{4EF0D9D9-2E31-4759-A813-BDEE31223C57}" srcOrd="2" destOrd="0" presId="urn:microsoft.com/office/officeart/2005/8/layout/hProcess4"/>
    <dgm:cxn modelId="{14347ABD-C7C9-49E7-BF20-FB4D76F7B715}" type="presParOf" srcId="{0C86D112-F653-4870-A68B-95771528A5E3}" destId="{32CE134E-94E0-447A-828C-F7434314CBFC}" srcOrd="3" destOrd="0" presId="urn:microsoft.com/office/officeart/2005/8/layout/hProcess4"/>
    <dgm:cxn modelId="{B757745B-FC07-4B65-8798-742E180CE5B1}" type="presParOf" srcId="{0C86D112-F653-4870-A68B-95771528A5E3}" destId="{CD4F7DC7-140C-4EC4-BFA9-0E3F2B9F99FF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75CC342-CB5B-4D11-B55F-A8BA1AB78BF5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0D9E8D-8EE4-4262-BF0E-524B40484C44}">
      <dgm:prSet phldrT="[Text]"/>
      <dgm:spPr>
        <a:solidFill>
          <a:schemeClr val="tx2">
            <a:lumMod val="60000"/>
            <a:lumOff val="40000"/>
            <a:alpha val="40000"/>
          </a:schemeClr>
        </a:solidFill>
      </dgm:spPr>
      <dgm:t>
        <a:bodyPr/>
        <a:lstStyle/>
        <a:p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1.Ae¯’vb</a:t>
          </a:r>
          <a:endParaRPr lang="en-US" dirty="0"/>
        </a:p>
      </dgm:t>
    </dgm:pt>
    <dgm:pt modelId="{3F3CCB10-AE95-4EA6-8C2E-6BE3536213CC}" type="parTrans" cxnId="{F7C338A5-6E77-4482-9E35-CA2C1DA3DB97}">
      <dgm:prSet/>
      <dgm:spPr/>
      <dgm:t>
        <a:bodyPr/>
        <a:lstStyle/>
        <a:p>
          <a:endParaRPr lang="en-US"/>
        </a:p>
      </dgm:t>
    </dgm:pt>
    <dgm:pt modelId="{450E5883-CEBD-43AF-9452-8F601F4854A2}" type="sibTrans" cxnId="{F7C338A5-6E77-4482-9E35-CA2C1DA3DB97}">
      <dgm:prSet/>
      <dgm:spPr/>
      <dgm:t>
        <a:bodyPr/>
        <a:lstStyle/>
        <a:p>
          <a:endParaRPr lang="en-US"/>
        </a:p>
      </dgm:t>
    </dgm:pt>
    <dgm:pt modelId="{A685FAF5-0260-4E13-A32D-CBDFF4908E9D}">
      <dgm:prSet phldrT="[Text]"/>
      <dgm:spPr>
        <a:solidFill>
          <a:srgbClr val="7030A0">
            <a:alpha val="40000"/>
          </a:srgbClr>
        </a:solidFill>
      </dgm:spPr>
      <dgm:t>
        <a:bodyPr/>
        <a:lstStyle/>
        <a:p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9. 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gvwjKvbv</a:t>
          </a:r>
          <a:endParaRPr lang="en-US" dirty="0"/>
        </a:p>
      </dgm:t>
    </dgm:pt>
    <dgm:pt modelId="{9E78B642-7906-47D8-9158-4B8FF00B0D18}" type="parTrans" cxnId="{8E2B49FC-4574-4A04-9B0C-D347C5AB00BF}">
      <dgm:prSet/>
      <dgm:spPr/>
      <dgm:t>
        <a:bodyPr/>
        <a:lstStyle/>
        <a:p>
          <a:endParaRPr lang="en-US"/>
        </a:p>
      </dgm:t>
    </dgm:pt>
    <dgm:pt modelId="{0631A497-A60B-4961-A39B-10BB2D6A5CD7}" type="sibTrans" cxnId="{8E2B49FC-4574-4A04-9B0C-D347C5AB00BF}">
      <dgm:prSet/>
      <dgm:spPr/>
      <dgm:t>
        <a:bodyPr/>
        <a:lstStyle/>
        <a:p>
          <a:endParaRPr lang="en-US"/>
        </a:p>
      </dgm:t>
    </dgm:pt>
    <dgm:pt modelId="{74F3511E-9A5C-46C5-9516-13FCE0F7DFBB}">
      <dgm:prSet/>
      <dgm:spPr>
        <a:solidFill>
          <a:schemeClr val="accent2">
            <a:alpha val="40000"/>
          </a:schemeClr>
        </a:solidFill>
      </dgm:spPr>
      <dgm:t>
        <a:bodyPr/>
        <a:lstStyle/>
        <a:p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2. ¯^í 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g~jab</a:t>
          </a:r>
          <a:endParaRPr lang="en-US" dirty="0"/>
        </a:p>
      </dgm:t>
    </dgm:pt>
    <dgm:pt modelId="{61860514-09F6-43A5-A1C5-4ABA6470AFBD}" type="parTrans" cxnId="{D43B190D-05F8-4A42-A316-FA5CAE96F932}">
      <dgm:prSet/>
      <dgm:spPr/>
      <dgm:t>
        <a:bodyPr/>
        <a:lstStyle/>
        <a:p>
          <a:endParaRPr lang="en-US"/>
        </a:p>
      </dgm:t>
    </dgm:pt>
    <dgm:pt modelId="{C8FE0044-5C85-49C5-9B9D-F83012E572A2}" type="sibTrans" cxnId="{D43B190D-05F8-4A42-A316-FA5CAE96F932}">
      <dgm:prSet/>
      <dgm:spPr/>
      <dgm:t>
        <a:bodyPr/>
        <a:lstStyle/>
        <a:p>
          <a:endParaRPr lang="en-US"/>
        </a:p>
      </dgm:t>
    </dgm:pt>
    <dgm:pt modelId="{7CCBE5E3-165C-4403-A12A-698B0E39E967}">
      <dgm:prSet/>
      <dgm:spPr>
        <a:solidFill>
          <a:srgbClr val="FF0000">
            <a:alpha val="40000"/>
          </a:srgbClr>
        </a:solidFill>
      </dgm:spPr>
      <dgm:t>
        <a:bodyPr/>
        <a:lstStyle/>
        <a:p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3.  ‡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jb</a:t>
          </a:r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‡`b</a:t>
          </a:r>
          <a:endParaRPr lang="en-US" dirty="0"/>
        </a:p>
      </dgm:t>
    </dgm:pt>
    <dgm:pt modelId="{2AFD4134-91EA-48FA-B7EF-D1CC3E042882}" type="parTrans" cxnId="{26098959-F2FB-436A-B048-745DA380038D}">
      <dgm:prSet/>
      <dgm:spPr/>
      <dgm:t>
        <a:bodyPr/>
        <a:lstStyle/>
        <a:p>
          <a:endParaRPr lang="en-US"/>
        </a:p>
      </dgm:t>
    </dgm:pt>
    <dgm:pt modelId="{16787451-8D5F-4307-BD7B-EF8122C67CBB}" type="sibTrans" cxnId="{26098959-F2FB-436A-B048-745DA380038D}">
      <dgm:prSet/>
      <dgm:spPr/>
      <dgm:t>
        <a:bodyPr/>
        <a:lstStyle/>
        <a:p>
          <a:endParaRPr lang="en-US"/>
        </a:p>
      </dgm:t>
    </dgm:pt>
    <dgm:pt modelId="{C15F19B8-127A-4F62-9C33-4ECA221CC4B7}">
      <dgm:prSet/>
      <dgm:spPr>
        <a:solidFill>
          <a:srgbClr val="00B050">
            <a:alpha val="40000"/>
          </a:srgbClr>
        </a:solidFill>
      </dgm:spPr>
      <dgm:t>
        <a:bodyPr/>
        <a:lstStyle/>
        <a:p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5. 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cY</a:t>
          </a:r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¨ ˆ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ewPÎZv</a:t>
          </a:r>
          <a:endParaRPr lang="en-US" dirty="0"/>
        </a:p>
      </dgm:t>
    </dgm:pt>
    <dgm:pt modelId="{553F0DA9-FBA9-450E-AFBC-B444508995D3}" type="parTrans" cxnId="{CA6EB986-F8CD-4848-8537-9661D362BD3B}">
      <dgm:prSet/>
      <dgm:spPr/>
      <dgm:t>
        <a:bodyPr/>
        <a:lstStyle/>
        <a:p>
          <a:endParaRPr lang="en-US"/>
        </a:p>
      </dgm:t>
    </dgm:pt>
    <dgm:pt modelId="{952E6FFD-2BAE-40D4-B3D2-CF118BA45656}" type="sibTrans" cxnId="{CA6EB986-F8CD-4848-8537-9661D362BD3B}">
      <dgm:prSet/>
      <dgm:spPr/>
      <dgm:t>
        <a:bodyPr/>
        <a:lstStyle/>
        <a:p>
          <a:endParaRPr lang="en-US"/>
        </a:p>
      </dgm:t>
    </dgm:pt>
    <dgm:pt modelId="{F045793A-51B8-4D0B-B40F-1ABE5B5CB4E7}">
      <dgm:prSet/>
      <dgm:spPr>
        <a:solidFill>
          <a:srgbClr val="00B0F0">
            <a:alpha val="40000"/>
          </a:srgbClr>
        </a:solidFill>
      </dgm:spPr>
      <dgm:t>
        <a:bodyPr/>
        <a:lstStyle/>
        <a:p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6. 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gybvdv</a:t>
          </a:r>
          <a:endParaRPr lang="en-US" dirty="0"/>
        </a:p>
      </dgm:t>
    </dgm:pt>
    <dgm:pt modelId="{9F931D86-C87F-4846-9647-A9E69722265D}" type="parTrans" cxnId="{FBCAC056-577C-4A5B-8EE1-C32EAADACF4E}">
      <dgm:prSet/>
      <dgm:spPr/>
      <dgm:t>
        <a:bodyPr/>
        <a:lstStyle/>
        <a:p>
          <a:endParaRPr lang="en-US"/>
        </a:p>
      </dgm:t>
    </dgm:pt>
    <dgm:pt modelId="{622A24FB-C022-4A62-9E8F-E7FE87F69564}" type="sibTrans" cxnId="{FBCAC056-577C-4A5B-8EE1-C32EAADACF4E}">
      <dgm:prSet/>
      <dgm:spPr/>
      <dgm:t>
        <a:bodyPr/>
        <a:lstStyle/>
        <a:p>
          <a:endParaRPr lang="en-US"/>
        </a:p>
      </dgm:t>
    </dgm:pt>
    <dgm:pt modelId="{2C06DF86-D3DB-4013-91E6-1332A1B001E1}">
      <dgm:prSet/>
      <dgm:spPr>
        <a:solidFill>
          <a:schemeClr val="accent5">
            <a:alpha val="40000"/>
          </a:schemeClr>
        </a:solidFill>
      </dgm:spPr>
      <dgm:t>
        <a:bodyPr/>
        <a:lstStyle/>
        <a:p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7. 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SzuwK</a:t>
          </a:r>
          <a:endParaRPr lang="en-US" dirty="0"/>
        </a:p>
      </dgm:t>
    </dgm:pt>
    <dgm:pt modelId="{554E32F6-17DC-4C39-9C4E-8F7222A8A487}" type="parTrans" cxnId="{60C177A7-4B98-4EDB-9170-F0C7326DD5A6}">
      <dgm:prSet/>
      <dgm:spPr/>
      <dgm:t>
        <a:bodyPr/>
        <a:lstStyle/>
        <a:p>
          <a:endParaRPr lang="en-US"/>
        </a:p>
      </dgm:t>
    </dgm:pt>
    <dgm:pt modelId="{D0CD82BD-052B-4DAA-ACE8-86F84F1B4F01}" type="sibTrans" cxnId="{60C177A7-4B98-4EDB-9170-F0C7326DD5A6}">
      <dgm:prSet/>
      <dgm:spPr/>
      <dgm:t>
        <a:bodyPr/>
        <a:lstStyle/>
        <a:p>
          <a:endParaRPr lang="en-US"/>
        </a:p>
      </dgm:t>
    </dgm:pt>
    <dgm:pt modelId="{A95368DA-C45C-4A33-85AF-0BFEC61F780F}">
      <dgm:prSet/>
      <dgm:spPr>
        <a:solidFill>
          <a:srgbClr val="002060">
            <a:alpha val="40000"/>
          </a:srgbClr>
        </a:solidFill>
      </dgm:spPr>
      <dgm:t>
        <a:bodyPr/>
        <a:lstStyle/>
        <a:p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8. 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mivmwi</a:t>
          </a:r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†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hvMv‡hvM</a:t>
          </a:r>
          <a:endParaRPr lang="en-US" dirty="0"/>
        </a:p>
      </dgm:t>
    </dgm:pt>
    <dgm:pt modelId="{882A68B7-0843-44B4-8EFC-2299F842EF1A}" type="parTrans" cxnId="{319BC3B6-F7A4-43BC-B34C-36AE64126F04}">
      <dgm:prSet/>
      <dgm:spPr/>
      <dgm:t>
        <a:bodyPr/>
        <a:lstStyle/>
        <a:p>
          <a:endParaRPr lang="en-US"/>
        </a:p>
      </dgm:t>
    </dgm:pt>
    <dgm:pt modelId="{8917E6F2-1333-4BAB-914B-71F5E6E0B2CC}" type="sibTrans" cxnId="{319BC3B6-F7A4-43BC-B34C-36AE64126F04}">
      <dgm:prSet/>
      <dgm:spPr/>
      <dgm:t>
        <a:bodyPr/>
        <a:lstStyle/>
        <a:p>
          <a:endParaRPr lang="en-US"/>
        </a:p>
      </dgm:t>
    </dgm:pt>
    <dgm:pt modelId="{4D4AE0F8-A9B5-4449-A270-48591C117F20}">
      <dgm:prSet/>
      <dgm:spPr>
        <a:solidFill>
          <a:schemeClr val="accent1">
            <a:lumMod val="75000"/>
            <a:alpha val="40000"/>
          </a:schemeClr>
        </a:solidFill>
      </dgm:spPr>
      <dgm:t>
        <a:bodyPr/>
        <a:lstStyle/>
        <a:p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4. `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iKlvKwl</a:t>
          </a:r>
          <a:endParaRPr lang="en-US" dirty="0"/>
        </a:p>
      </dgm:t>
    </dgm:pt>
    <dgm:pt modelId="{815D3FD0-41DA-4820-A6F0-82410B50E16D}" type="parTrans" cxnId="{0EF6C12B-C034-4C28-9B7F-847D5799DF70}">
      <dgm:prSet/>
      <dgm:spPr/>
      <dgm:t>
        <a:bodyPr/>
        <a:lstStyle/>
        <a:p>
          <a:endParaRPr lang="en-US"/>
        </a:p>
      </dgm:t>
    </dgm:pt>
    <dgm:pt modelId="{36FFEA68-0E59-4D79-AB72-6D21C0991D79}" type="sibTrans" cxnId="{0EF6C12B-C034-4C28-9B7F-847D5799DF70}">
      <dgm:prSet/>
      <dgm:spPr/>
      <dgm:t>
        <a:bodyPr/>
        <a:lstStyle/>
        <a:p>
          <a:endParaRPr lang="en-US"/>
        </a:p>
      </dgm:t>
    </dgm:pt>
    <dgm:pt modelId="{733F555A-F37A-493C-93CB-7D8D8794014D}" type="pres">
      <dgm:prSet presAssocID="{A75CC342-CB5B-4D11-B55F-A8BA1AB78BF5}" presName="Name0" presStyleCnt="0">
        <dgm:presLayoutVars>
          <dgm:dir/>
          <dgm:resizeHandles val="exact"/>
        </dgm:presLayoutVars>
      </dgm:prSet>
      <dgm:spPr/>
    </dgm:pt>
    <dgm:pt modelId="{4B2D9DBB-9B9E-41EC-AAD6-3E1D3E5F188A}" type="pres">
      <dgm:prSet presAssocID="{710D9E8D-8EE4-4262-BF0E-524B40484C44}" presName="composite" presStyleCnt="0"/>
      <dgm:spPr/>
    </dgm:pt>
    <dgm:pt modelId="{073480B7-55A9-4466-847C-CF80E08F0B31}" type="pres">
      <dgm:prSet presAssocID="{710D9E8D-8EE4-4262-BF0E-524B40484C44}" presName="rect1" presStyleLbl="trAlignAcc1" presStyleIdx="0" presStyleCnt="9">
        <dgm:presLayoutVars>
          <dgm:bulletEnabled val="1"/>
        </dgm:presLayoutVars>
      </dgm:prSet>
      <dgm:spPr/>
    </dgm:pt>
    <dgm:pt modelId="{05E6FEE9-300A-4F59-8A9C-F0698E16211C}" type="pres">
      <dgm:prSet presAssocID="{710D9E8D-8EE4-4262-BF0E-524B40484C44}" presName="rect2" presStyleLbl="fgImgPlace1" presStyleIdx="0" presStyleCnt="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8000" r="-68000"/>
          </a:stretch>
        </a:blipFill>
      </dgm:spPr>
    </dgm:pt>
    <dgm:pt modelId="{B9C7268F-B8FB-48A5-8779-ED04DF940679}" type="pres">
      <dgm:prSet presAssocID="{450E5883-CEBD-43AF-9452-8F601F4854A2}" presName="sibTrans" presStyleCnt="0"/>
      <dgm:spPr/>
    </dgm:pt>
    <dgm:pt modelId="{7BE1DD20-ADB3-4D4A-B863-63C2F7D75CC1}" type="pres">
      <dgm:prSet presAssocID="{74F3511E-9A5C-46C5-9516-13FCE0F7DFBB}" presName="composite" presStyleCnt="0"/>
      <dgm:spPr/>
    </dgm:pt>
    <dgm:pt modelId="{8F6A21E3-0EED-4531-8593-DF8EB5FE1133}" type="pres">
      <dgm:prSet presAssocID="{74F3511E-9A5C-46C5-9516-13FCE0F7DFBB}" presName="rect1" presStyleLbl="trAlignAcc1" presStyleIdx="1" presStyleCnt="9">
        <dgm:presLayoutVars>
          <dgm:bulletEnabled val="1"/>
        </dgm:presLayoutVars>
      </dgm:prSet>
      <dgm:spPr/>
    </dgm:pt>
    <dgm:pt modelId="{98E6498B-3819-4D1B-A10D-0B15F1A81B37}" type="pres">
      <dgm:prSet presAssocID="{74F3511E-9A5C-46C5-9516-13FCE0F7DFBB}" presName="rect2" presStyleLbl="fgImgPlace1" presStyleIdx="1" presStyleCnt="9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</dgm:spPr>
    </dgm:pt>
    <dgm:pt modelId="{EDDB96AE-1D53-4DDB-BE39-E696971E1C77}" type="pres">
      <dgm:prSet presAssocID="{C8FE0044-5C85-49C5-9B9D-F83012E572A2}" presName="sibTrans" presStyleCnt="0"/>
      <dgm:spPr/>
    </dgm:pt>
    <dgm:pt modelId="{21B39C4A-E688-4402-97CA-8D7D9803954E}" type="pres">
      <dgm:prSet presAssocID="{7CCBE5E3-165C-4403-A12A-698B0E39E967}" presName="composite" presStyleCnt="0"/>
      <dgm:spPr/>
    </dgm:pt>
    <dgm:pt modelId="{849C5DBC-34A9-453B-B889-172C78A6BF73}" type="pres">
      <dgm:prSet presAssocID="{7CCBE5E3-165C-4403-A12A-698B0E39E967}" presName="rect1" presStyleLbl="trAlignAcc1" presStyleIdx="2" presStyleCnt="9">
        <dgm:presLayoutVars>
          <dgm:bulletEnabled val="1"/>
        </dgm:presLayoutVars>
      </dgm:prSet>
      <dgm:spPr/>
    </dgm:pt>
    <dgm:pt modelId="{99A96081-44E7-4A4A-B7B6-EE51235C8679}" type="pres">
      <dgm:prSet presAssocID="{7CCBE5E3-165C-4403-A12A-698B0E39E967}" presName="rect2" presStyleLbl="fgImgPlace1" presStyleIdx="2" presStyleCnt="9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8000" r="-118000"/>
          </a:stretch>
        </a:blipFill>
      </dgm:spPr>
    </dgm:pt>
    <dgm:pt modelId="{570BAE98-7E01-4573-AE52-5AE7DCEFE8F7}" type="pres">
      <dgm:prSet presAssocID="{16787451-8D5F-4307-BD7B-EF8122C67CBB}" presName="sibTrans" presStyleCnt="0"/>
      <dgm:spPr/>
    </dgm:pt>
    <dgm:pt modelId="{B6F7449B-5026-457D-9236-102835B39654}" type="pres">
      <dgm:prSet presAssocID="{4D4AE0F8-A9B5-4449-A270-48591C117F20}" presName="composite" presStyleCnt="0"/>
      <dgm:spPr/>
    </dgm:pt>
    <dgm:pt modelId="{39B2BC09-D401-4157-A840-40B97D458C56}" type="pres">
      <dgm:prSet presAssocID="{4D4AE0F8-A9B5-4449-A270-48591C117F20}" presName="rect1" presStyleLbl="trAlignAcc1" presStyleIdx="3" presStyleCnt="9">
        <dgm:presLayoutVars>
          <dgm:bulletEnabled val="1"/>
        </dgm:presLayoutVars>
      </dgm:prSet>
      <dgm:spPr/>
    </dgm:pt>
    <dgm:pt modelId="{99D3197B-DC6E-4BA3-AF0D-C0372B394800}" type="pres">
      <dgm:prSet presAssocID="{4D4AE0F8-A9B5-4449-A270-48591C117F20}" presName="rect2" presStyleLbl="fgImgPlace1" presStyleIdx="3" presStyleCnt="9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7000" r="-107000"/>
          </a:stretch>
        </a:blipFill>
      </dgm:spPr>
    </dgm:pt>
    <dgm:pt modelId="{448F8C4C-F132-4EC0-8D49-8DD2BF3E3814}" type="pres">
      <dgm:prSet presAssocID="{36FFEA68-0E59-4D79-AB72-6D21C0991D79}" presName="sibTrans" presStyleCnt="0"/>
      <dgm:spPr/>
    </dgm:pt>
    <dgm:pt modelId="{75859AD2-A61A-4F87-BC86-E9904AD24DBB}" type="pres">
      <dgm:prSet presAssocID="{C15F19B8-127A-4F62-9C33-4ECA221CC4B7}" presName="composite" presStyleCnt="0"/>
      <dgm:spPr/>
    </dgm:pt>
    <dgm:pt modelId="{AA32F758-683F-4F9F-8CC5-A4115D453F8B}" type="pres">
      <dgm:prSet presAssocID="{C15F19B8-127A-4F62-9C33-4ECA221CC4B7}" presName="rect1" presStyleLbl="trAlignAcc1" presStyleIdx="4" presStyleCnt="9">
        <dgm:presLayoutVars>
          <dgm:bulletEnabled val="1"/>
        </dgm:presLayoutVars>
      </dgm:prSet>
      <dgm:spPr/>
    </dgm:pt>
    <dgm:pt modelId="{117A31AD-1FF5-4E80-A41B-70971151DF04}" type="pres">
      <dgm:prSet presAssocID="{C15F19B8-127A-4F62-9C33-4ECA221CC4B7}" presName="rect2" presStyleLbl="fgImgPlace1" presStyleIdx="4" presStyleCnt="9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8000" r="-118000"/>
          </a:stretch>
        </a:blipFill>
      </dgm:spPr>
    </dgm:pt>
    <dgm:pt modelId="{2A54FD6D-808B-40B9-8A2C-3656EF271186}" type="pres">
      <dgm:prSet presAssocID="{952E6FFD-2BAE-40D4-B3D2-CF118BA45656}" presName="sibTrans" presStyleCnt="0"/>
      <dgm:spPr/>
    </dgm:pt>
    <dgm:pt modelId="{3827C1E5-C7A1-479A-837E-D1B89975CCB7}" type="pres">
      <dgm:prSet presAssocID="{F045793A-51B8-4D0B-B40F-1ABE5B5CB4E7}" presName="composite" presStyleCnt="0"/>
      <dgm:spPr/>
    </dgm:pt>
    <dgm:pt modelId="{FE27AE8C-B7A2-4CDB-90CF-06AC86015625}" type="pres">
      <dgm:prSet presAssocID="{F045793A-51B8-4D0B-B40F-1ABE5B5CB4E7}" presName="rect1" presStyleLbl="trAlignAcc1" presStyleIdx="5" presStyleCnt="9">
        <dgm:presLayoutVars>
          <dgm:bulletEnabled val="1"/>
        </dgm:presLayoutVars>
      </dgm:prSet>
      <dgm:spPr/>
    </dgm:pt>
    <dgm:pt modelId="{9EE4CA90-7B99-4131-B7B3-E29C4279E1EE}" type="pres">
      <dgm:prSet presAssocID="{F045793A-51B8-4D0B-B40F-1ABE5B5CB4E7}" presName="rect2" presStyleLbl="fgImgPlace1" presStyleIdx="5" presStyleCnt="9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5000" r="-75000"/>
          </a:stretch>
        </a:blipFill>
      </dgm:spPr>
    </dgm:pt>
    <dgm:pt modelId="{AE057E79-74D0-4D40-8274-E3E93388D163}" type="pres">
      <dgm:prSet presAssocID="{622A24FB-C022-4A62-9E8F-E7FE87F69564}" presName="sibTrans" presStyleCnt="0"/>
      <dgm:spPr/>
    </dgm:pt>
    <dgm:pt modelId="{04C2C7CB-2745-4146-93D0-B3B562D75991}" type="pres">
      <dgm:prSet presAssocID="{2C06DF86-D3DB-4013-91E6-1332A1B001E1}" presName="composite" presStyleCnt="0"/>
      <dgm:spPr/>
    </dgm:pt>
    <dgm:pt modelId="{BC414C14-B4AB-4E76-9BDD-B830800AF4E3}" type="pres">
      <dgm:prSet presAssocID="{2C06DF86-D3DB-4013-91E6-1332A1B001E1}" presName="rect1" presStyleLbl="trAlignAcc1" presStyleIdx="6" presStyleCnt="9">
        <dgm:presLayoutVars>
          <dgm:bulletEnabled val="1"/>
        </dgm:presLayoutVars>
      </dgm:prSet>
      <dgm:spPr/>
    </dgm:pt>
    <dgm:pt modelId="{45956115-45B1-48DC-AC4D-435AD4864E73}" type="pres">
      <dgm:prSet presAssocID="{2C06DF86-D3DB-4013-91E6-1332A1B001E1}" presName="rect2" presStyleLbl="fgImgPlace1" presStyleIdx="6" presStyleCnt="9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0" r="-70000"/>
          </a:stretch>
        </a:blipFill>
      </dgm:spPr>
    </dgm:pt>
    <dgm:pt modelId="{1554B465-62F3-423F-836E-3F4CEB4C5718}" type="pres">
      <dgm:prSet presAssocID="{D0CD82BD-052B-4DAA-ACE8-86F84F1B4F01}" presName="sibTrans" presStyleCnt="0"/>
      <dgm:spPr/>
    </dgm:pt>
    <dgm:pt modelId="{2BC0871F-4734-4671-BF37-9BC45D242C24}" type="pres">
      <dgm:prSet presAssocID="{A95368DA-C45C-4A33-85AF-0BFEC61F780F}" presName="composite" presStyleCnt="0"/>
      <dgm:spPr/>
    </dgm:pt>
    <dgm:pt modelId="{52EA38B8-A15A-40FB-9BF4-B9EA447FB27C}" type="pres">
      <dgm:prSet presAssocID="{A95368DA-C45C-4A33-85AF-0BFEC61F780F}" presName="rect1" presStyleLbl="trAlignAcc1" presStyleIdx="7" presStyleCnt="9">
        <dgm:presLayoutVars>
          <dgm:bulletEnabled val="1"/>
        </dgm:presLayoutVars>
      </dgm:prSet>
      <dgm:spPr/>
    </dgm:pt>
    <dgm:pt modelId="{B0BB8A9A-DB63-48E8-8745-9DC403D86961}" type="pres">
      <dgm:prSet presAssocID="{A95368DA-C45C-4A33-85AF-0BFEC61F780F}" presName="rect2" presStyleLbl="fgImgPlace1" presStyleIdx="7" presStyleCnt="9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0" r="-100000"/>
          </a:stretch>
        </a:blipFill>
      </dgm:spPr>
    </dgm:pt>
    <dgm:pt modelId="{0BC61A6E-7043-4069-8421-E2AA2341C39F}" type="pres">
      <dgm:prSet presAssocID="{8917E6F2-1333-4BAB-914B-71F5E6E0B2CC}" presName="sibTrans" presStyleCnt="0"/>
      <dgm:spPr/>
    </dgm:pt>
    <dgm:pt modelId="{A6C3BD4A-A336-405F-9B2B-3E154676AEF0}" type="pres">
      <dgm:prSet presAssocID="{A685FAF5-0260-4E13-A32D-CBDFF4908E9D}" presName="composite" presStyleCnt="0"/>
      <dgm:spPr/>
    </dgm:pt>
    <dgm:pt modelId="{4D71BBB4-3B6B-4C4F-8715-1561EDAF68C2}" type="pres">
      <dgm:prSet presAssocID="{A685FAF5-0260-4E13-A32D-CBDFF4908E9D}" presName="rect1" presStyleLbl="trAlignAcc1" presStyleIdx="8" presStyleCnt="9">
        <dgm:presLayoutVars>
          <dgm:bulletEnabled val="1"/>
        </dgm:presLayoutVars>
      </dgm:prSet>
      <dgm:spPr/>
    </dgm:pt>
    <dgm:pt modelId="{0EF60846-7F4F-459A-BC58-A9AE42EB3FAA}" type="pres">
      <dgm:prSet presAssocID="{A685FAF5-0260-4E13-A32D-CBDFF4908E9D}" presName="rect2" presStyleLbl="fgImgPlace1" presStyleIdx="8" presStyleCnt="9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3000" r="-153000"/>
          </a:stretch>
        </a:blipFill>
      </dgm:spPr>
    </dgm:pt>
  </dgm:ptLst>
  <dgm:cxnLst>
    <dgm:cxn modelId="{2A52FA0A-3DBD-47BB-A717-F94B52936E2D}" type="presOf" srcId="{A75CC342-CB5B-4D11-B55F-A8BA1AB78BF5}" destId="{733F555A-F37A-493C-93CB-7D8D8794014D}" srcOrd="0" destOrd="0" presId="urn:microsoft.com/office/officeart/2008/layout/PictureStrips"/>
    <dgm:cxn modelId="{D43B190D-05F8-4A42-A316-FA5CAE96F932}" srcId="{A75CC342-CB5B-4D11-B55F-A8BA1AB78BF5}" destId="{74F3511E-9A5C-46C5-9516-13FCE0F7DFBB}" srcOrd="1" destOrd="0" parTransId="{61860514-09F6-43A5-A1C5-4ABA6470AFBD}" sibTransId="{C8FE0044-5C85-49C5-9B9D-F83012E572A2}"/>
    <dgm:cxn modelId="{0BD7E514-D8DD-495D-840C-253907A09BF7}" type="presOf" srcId="{A95368DA-C45C-4A33-85AF-0BFEC61F780F}" destId="{52EA38B8-A15A-40FB-9BF4-B9EA447FB27C}" srcOrd="0" destOrd="0" presId="urn:microsoft.com/office/officeart/2008/layout/PictureStrips"/>
    <dgm:cxn modelId="{D916B31C-8D3F-4B09-8C00-F73937593326}" type="presOf" srcId="{710D9E8D-8EE4-4262-BF0E-524B40484C44}" destId="{073480B7-55A9-4466-847C-CF80E08F0B31}" srcOrd="0" destOrd="0" presId="urn:microsoft.com/office/officeart/2008/layout/PictureStrips"/>
    <dgm:cxn modelId="{0EF6C12B-C034-4C28-9B7F-847D5799DF70}" srcId="{A75CC342-CB5B-4D11-B55F-A8BA1AB78BF5}" destId="{4D4AE0F8-A9B5-4449-A270-48591C117F20}" srcOrd="3" destOrd="0" parTransId="{815D3FD0-41DA-4820-A6F0-82410B50E16D}" sibTransId="{36FFEA68-0E59-4D79-AB72-6D21C0991D79}"/>
    <dgm:cxn modelId="{6936142F-8832-49C3-90D9-78F53EDE4E6B}" type="presOf" srcId="{A685FAF5-0260-4E13-A32D-CBDFF4908E9D}" destId="{4D71BBB4-3B6B-4C4F-8715-1561EDAF68C2}" srcOrd="0" destOrd="0" presId="urn:microsoft.com/office/officeart/2008/layout/PictureStrips"/>
    <dgm:cxn modelId="{FBCAC056-577C-4A5B-8EE1-C32EAADACF4E}" srcId="{A75CC342-CB5B-4D11-B55F-A8BA1AB78BF5}" destId="{F045793A-51B8-4D0B-B40F-1ABE5B5CB4E7}" srcOrd="5" destOrd="0" parTransId="{9F931D86-C87F-4846-9647-A9E69722265D}" sibTransId="{622A24FB-C022-4A62-9E8F-E7FE87F69564}"/>
    <dgm:cxn modelId="{26098959-F2FB-436A-B048-745DA380038D}" srcId="{A75CC342-CB5B-4D11-B55F-A8BA1AB78BF5}" destId="{7CCBE5E3-165C-4403-A12A-698B0E39E967}" srcOrd="2" destOrd="0" parTransId="{2AFD4134-91EA-48FA-B7EF-D1CC3E042882}" sibTransId="{16787451-8D5F-4307-BD7B-EF8122C67CBB}"/>
    <dgm:cxn modelId="{3EA2D279-CF9E-4378-B78E-95D67C4C6895}" type="presOf" srcId="{C15F19B8-127A-4F62-9C33-4ECA221CC4B7}" destId="{AA32F758-683F-4F9F-8CC5-A4115D453F8B}" srcOrd="0" destOrd="0" presId="urn:microsoft.com/office/officeart/2008/layout/PictureStrips"/>
    <dgm:cxn modelId="{CA6EB986-F8CD-4848-8537-9661D362BD3B}" srcId="{A75CC342-CB5B-4D11-B55F-A8BA1AB78BF5}" destId="{C15F19B8-127A-4F62-9C33-4ECA221CC4B7}" srcOrd="4" destOrd="0" parTransId="{553F0DA9-FBA9-450E-AFBC-B444508995D3}" sibTransId="{952E6FFD-2BAE-40D4-B3D2-CF118BA45656}"/>
    <dgm:cxn modelId="{D7A3B48A-C74E-48A2-BFAA-F09ACD179BF9}" type="presOf" srcId="{F045793A-51B8-4D0B-B40F-1ABE5B5CB4E7}" destId="{FE27AE8C-B7A2-4CDB-90CF-06AC86015625}" srcOrd="0" destOrd="0" presId="urn:microsoft.com/office/officeart/2008/layout/PictureStrips"/>
    <dgm:cxn modelId="{101A6A8E-67D9-4A7D-B16E-8064B213E195}" type="presOf" srcId="{7CCBE5E3-165C-4403-A12A-698B0E39E967}" destId="{849C5DBC-34A9-453B-B889-172C78A6BF73}" srcOrd="0" destOrd="0" presId="urn:microsoft.com/office/officeart/2008/layout/PictureStrips"/>
    <dgm:cxn modelId="{F7C338A5-6E77-4482-9E35-CA2C1DA3DB97}" srcId="{A75CC342-CB5B-4D11-B55F-A8BA1AB78BF5}" destId="{710D9E8D-8EE4-4262-BF0E-524B40484C44}" srcOrd="0" destOrd="0" parTransId="{3F3CCB10-AE95-4EA6-8C2E-6BE3536213CC}" sibTransId="{450E5883-CEBD-43AF-9452-8F601F4854A2}"/>
    <dgm:cxn modelId="{60C177A7-4B98-4EDB-9170-F0C7326DD5A6}" srcId="{A75CC342-CB5B-4D11-B55F-A8BA1AB78BF5}" destId="{2C06DF86-D3DB-4013-91E6-1332A1B001E1}" srcOrd="6" destOrd="0" parTransId="{554E32F6-17DC-4C39-9C4E-8F7222A8A487}" sibTransId="{D0CD82BD-052B-4DAA-ACE8-86F84F1B4F01}"/>
    <dgm:cxn modelId="{52485BB4-2FB0-47DE-A9FF-57F3635303AB}" type="presOf" srcId="{2C06DF86-D3DB-4013-91E6-1332A1B001E1}" destId="{BC414C14-B4AB-4E76-9BDD-B830800AF4E3}" srcOrd="0" destOrd="0" presId="urn:microsoft.com/office/officeart/2008/layout/PictureStrips"/>
    <dgm:cxn modelId="{319BC3B6-F7A4-43BC-B34C-36AE64126F04}" srcId="{A75CC342-CB5B-4D11-B55F-A8BA1AB78BF5}" destId="{A95368DA-C45C-4A33-85AF-0BFEC61F780F}" srcOrd="7" destOrd="0" parTransId="{882A68B7-0843-44B4-8EFC-2299F842EF1A}" sibTransId="{8917E6F2-1333-4BAB-914B-71F5E6E0B2CC}"/>
    <dgm:cxn modelId="{95E74DE3-B154-43FE-AFAB-0819E0AF3919}" type="presOf" srcId="{4D4AE0F8-A9B5-4449-A270-48591C117F20}" destId="{39B2BC09-D401-4157-A840-40B97D458C56}" srcOrd="0" destOrd="0" presId="urn:microsoft.com/office/officeart/2008/layout/PictureStrips"/>
    <dgm:cxn modelId="{D74AD1F7-BFB9-4D59-BA93-5B8E6C215E14}" type="presOf" srcId="{74F3511E-9A5C-46C5-9516-13FCE0F7DFBB}" destId="{8F6A21E3-0EED-4531-8593-DF8EB5FE1133}" srcOrd="0" destOrd="0" presId="urn:microsoft.com/office/officeart/2008/layout/PictureStrips"/>
    <dgm:cxn modelId="{8E2B49FC-4574-4A04-9B0C-D347C5AB00BF}" srcId="{A75CC342-CB5B-4D11-B55F-A8BA1AB78BF5}" destId="{A685FAF5-0260-4E13-A32D-CBDFF4908E9D}" srcOrd="8" destOrd="0" parTransId="{9E78B642-7906-47D8-9158-4B8FF00B0D18}" sibTransId="{0631A497-A60B-4961-A39B-10BB2D6A5CD7}"/>
    <dgm:cxn modelId="{DFE92446-6DE6-4234-A690-52651527BAF8}" type="presParOf" srcId="{733F555A-F37A-493C-93CB-7D8D8794014D}" destId="{4B2D9DBB-9B9E-41EC-AAD6-3E1D3E5F188A}" srcOrd="0" destOrd="0" presId="urn:microsoft.com/office/officeart/2008/layout/PictureStrips"/>
    <dgm:cxn modelId="{9FE0B256-8566-4E87-ACC2-AFA938F2430B}" type="presParOf" srcId="{4B2D9DBB-9B9E-41EC-AAD6-3E1D3E5F188A}" destId="{073480B7-55A9-4466-847C-CF80E08F0B31}" srcOrd="0" destOrd="0" presId="urn:microsoft.com/office/officeart/2008/layout/PictureStrips"/>
    <dgm:cxn modelId="{B628DF68-EFE3-4C7A-99A9-EEFE879E0E62}" type="presParOf" srcId="{4B2D9DBB-9B9E-41EC-AAD6-3E1D3E5F188A}" destId="{05E6FEE9-300A-4F59-8A9C-F0698E16211C}" srcOrd="1" destOrd="0" presId="urn:microsoft.com/office/officeart/2008/layout/PictureStrips"/>
    <dgm:cxn modelId="{CF4ACEDB-C05A-473B-A76B-987498AF752A}" type="presParOf" srcId="{733F555A-F37A-493C-93CB-7D8D8794014D}" destId="{B9C7268F-B8FB-48A5-8779-ED04DF940679}" srcOrd="1" destOrd="0" presId="urn:microsoft.com/office/officeart/2008/layout/PictureStrips"/>
    <dgm:cxn modelId="{C25A946A-AF85-4F2E-98B9-330521F952D2}" type="presParOf" srcId="{733F555A-F37A-493C-93CB-7D8D8794014D}" destId="{7BE1DD20-ADB3-4D4A-B863-63C2F7D75CC1}" srcOrd="2" destOrd="0" presId="urn:microsoft.com/office/officeart/2008/layout/PictureStrips"/>
    <dgm:cxn modelId="{74F536E2-36EC-4EE5-9D23-FE839DC0875C}" type="presParOf" srcId="{7BE1DD20-ADB3-4D4A-B863-63C2F7D75CC1}" destId="{8F6A21E3-0EED-4531-8593-DF8EB5FE1133}" srcOrd="0" destOrd="0" presId="urn:microsoft.com/office/officeart/2008/layout/PictureStrips"/>
    <dgm:cxn modelId="{F6820726-70F0-4524-ADA4-B117B54C6D1D}" type="presParOf" srcId="{7BE1DD20-ADB3-4D4A-B863-63C2F7D75CC1}" destId="{98E6498B-3819-4D1B-A10D-0B15F1A81B37}" srcOrd="1" destOrd="0" presId="urn:microsoft.com/office/officeart/2008/layout/PictureStrips"/>
    <dgm:cxn modelId="{EB7C64AB-46BE-4B70-8824-9FB57490E3F2}" type="presParOf" srcId="{733F555A-F37A-493C-93CB-7D8D8794014D}" destId="{EDDB96AE-1D53-4DDB-BE39-E696971E1C77}" srcOrd="3" destOrd="0" presId="urn:microsoft.com/office/officeart/2008/layout/PictureStrips"/>
    <dgm:cxn modelId="{7AEB3125-C90C-470F-A300-5F02607AA617}" type="presParOf" srcId="{733F555A-F37A-493C-93CB-7D8D8794014D}" destId="{21B39C4A-E688-4402-97CA-8D7D9803954E}" srcOrd="4" destOrd="0" presId="urn:microsoft.com/office/officeart/2008/layout/PictureStrips"/>
    <dgm:cxn modelId="{33E999B1-FF9B-4430-BC9C-F56009DF6C5C}" type="presParOf" srcId="{21B39C4A-E688-4402-97CA-8D7D9803954E}" destId="{849C5DBC-34A9-453B-B889-172C78A6BF73}" srcOrd="0" destOrd="0" presId="urn:microsoft.com/office/officeart/2008/layout/PictureStrips"/>
    <dgm:cxn modelId="{47C5EF61-61FE-4B80-AD6A-7E370DFAED51}" type="presParOf" srcId="{21B39C4A-E688-4402-97CA-8D7D9803954E}" destId="{99A96081-44E7-4A4A-B7B6-EE51235C8679}" srcOrd="1" destOrd="0" presId="urn:microsoft.com/office/officeart/2008/layout/PictureStrips"/>
    <dgm:cxn modelId="{651313B7-F2F0-4336-B0F4-F4978DA5F302}" type="presParOf" srcId="{733F555A-F37A-493C-93CB-7D8D8794014D}" destId="{570BAE98-7E01-4573-AE52-5AE7DCEFE8F7}" srcOrd="5" destOrd="0" presId="urn:microsoft.com/office/officeart/2008/layout/PictureStrips"/>
    <dgm:cxn modelId="{A2FC81ED-0F9C-4B68-AE4A-2EBB18C81C8D}" type="presParOf" srcId="{733F555A-F37A-493C-93CB-7D8D8794014D}" destId="{B6F7449B-5026-457D-9236-102835B39654}" srcOrd="6" destOrd="0" presId="urn:microsoft.com/office/officeart/2008/layout/PictureStrips"/>
    <dgm:cxn modelId="{55FEA941-D84E-4DD4-BDED-CF2D28AF26EA}" type="presParOf" srcId="{B6F7449B-5026-457D-9236-102835B39654}" destId="{39B2BC09-D401-4157-A840-40B97D458C56}" srcOrd="0" destOrd="0" presId="urn:microsoft.com/office/officeart/2008/layout/PictureStrips"/>
    <dgm:cxn modelId="{1F6817C1-63D3-43CD-A492-E71ABFDD44BB}" type="presParOf" srcId="{B6F7449B-5026-457D-9236-102835B39654}" destId="{99D3197B-DC6E-4BA3-AF0D-C0372B394800}" srcOrd="1" destOrd="0" presId="urn:microsoft.com/office/officeart/2008/layout/PictureStrips"/>
    <dgm:cxn modelId="{4ACFAC9A-C1DA-4680-8A33-211B2AD3654F}" type="presParOf" srcId="{733F555A-F37A-493C-93CB-7D8D8794014D}" destId="{448F8C4C-F132-4EC0-8D49-8DD2BF3E3814}" srcOrd="7" destOrd="0" presId="urn:microsoft.com/office/officeart/2008/layout/PictureStrips"/>
    <dgm:cxn modelId="{1A48CD22-DC0F-4E5B-B327-0D8BC3404A3C}" type="presParOf" srcId="{733F555A-F37A-493C-93CB-7D8D8794014D}" destId="{75859AD2-A61A-4F87-BC86-E9904AD24DBB}" srcOrd="8" destOrd="0" presId="urn:microsoft.com/office/officeart/2008/layout/PictureStrips"/>
    <dgm:cxn modelId="{0B914322-D895-4BE1-9B4E-F651D3257777}" type="presParOf" srcId="{75859AD2-A61A-4F87-BC86-E9904AD24DBB}" destId="{AA32F758-683F-4F9F-8CC5-A4115D453F8B}" srcOrd="0" destOrd="0" presId="urn:microsoft.com/office/officeart/2008/layout/PictureStrips"/>
    <dgm:cxn modelId="{A171FC07-0FE5-41AE-9765-30B162019AE2}" type="presParOf" srcId="{75859AD2-A61A-4F87-BC86-E9904AD24DBB}" destId="{117A31AD-1FF5-4E80-A41B-70971151DF04}" srcOrd="1" destOrd="0" presId="urn:microsoft.com/office/officeart/2008/layout/PictureStrips"/>
    <dgm:cxn modelId="{A82BDE8C-492B-403A-B4F3-414B1D5BED20}" type="presParOf" srcId="{733F555A-F37A-493C-93CB-7D8D8794014D}" destId="{2A54FD6D-808B-40B9-8A2C-3656EF271186}" srcOrd="9" destOrd="0" presId="urn:microsoft.com/office/officeart/2008/layout/PictureStrips"/>
    <dgm:cxn modelId="{E8F9AB36-6A2F-40E4-910E-922B1B883C7D}" type="presParOf" srcId="{733F555A-F37A-493C-93CB-7D8D8794014D}" destId="{3827C1E5-C7A1-479A-837E-D1B89975CCB7}" srcOrd="10" destOrd="0" presId="urn:microsoft.com/office/officeart/2008/layout/PictureStrips"/>
    <dgm:cxn modelId="{CCEAA8F2-6400-4AFB-AE81-86E767F58518}" type="presParOf" srcId="{3827C1E5-C7A1-479A-837E-D1B89975CCB7}" destId="{FE27AE8C-B7A2-4CDB-90CF-06AC86015625}" srcOrd="0" destOrd="0" presId="urn:microsoft.com/office/officeart/2008/layout/PictureStrips"/>
    <dgm:cxn modelId="{F2F7CAC5-0E9B-407B-8F63-32BC4C102736}" type="presParOf" srcId="{3827C1E5-C7A1-479A-837E-D1B89975CCB7}" destId="{9EE4CA90-7B99-4131-B7B3-E29C4279E1EE}" srcOrd="1" destOrd="0" presId="urn:microsoft.com/office/officeart/2008/layout/PictureStrips"/>
    <dgm:cxn modelId="{9D2DFAC1-2DE2-43B5-9C9E-A02ECAF801F8}" type="presParOf" srcId="{733F555A-F37A-493C-93CB-7D8D8794014D}" destId="{AE057E79-74D0-4D40-8274-E3E93388D163}" srcOrd="11" destOrd="0" presId="urn:microsoft.com/office/officeart/2008/layout/PictureStrips"/>
    <dgm:cxn modelId="{7C08F76E-749E-414D-AAD5-D7747B8DA08B}" type="presParOf" srcId="{733F555A-F37A-493C-93CB-7D8D8794014D}" destId="{04C2C7CB-2745-4146-93D0-B3B562D75991}" srcOrd="12" destOrd="0" presId="urn:microsoft.com/office/officeart/2008/layout/PictureStrips"/>
    <dgm:cxn modelId="{CCF6536A-32DA-4FC5-9D30-C01BCA26061A}" type="presParOf" srcId="{04C2C7CB-2745-4146-93D0-B3B562D75991}" destId="{BC414C14-B4AB-4E76-9BDD-B830800AF4E3}" srcOrd="0" destOrd="0" presId="urn:microsoft.com/office/officeart/2008/layout/PictureStrips"/>
    <dgm:cxn modelId="{A7CE4648-465F-445E-BD2E-92C805457634}" type="presParOf" srcId="{04C2C7CB-2745-4146-93D0-B3B562D75991}" destId="{45956115-45B1-48DC-AC4D-435AD4864E73}" srcOrd="1" destOrd="0" presId="urn:microsoft.com/office/officeart/2008/layout/PictureStrips"/>
    <dgm:cxn modelId="{FBB23AE1-A8CF-45C2-9E3C-E596254427DE}" type="presParOf" srcId="{733F555A-F37A-493C-93CB-7D8D8794014D}" destId="{1554B465-62F3-423F-836E-3F4CEB4C5718}" srcOrd="13" destOrd="0" presId="urn:microsoft.com/office/officeart/2008/layout/PictureStrips"/>
    <dgm:cxn modelId="{5BC19F09-B429-4910-A0A7-13DADB3A54EA}" type="presParOf" srcId="{733F555A-F37A-493C-93CB-7D8D8794014D}" destId="{2BC0871F-4734-4671-BF37-9BC45D242C24}" srcOrd="14" destOrd="0" presId="urn:microsoft.com/office/officeart/2008/layout/PictureStrips"/>
    <dgm:cxn modelId="{1E95E2B9-0FC1-4A02-A8C5-9B5BB12F2331}" type="presParOf" srcId="{2BC0871F-4734-4671-BF37-9BC45D242C24}" destId="{52EA38B8-A15A-40FB-9BF4-B9EA447FB27C}" srcOrd="0" destOrd="0" presId="urn:microsoft.com/office/officeart/2008/layout/PictureStrips"/>
    <dgm:cxn modelId="{BF8314E8-B7CC-4303-B9ED-90A8CCB1509C}" type="presParOf" srcId="{2BC0871F-4734-4671-BF37-9BC45D242C24}" destId="{B0BB8A9A-DB63-48E8-8745-9DC403D86961}" srcOrd="1" destOrd="0" presId="urn:microsoft.com/office/officeart/2008/layout/PictureStrips"/>
    <dgm:cxn modelId="{3D03B7F2-6300-42A7-A163-AF4EA8F57BC2}" type="presParOf" srcId="{733F555A-F37A-493C-93CB-7D8D8794014D}" destId="{0BC61A6E-7043-4069-8421-E2AA2341C39F}" srcOrd="15" destOrd="0" presId="urn:microsoft.com/office/officeart/2008/layout/PictureStrips"/>
    <dgm:cxn modelId="{A03D6A40-2AAD-4A55-9DE2-ECBF88ED01A4}" type="presParOf" srcId="{733F555A-F37A-493C-93CB-7D8D8794014D}" destId="{A6C3BD4A-A336-405F-9B2B-3E154676AEF0}" srcOrd="16" destOrd="0" presId="urn:microsoft.com/office/officeart/2008/layout/PictureStrips"/>
    <dgm:cxn modelId="{DD51659C-4408-4D0E-9C7A-B1EEBF981239}" type="presParOf" srcId="{A6C3BD4A-A336-405F-9B2B-3E154676AEF0}" destId="{4D71BBB4-3B6B-4C4F-8715-1561EDAF68C2}" srcOrd="0" destOrd="0" presId="urn:microsoft.com/office/officeart/2008/layout/PictureStrips"/>
    <dgm:cxn modelId="{A6959F03-774E-493D-AD93-DD6927A402BB}" type="presParOf" srcId="{A6C3BD4A-A336-405F-9B2B-3E154676AEF0}" destId="{0EF60846-7F4F-459A-BC58-A9AE42EB3FAA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BABFE37-E70E-48EF-B319-F2D34665BC6F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54135FD-E7FD-497F-BBE1-CBAFF493C882}">
      <dgm:prSet phldrT="[Text]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LyPiv</a:t>
          </a:r>
          <a:r>
            <a:rPr lang="en-US" b="1" i="1" dirty="0">
              <a:latin typeface="SutonnyMJ" pitchFamily="2" charset="0"/>
              <a:cs typeface="SutonnyMJ" pitchFamily="2" charset="0"/>
            </a:rPr>
            <a:t> </a:t>
          </a:r>
          <a:r>
            <a:rPr lang="en-US" b="1" i="1" dirty="0" err="1">
              <a:latin typeface="SutonnyMJ" pitchFamily="2" charset="0"/>
              <a:cs typeface="SutonnyMJ" pitchFamily="2" charset="0"/>
            </a:rPr>
            <a:t>e¨emvq</a:t>
          </a:r>
          <a:endParaRPr lang="en-US" dirty="0"/>
        </a:p>
      </dgm:t>
    </dgm:pt>
    <dgm:pt modelId="{C1D15270-B9E4-4B8B-A70D-6E59F3B8F70E}" type="parTrans" cxnId="{8C528BC7-59B4-4458-9257-B1B972D23F67}">
      <dgm:prSet/>
      <dgm:spPr/>
      <dgm:t>
        <a:bodyPr/>
        <a:lstStyle/>
        <a:p>
          <a:endParaRPr lang="en-US"/>
        </a:p>
      </dgm:t>
    </dgm:pt>
    <dgm:pt modelId="{6CD6431E-37EE-4DC0-9A9C-1DFD68B20F0B}" type="sibTrans" cxnId="{8C528BC7-59B4-4458-9257-B1B972D23F67}">
      <dgm:prSet/>
      <dgm:spPr/>
      <dgm:t>
        <a:bodyPr/>
        <a:lstStyle/>
        <a:p>
          <a:endParaRPr lang="en-US"/>
        </a:p>
      </dgm:t>
    </dgm:pt>
    <dgm:pt modelId="{C39BBD23-B5C1-4598-BBD7-144B7A5E3562}">
      <dgm:prSet phldrT="[Text]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n-US" b="1" i="1" dirty="0">
              <a:latin typeface="SutonnyMJ" pitchFamily="2" charset="0"/>
              <a:cs typeface="SutonnyMJ" pitchFamily="2" charset="0"/>
            </a:rPr>
            <a:t>‡</a:t>
          </a:r>
          <a:r>
            <a:rPr lang="en-US" b="1" i="1" dirty="0" err="1">
              <a:latin typeface="SutonnyMJ" pitchFamily="2" charset="0"/>
              <a:cs typeface="SutonnyMJ" pitchFamily="2" charset="0"/>
            </a:rPr>
            <a:t>mevi</a:t>
          </a:r>
          <a:r>
            <a:rPr lang="en-US" b="1" i="1" dirty="0">
              <a:latin typeface="SutonnyMJ" pitchFamily="2" charset="0"/>
              <a:cs typeface="SutonnyMJ" pitchFamily="2" charset="0"/>
            </a:rPr>
            <a:t> </a:t>
          </a:r>
          <a:r>
            <a:rPr lang="en-US" b="1" i="1" dirty="0" err="1">
              <a:latin typeface="SutonnyMJ" pitchFamily="2" charset="0"/>
              <a:cs typeface="SutonnyMJ" pitchFamily="2" charset="0"/>
            </a:rPr>
            <a:t>cwigvbwfwËK</a:t>
          </a:r>
          <a:endParaRPr lang="en-US" dirty="0"/>
        </a:p>
      </dgm:t>
    </dgm:pt>
    <dgm:pt modelId="{DC48F364-4854-4E2B-A24A-7709BDFBA6BB}" type="parTrans" cxnId="{2F380123-7E03-4B30-A123-1CC9B4F010F1}">
      <dgm:prSet/>
      <dgm:spPr/>
      <dgm:t>
        <a:bodyPr/>
        <a:lstStyle/>
        <a:p>
          <a:endParaRPr lang="en-US"/>
        </a:p>
      </dgm:t>
    </dgm:pt>
    <dgm:pt modelId="{C1EE9C0A-7E3C-486C-9CCD-35F2FCB0A1B0}" type="sibTrans" cxnId="{2F380123-7E03-4B30-A123-1CC9B4F010F1}">
      <dgm:prSet/>
      <dgm:spPr/>
      <dgm:t>
        <a:bodyPr/>
        <a:lstStyle/>
        <a:p>
          <a:endParaRPr lang="en-US"/>
        </a:p>
      </dgm:t>
    </dgm:pt>
    <dgm:pt modelId="{26E865E8-280B-4A31-A699-C4FDF751979A}">
      <dgm:prSet phldrT="[Text]"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en-US" b="1" i="1" dirty="0" err="1">
              <a:latin typeface="SutonnyMJ" pitchFamily="2" charset="0"/>
              <a:cs typeface="SutonnyMJ" pitchFamily="2" charset="0"/>
            </a:rPr>
            <a:t>cY</a:t>
          </a:r>
          <a:r>
            <a:rPr lang="en-US" b="1" i="1" dirty="0">
              <a:latin typeface="SutonnyMJ" pitchFamily="2" charset="0"/>
              <a:cs typeface="SutonnyMJ" pitchFamily="2" charset="0"/>
            </a:rPr>
            <a:t>¨ </a:t>
          </a:r>
          <a:r>
            <a:rPr lang="en-US" b="1" i="1" dirty="0" err="1">
              <a:latin typeface="SutonnyMJ" pitchFamily="2" charset="0"/>
              <a:cs typeface="SutonnyMJ" pitchFamily="2" charset="0"/>
            </a:rPr>
            <a:t>mvwiwfwËK</a:t>
          </a:r>
          <a:endParaRPr lang="en-US" dirty="0"/>
        </a:p>
      </dgm:t>
    </dgm:pt>
    <dgm:pt modelId="{AD95B284-F53C-4EBF-9AAC-A898E8F8C2E4}" type="parTrans" cxnId="{169E2C4A-6A2E-423E-A67B-61C2D03E37F5}">
      <dgm:prSet/>
      <dgm:spPr/>
      <dgm:t>
        <a:bodyPr/>
        <a:lstStyle/>
        <a:p>
          <a:endParaRPr lang="en-US"/>
        </a:p>
      </dgm:t>
    </dgm:pt>
    <dgm:pt modelId="{EBC1DC02-D67B-4825-A727-53846EAB3FAD}" type="sibTrans" cxnId="{169E2C4A-6A2E-423E-A67B-61C2D03E37F5}">
      <dgm:prSet/>
      <dgm:spPr/>
      <dgm:t>
        <a:bodyPr/>
        <a:lstStyle/>
        <a:p>
          <a:endParaRPr lang="en-US"/>
        </a:p>
      </dgm:t>
    </dgm:pt>
    <dgm:pt modelId="{AED2AF9B-7793-44BC-BC60-D7ABABD8534E}">
      <dgm:prSet phldrT="[Text]"/>
      <dgm:spPr>
        <a:solidFill>
          <a:schemeClr val="accent5">
            <a:alpha val="90000"/>
          </a:schemeClr>
        </a:solidFill>
      </dgm:spPr>
      <dgm:t>
        <a:bodyPr/>
        <a:lstStyle/>
        <a:p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Zzjbvg~jK</a:t>
          </a:r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g~‡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j¨i</a:t>
          </a:r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wfwË‡Z</a:t>
          </a:r>
          <a:endParaRPr lang="en-US" dirty="0"/>
        </a:p>
      </dgm:t>
    </dgm:pt>
    <dgm:pt modelId="{6FB9F69F-FFB4-439F-AD56-EFC089C282CB}" type="parTrans" cxnId="{3238DA77-ABD5-47B6-9711-A4D621A95207}">
      <dgm:prSet/>
      <dgm:spPr/>
      <dgm:t>
        <a:bodyPr/>
        <a:lstStyle/>
        <a:p>
          <a:endParaRPr lang="en-US"/>
        </a:p>
      </dgm:t>
    </dgm:pt>
    <dgm:pt modelId="{704AA949-DE1F-4BDD-96D3-57338FFE385B}" type="sibTrans" cxnId="{3238DA77-ABD5-47B6-9711-A4D621A95207}">
      <dgm:prSet/>
      <dgm:spPr/>
      <dgm:t>
        <a:bodyPr/>
        <a:lstStyle/>
        <a:p>
          <a:endParaRPr lang="en-US"/>
        </a:p>
      </dgm:t>
    </dgm:pt>
    <dgm:pt modelId="{B0E930EC-555B-4D49-9680-EB4A440F109A}">
      <dgm:prSet phldrT="[Text]"/>
      <dgm:spPr>
        <a:solidFill>
          <a:srgbClr val="7030A0">
            <a:alpha val="90000"/>
          </a:srgbClr>
        </a:solidFill>
      </dgm:spPr>
      <dgm:t>
        <a:bodyPr/>
        <a:lstStyle/>
        <a:p>
          <a:r>
            <a:rPr lang="en-US" b="1" i="1" dirty="0" err="1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wecwYwenxb</a:t>
          </a:r>
          <a:endParaRPr lang="en-US" dirty="0">
            <a:solidFill>
              <a:schemeClr val="bg1"/>
            </a:solidFill>
          </a:endParaRPr>
        </a:p>
      </dgm:t>
    </dgm:pt>
    <dgm:pt modelId="{30AF111A-4FEA-4DE3-B49D-CC56B9BD1549}" type="parTrans" cxnId="{B12A12CD-EEF5-4F10-882F-111B4485C248}">
      <dgm:prSet/>
      <dgm:spPr/>
      <dgm:t>
        <a:bodyPr/>
        <a:lstStyle/>
        <a:p>
          <a:endParaRPr lang="en-US"/>
        </a:p>
      </dgm:t>
    </dgm:pt>
    <dgm:pt modelId="{B44EA482-9A1B-45F4-887E-9E901301A27B}" type="sibTrans" cxnId="{B12A12CD-EEF5-4F10-882F-111B4485C248}">
      <dgm:prSet/>
      <dgm:spPr/>
      <dgm:t>
        <a:bodyPr/>
        <a:lstStyle/>
        <a:p>
          <a:endParaRPr lang="en-US"/>
        </a:p>
      </dgm:t>
    </dgm:pt>
    <dgm:pt modelId="{95E91E2A-5DBF-4338-AEE2-8CB1D3965DBF}">
      <dgm:prSet phldrT="[Text]"/>
      <dgm:spPr>
        <a:solidFill>
          <a:srgbClr val="002060">
            <a:alpha val="90000"/>
          </a:srgbClr>
        </a:solidFill>
      </dgm:spPr>
      <dgm:t>
        <a:bodyPr/>
        <a:lstStyle/>
        <a:p>
          <a:r>
            <a:rPr lang="en-US" b="1" i="1" dirty="0" err="1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msMV‡bi</a:t>
          </a:r>
          <a:r>
            <a:rPr lang="en-US" b="1" i="1" dirty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b="1" i="1" dirty="0" err="1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wfwË‡Z</a:t>
          </a:r>
          <a:endParaRPr lang="en-US" dirty="0">
            <a:solidFill>
              <a:schemeClr val="bg1"/>
            </a:solidFill>
          </a:endParaRPr>
        </a:p>
      </dgm:t>
    </dgm:pt>
    <dgm:pt modelId="{CBD4741C-BEF5-4C38-9E9F-FE1B28B98031}" type="parTrans" cxnId="{AFF521BC-D0E8-4B17-A3A3-304D4A896A08}">
      <dgm:prSet/>
      <dgm:spPr/>
      <dgm:t>
        <a:bodyPr/>
        <a:lstStyle/>
        <a:p>
          <a:endParaRPr lang="en-US"/>
        </a:p>
      </dgm:t>
    </dgm:pt>
    <dgm:pt modelId="{BFA0A1A5-0ECC-4A42-B45F-BBE33703BD15}" type="sibTrans" cxnId="{AFF521BC-D0E8-4B17-A3A3-304D4A896A08}">
      <dgm:prSet/>
      <dgm:spPr/>
      <dgm:t>
        <a:bodyPr/>
        <a:lstStyle/>
        <a:p>
          <a:endParaRPr lang="en-US"/>
        </a:p>
      </dgm:t>
    </dgm:pt>
    <dgm:pt modelId="{26F49DDA-CE4A-4E33-B6A3-244AD43CFB0B}" type="pres">
      <dgm:prSet presAssocID="{CBABFE37-E70E-48EF-B319-F2D34665BC6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819B3B1-F856-451F-9BBB-9534AD42845D}" type="pres">
      <dgm:prSet presAssocID="{354135FD-E7FD-497F-BBE1-CBAFF493C882}" presName="hierRoot1" presStyleCnt="0"/>
      <dgm:spPr/>
    </dgm:pt>
    <dgm:pt modelId="{EB585F02-40BD-45F3-87EE-E6714B454EDC}" type="pres">
      <dgm:prSet presAssocID="{354135FD-E7FD-497F-BBE1-CBAFF493C882}" presName="composite" presStyleCnt="0"/>
      <dgm:spPr/>
    </dgm:pt>
    <dgm:pt modelId="{6F403D4C-706D-4227-968D-19AD2D0FAE7C}" type="pres">
      <dgm:prSet presAssocID="{354135FD-E7FD-497F-BBE1-CBAFF493C882}" presName="background" presStyleLbl="node0" presStyleIdx="0" presStyleCnt="1"/>
      <dgm:spPr/>
    </dgm:pt>
    <dgm:pt modelId="{86C30F35-1A4C-48A1-B946-EA50869B99DC}" type="pres">
      <dgm:prSet presAssocID="{354135FD-E7FD-497F-BBE1-CBAFF493C882}" presName="text" presStyleLbl="fgAcc0" presStyleIdx="0" presStyleCnt="1">
        <dgm:presLayoutVars>
          <dgm:chPref val="3"/>
        </dgm:presLayoutVars>
      </dgm:prSet>
      <dgm:spPr/>
    </dgm:pt>
    <dgm:pt modelId="{DDA8766C-36B1-4647-A3AF-8D125F382F7E}" type="pres">
      <dgm:prSet presAssocID="{354135FD-E7FD-497F-BBE1-CBAFF493C882}" presName="hierChild2" presStyleCnt="0"/>
      <dgm:spPr/>
    </dgm:pt>
    <dgm:pt modelId="{C1EE5E8C-4650-419D-AB33-52183690DA94}" type="pres">
      <dgm:prSet presAssocID="{DC48F364-4854-4E2B-A24A-7709BDFBA6BB}" presName="Name10" presStyleLbl="parChTrans1D2" presStyleIdx="0" presStyleCnt="5"/>
      <dgm:spPr/>
    </dgm:pt>
    <dgm:pt modelId="{41FD324B-1F7B-410D-B6D1-05779862E5A1}" type="pres">
      <dgm:prSet presAssocID="{C39BBD23-B5C1-4598-BBD7-144B7A5E3562}" presName="hierRoot2" presStyleCnt="0"/>
      <dgm:spPr/>
    </dgm:pt>
    <dgm:pt modelId="{FFE78B81-676C-4779-94D5-0E8E8460E328}" type="pres">
      <dgm:prSet presAssocID="{C39BBD23-B5C1-4598-BBD7-144B7A5E3562}" presName="composite2" presStyleCnt="0"/>
      <dgm:spPr/>
    </dgm:pt>
    <dgm:pt modelId="{B6B57E20-7047-4FA9-B6D3-5832B43EA57D}" type="pres">
      <dgm:prSet presAssocID="{C39BBD23-B5C1-4598-BBD7-144B7A5E3562}" presName="background2" presStyleLbl="node2" presStyleIdx="0" presStyleCnt="5"/>
      <dgm:spPr/>
    </dgm:pt>
    <dgm:pt modelId="{4B20F413-3A11-49FE-A3EB-70E6D610E417}" type="pres">
      <dgm:prSet presAssocID="{C39BBD23-B5C1-4598-BBD7-144B7A5E3562}" presName="text2" presStyleLbl="fgAcc2" presStyleIdx="0" presStyleCnt="5">
        <dgm:presLayoutVars>
          <dgm:chPref val="3"/>
        </dgm:presLayoutVars>
      </dgm:prSet>
      <dgm:spPr/>
    </dgm:pt>
    <dgm:pt modelId="{86F47554-D397-4935-AAFC-D7AF38820B1C}" type="pres">
      <dgm:prSet presAssocID="{C39BBD23-B5C1-4598-BBD7-144B7A5E3562}" presName="hierChild3" presStyleCnt="0"/>
      <dgm:spPr/>
    </dgm:pt>
    <dgm:pt modelId="{0FA795AF-574D-4CD4-9530-7AEFB08FE8A0}" type="pres">
      <dgm:prSet presAssocID="{AD95B284-F53C-4EBF-9AAC-A898E8F8C2E4}" presName="Name10" presStyleLbl="parChTrans1D2" presStyleIdx="1" presStyleCnt="5"/>
      <dgm:spPr/>
    </dgm:pt>
    <dgm:pt modelId="{F179C4E6-9CEE-46FE-945D-FBAC48363AC2}" type="pres">
      <dgm:prSet presAssocID="{26E865E8-280B-4A31-A699-C4FDF751979A}" presName="hierRoot2" presStyleCnt="0"/>
      <dgm:spPr/>
    </dgm:pt>
    <dgm:pt modelId="{7F827E65-C928-4DF6-9982-D31E468FD145}" type="pres">
      <dgm:prSet presAssocID="{26E865E8-280B-4A31-A699-C4FDF751979A}" presName="composite2" presStyleCnt="0"/>
      <dgm:spPr/>
    </dgm:pt>
    <dgm:pt modelId="{EEF8B180-BEB5-427C-8944-44E52D63F720}" type="pres">
      <dgm:prSet presAssocID="{26E865E8-280B-4A31-A699-C4FDF751979A}" presName="background2" presStyleLbl="node2" presStyleIdx="1" presStyleCnt="5"/>
      <dgm:spPr/>
    </dgm:pt>
    <dgm:pt modelId="{F6186066-C135-47EB-BDA4-66B36C44F5D6}" type="pres">
      <dgm:prSet presAssocID="{26E865E8-280B-4A31-A699-C4FDF751979A}" presName="text2" presStyleLbl="fgAcc2" presStyleIdx="1" presStyleCnt="5">
        <dgm:presLayoutVars>
          <dgm:chPref val="3"/>
        </dgm:presLayoutVars>
      </dgm:prSet>
      <dgm:spPr/>
    </dgm:pt>
    <dgm:pt modelId="{884B2851-5879-4C9B-8C72-CDE505C0AF03}" type="pres">
      <dgm:prSet presAssocID="{26E865E8-280B-4A31-A699-C4FDF751979A}" presName="hierChild3" presStyleCnt="0"/>
      <dgm:spPr/>
    </dgm:pt>
    <dgm:pt modelId="{D2DA4AEB-61AD-4C04-89CD-D8FE05EA5C52}" type="pres">
      <dgm:prSet presAssocID="{6FB9F69F-FFB4-439F-AD56-EFC089C282CB}" presName="Name10" presStyleLbl="parChTrans1D2" presStyleIdx="2" presStyleCnt="5"/>
      <dgm:spPr/>
    </dgm:pt>
    <dgm:pt modelId="{E70637A7-ACAC-4D1E-AD01-B371CD452D96}" type="pres">
      <dgm:prSet presAssocID="{AED2AF9B-7793-44BC-BC60-D7ABABD8534E}" presName="hierRoot2" presStyleCnt="0"/>
      <dgm:spPr/>
    </dgm:pt>
    <dgm:pt modelId="{BE1CCA00-5E9E-4201-8CDA-C9969DB4D7D4}" type="pres">
      <dgm:prSet presAssocID="{AED2AF9B-7793-44BC-BC60-D7ABABD8534E}" presName="composite2" presStyleCnt="0"/>
      <dgm:spPr/>
    </dgm:pt>
    <dgm:pt modelId="{1E35689A-5D3B-41C3-A61C-72492A3631B1}" type="pres">
      <dgm:prSet presAssocID="{AED2AF9B-7793-44BC-BC60-D7ABABD8534E}" presName="background2" presStyleLbl="node2" presStyleIdx="2" presStyleCnt="5"/>
      <dgm:spPr/>
    </dgm:pt>
    <dgm:pt modelId="{D0716184-2B4E-44A5-BC5E-7DFD1D990FCC}" type="pres">
      <dgm:prSet presAssocID="{AED2AF9B-7793-44BC-BC60-D7ABABD8534E}" presName="text2" presStyleLbl="fgAcc2" presStyleIdx="2" presStyleCnt="5">
        <dgm:presLayoutVars>
          <dgm:chPref val="3"/>
        </dgm:presLayoutVars>
      </dgm:prSet>
      <dgm:spPr/>
    </dgm:pt>
    <dgm:pt modelId="{C7ACC678-3704-4231-BD47-36BB7EA3C2A3}" type="pres">
      <dgm:prSet presAssocID="{AED2AF9B-7793-44BC-BC60-D7ABABD8534E}" presName="hierChild3" presStyleCnt="0"/>
      <dgm:spPr/>
    </dgm:pt>
    <dgm:pt modelId="{BDF802C8-E7BD-48D8-8C28-B1E30DB66270}" type="pres">
      <dgm:prSet presAssocID="{CBD4741C-BEF5-4C38-9E9F-FE1B28B98031}" presName="Name10" presStyleLbl="parChTrans1D2" presStyleIdx="3" presStyleCnt="5"/>
      <dgm:spPr/>
    </dgm:pt>
    <dgm:pt modelId="{9CA831D9-02D7-4E39-A2F8-533E081DD4BD}" type="pres">
      <dgm:prSet presAssocID="{95E91E2A-5DBF-4338-AEE2-8CB1D3965DBF}" presName="hierRoot2" presStyleCnt="0"/>
      <dgm:spPr/>
    </dgm:pt>
    <dgm:pt modelId="{1B306B9F-7469-4A92-A020-2274404B016C}" type="pres">
      <dgm:prSet presAssocID="{95E91E2A-5DBF-4338-AEE2-8CB1D3965DBF}" presName="composite2" presStyleCnt="0"/>
      <dgm:spPr/>
    </dgm:pt>
    <dgm:pt modelId="{BE0DC6A6-416B-4F70-8434-090A7C359D12}" type="pres">
      <dgm:prSet presAssocID="{95E91E2A-5DBF-4338-AEE2-8CB1D3965DBF}" presName="background2" presStyleLbl="node2" presStyleIdx="3" presStyleCnt="5"/>
      <dgm:spPr/>
    </dgm:pt>
    <dgm:pt modelId="{665EF8B4-104E-4FFD-85A2-9BC3CF191DE3}" type="pres">
      <dgm:prSet presAssocID="{95E91E2A-5DBF-4338-AEE2-8CB1D3965DBF}" presName="text2" presStyleLbl="fgAcc2" presStyleIdx="3" presStyleCnt="5">
        <dgm:presLayoutVars>
          <dgm:chPref val="3"/>
        </dgm:presLayoutVars>
      </dgm:prSet>
      <dgm:spPr/>
    </dgm:pt>
    <dgm:pt modelId="{F507F768-1BCB-4ED5-BCCB-A21180DD0C4D}" type="pres">
      <dgm:prSet presAssocID="{95E91E2A-5DBF-4338-AEE2-8CB1D3965DBF}" presName="hierChild3" presStyleCnt="0"/>
      <dgm:spPr/>
    </dgm:pt>
    <dgm:pt modelId="{9D6FF1AB-A9F5-4FFF-A58F-0D7CC1E44F03}" type="pres">
      <dgm:prSet presAssocID="{30AF111A-4FEA-4DE3-B49D-CC56B9BD1549}" presName="Name10" presStyleLbl="parChTrans1D2" presStyleIdx="4" presStyleCnt="5"/>
      <dgm:spPr/>
    </dgm:pt>
    <dgm:pt modelId="{76605E46-7D99-4934-B05A-22C9AB80B5D4}" type="pres">
      <dgm:prSet presAssocID="{B0E930EC-555B-4D49-9680-EB4A440F109A}" presName="hierRoot2" presStyleCnt="0"/>
      <dgm:spPr/>
    </dgm:pt>
    <dgm:pt modelId="{02F0354A-7D93-413D-BE35-EAAB152E54FA}" type="pres">
      <dgm:prSet presAssocID="{B0E930EC-555B-4D49-9680-EB4A440F109A}" presName="composite2" presStyleCnt="0"/>
      <dgm:spPr/>
    </dgm:pt>
    <dgm:pt modelId="{33B70801-C1F7-4FDE-95F4-646BDE132391}" type="pres">
      <dgm:prSet presAssocID="{B0E930EC-555B-4D49-9680-EB4A440F109A}" presName="background2" presStyleLbl="node2" presStyleIdx="4" presStyleCnt="5"/>
      <dgm:spPr/>
    </dgm:pt>
    <dgm:pt modelId="{C6E7B81A-4F4A-4415-BA78-71A2ED6F3345}" type="pres">
      <dgm:prSet presAssocID="{B0E930EC-555B-4D49-9680-EB4A440F109A}" presName="text2" presStyleLbl="fgAcc2" presStyleIdx="4" presStyleCnt="5">
        <dgm:presLayoutVars>
          <dgm:chPref val="3"/>
        </dgm:presLayoutVars>
      </dgm:prSet>
      <dgm:spPr/>
    </dgm:pt>
    <dgm:pt modelId="{ACF6CD6F-DCA1-40C4-BE72-C3EEE954A15D}" type="pres">
      <dgm:prSet presAssocID="{B0E930EC-555B-4D49-9680-EB4A440F109A}" presName="hierChild3" presStyleCnt="0"/>
      <dgm:spPr/>
    </dgm:pt>
  </dgm:ptLst>
  <dgm:cxnLst>
    <dgm:cxn modelId="{32F43612-A475-4EC9-8DA8-1CEEB11C5E14}" type="presOf" srcId="{AD95B284-F53C-4EBF-9AAC-A898E8F8C2E4}" destId="{0FA795AF-574D-4CD4-9530-7AEFB08FE8A0}" srcOrd="0" destOrd="0" presId="urn:microsoft.com/office/officeart/2005/8/layout/hierarchy1"/>
    <dgm:cxn modelId="{2F380123-7E03-4B30-A123-1CC9B4F010F1}" srcId="{354135FD-E7FD-497F-BBE1-CBAFF493C882}" destId="{C39BBD23-B5C1-4598-BBD7-144B7A5E3562}" srcOrd="0" destOrd="0" parTransId="{DC48F364-4854-4E2B-A24A-7709BDFBA6BB}" sibTransId="{C1EE9C0A-7E3C-486C-9CCD-35F2FCB0A1B0}"/>
    <dgm:cxn modelId="{27DE475C-6FFB-4FD3-A77C-327C35EF8991}" type="presOf" srcId="{CBABFE37-E70E-48EF-B319-F2D34665BC6F}" destId="{26F49DDA-CE4A-4E33-B6A3-244AD43CFB0B}" srcOrd="0" destOrd="0" presId="urn:microsoft.com/office/officeart/2005/8/layout/hierarchy1"/>
    <dgm:cxn modelId="{169E2C4A-6A2E-423E-A67B-61C2D03E37F5}" srcId="{354135FD-E7FD-497F-BBE1-CBAFF493C882}" destId="{26E865E8-280B-4A31-A699-C4FDF751979A}" srcOrd="1" destOrd="0" parTransId="{AD95B284-F53C-4EBF-9AAC-A898E8F8C2E4}" sibTransId="{EBC1DC02-D67B-4825-A727-53846EAB3FAD}"/>
    <dgm:cxn modelId="{3238DA77-ABD5-47B6-9711-A4D621A95207}" srcId="{354135FD-E7FD-497F-BBE1-CBAFF493C882}" destId="{AED2AF9B-7793-44BC-BC60-D7ABABD8534E}" srcOrd="2" destOrd="0" parTransId="{6FB9F69F-FFB4-439F-AD56-EFC089C282CB}" sibTransId="{704AA949-DE1F-4BDD-96D3-57338FFE385B}"/>
    <dgm:cxn modelId="{79201780-69A3-45AA-B61C-5E0E0E97CAA9}" type="presOf" srcId="{AED2AF9B-7793-44BC-BC60-D7ABABD8534E}" destId="{D0716184-2B4E-44A5-BC5E-7DFD1D990FCC}" srcOrd="0" destOrd="0" presId="urn:microsoft.com/office/officeart/2005/8/layout/hierarchy1"/>
    <dgm:cxn modelId="{F80652A6-EA7C-4771-9C2A-D2B56620F395}" type="presOf" srcId="{6FB9F69F-FFB4-439F-AD56-EFC089C282CB}" destId="{D2DA4AEB-61AD-4C04-89CD-D8FE05EA5C52}" srcOrd="0" destOrd="0" presId="urn:microsoft.com/office/officeart/2005/8/layout/hierarchy1"/>
    <dgm:cxn modelId="{879AA7AD-52BF-4745-B704-59ACDF3D09D6}" type="presOf" srcId="{95E91E2A-5DBF-4338-AEE2-8CB1D3965DBF}" destId="{665EF8B4-104E-4FFD-85A2-9BC3CF191DE3}" srcOrd="0" destOrd="0" presId="urn:microsoft.com/office/officeart/2005/8/layout/hierarchy1"/>
    <dgm:cxn modelId="{35BA45AF-F752-4809-9F07-195F93D6C548}" type="presOf" srcId="{C39BBD23-B5C1-4598-BBD7-144B7A5E3562}" destId="{4B20F413-3A11-49FE-A3EB-70E6D610E417}" srcOrd="0" destOrd="0" presId="urn:microsoft.com/office/officeart/2005/8/layout/hierarchy1"/>
    <dgm:cxn modelId="{2344A4B2-436C-4CAE-AB5A-D406AE9FAFAA}" type="presOf" srcId="{354135FD-E7FD-497F-BBE1-CBAFF493C882}" destId="{86C30F35-1A4C-48A1-B946-EA50869B99DC}" srcOrd="0" destOrd="0" presId="urn:microsoft.com/office/officeart/2005/8/layout/hierarchy1"/>
    <dgm:cxn modelId="{875B34BB-B8FF-46D3-9157-F2BF003CFBE8}" type="presOf" srcId="{DC48F364-4854-4E2B-A24A-7709BDFBA6BB}" destId="{C1EE5E8C-4650-419D-AB33-52183690DA94}" srcOrd="0" destOrd="0" presId="urn:microsoft.com/office/officeart/2005/8/layout/hierarchy1"/>
    <dgm:cxn modelId="{AFF521BC-D0E8-4B17-A3A3-304D4A896A08}" srcId="{354135FD-E7FD-497F-BBE1-CBAFF493C882}" destId="{95E91E2A-5DBF-4338-AEE2-8CB1D3965DBF}" srcOrd="3" destOrd="0" parTransId="{CBD4741C-BEF5-4C38-9E9F-FE1B28B98031}" sibTransId="{BFA0A1A5-0ECC-4A42-B45F-BBE33703BD15}"/>
    <dgm:cxn modelId="{8C528BC7-59B4-4458-9257-B1B972D23F67}" srcId="{CBABFE37-E70E-48EF-B319-F2D34665BC6F}" destId="{354135FD-E7FD-497F-BBE1-CBAFF493C882}" srcOrd="0" destOrd="0" parTransId="{C1D15270-B9E4-4B8B-A70D-6E59F3B8F70E}" sibTransId="{6CD6431E-37EE-4DC0-9A9C-1DFD68B20F0B}"/>
    <dgm:cxn modelId="{B12A12CD-EEF5-4F10-882F-111B4485C248}" srcId="{354135FD-E7FD-497F-BBE1-CBAFF493C882}" destId="{B0E930EC-555B-4D49-9680-EB4A440F109A}" srcOrd="4" destOrd="0" parTransId="{30AF111A-4FEA-4DE3-B49D-CC56B9BD1549}" sibTransId="{B44EA482-9A1B-45F4-887E-9E901301A27B}"/>
    <dgm:cxn modelId="{D182C4D0-2BC2-4AAA-B9ED-641EF6EA1C1E}" type="presOf" srcId="{30AF111A-4FEA-4DE3-B49D-CC56B9BD1549}" destId="{9D6FF1AB-A9F5-4FFF-A58F-0D7CC1E44F03}" srcOrd="0" destOrd="0" presId="urn:microsoft.com/office/officeart/2005/8/layout/hierarchy1"/>
    <dgm:cxn modelId="{30C5B1D6-D21F-461C-A10E-E64DE519C9FC}" type="presOf" srcId="{26E865E8-280B-4A31-A699-C4FDF751979A}" destId="{F6186066-C135-47EB-BDA4-66B36C44F5D6}" srcOrd="0" destOrd="0" presId="urn:microsoft.com/office/officeart/2005/8/layout/hierarchy1"/>
    <dgm:cxn modelId="{8246F3EB-09CF-4E69-954E-BC5FDA5B2A5C}" type="presOf" srcId="{CBD4741C-BEF5-4C38-9E9F-FE1B28B98031}" destId="{BDF802C8-E7BD-48D8-8C28-B1E30DB66270}" srcOrd="0" destOrd="0" presId="urn:microsoft.com/office/officeart/2005/8/layout/hierarchy1"/>
    <dgm:cxn modelId="{DD5A16F1-6104-4B64-8D74-C3BAF136C6C6}" type="presOf" srcId="{B0E930EC-555B-4D49-9680-EB4A440F109A}" destId="{C6E7B81A-4F4A-4415-BA78-71A2ED6F3345}" srcOrd="0" destOrd="0" presId="urn:microsoft.com/office/officeart/2005/8/layout/hierarchy1"/>
    <dgm:cxn modelId="{2DDCAC96-301A-4E6B-90F5-EEF03895D90C}" type="presParOf" srcId="{26F49DDA-CE4A-4E33-B6A3-244AD43CFB0B}" destId="{6819B3B1-F856-451F-9BBB-9534AD42845D}" srcOrd="0" destOrd="0" presId="urn:microsoft.com/office/officeart/2005/8/layout/hierarchy1"/>
    <dgm:cxn modelId="{80D607D3-1248-48D5-AC28-F4B7979991A1}" type="presParOf" srcId="{6819B3B1-F856-451F-9BBB-9534AD42845D}" destId="{EB585F02-40BD-45F3-87EE-E6714B454EDC}" srcOrd="0" destOrd="0" presId="urn:microsoft.com/office/officeart/2005/8/layout/hierarchy1"/>
    <dgm:cxn modelId="{EEB7F911-FBA9-4152-AF77-EAD7682001A8}" type="presParOf" srcId="{EB585F02-40BD-45F3-87EE-E6714B454EDC}" destId="{6F403D4C-706D-4227-968D-19AD2D0FAE7C}" srcOrd="0" destOrd="0" presId="urn:microsoft.com/office/officeart/2005/8/layout/hierarchy1"/>
    <dgm:cxn modelId="{4744BD69-C7AD-4996-96B1-4770BD3882B6}" type="presParOf" srcId="{EB585F02-40BD-45F3-87EE-E6714B454EDC}" destId="{86C30F35-1A4C-48A1-B946-EA50869B99DC}" srcOrd="1" destOrd="0" presId="urn:microsoft.com/office/officeart/2005/8/layout/hierarchy1"/>
    <dgm:cxn modelId="{96B5963A-C185-4143-9DA5-E64579A6A49A}" type="presParOf" srcId="{6819B3B1-F856-451F-9BBB-9534AD42845D}" destId="{DDA8766C-36B1-4647-A3AF-8D125F382F7E}" srcOrd="1" destOrd="0" presId="urn:microsoft.com/office/officeart/2005/8/layout/hierarchy1"/>
    <dgm:cxn modelId="{109C6D58-DA70-4163-97A9-358C72345EB9}" type="presParOf" srcId="{DDA8766C-36B1-4647-A3AF-8D125F382F7E}" destId="{C1EE5E8C-4650-419D-AB33-52183690DA94}" srcOrd="0" destOrd="0" presId="urn:microsoft.com/office/officeart/2005/8/layout/hierarchy1"/>
    <dgm:cxn modelId="{3B97EAE0-0692-4078-998A-7127EF802ADF}" type="presParOf" srcId="{DDA8766C-36B1-4647-A3AF-8D125F382F7E}" destId="{41FD324B-1F7B-410D-B6D1-05779862E5A1}" srcOrd="1" destOrd="0" presId="urn:microsoft.com/office/officeart/2005/8/layout/hierarchy1"/>
    <dgm:cxn modelId="{6BB984BC-1838-40F4-AB30-B70D77A220D9}" type="presParOf" srcId="{41FD324B-1F7B-410D-B6D1-05779862E5A1}" destId="{FFE78B81-676C-4779-94D5-0E8E8460E328}" srcOrd="0" destOrd="0" presId="urn:microsoft.com/office/officeart/2005/8/layout/hierarchy1"/>
    <dgm:cxn modelId="{869A895F-C02E-47A0-8056-F4C7F5301CBF}" type="presParOf" srcId="{FFE78B81-676C-4779-94D5-0E8E8460E328}" destId="{B6B57E20-7047-4FA9-B6D3-5832B43EA57D}" srcOrd="0" destOrd="0" presId="urn:microsoft.com/office/officeart/2005/8/layout/hierarchy1"/>
    <dgm:cxn modelId="{9740FC45-2F0F-4F84-B2BB-3BE45CBFBD16}" type="presParOf" srcId="{FFE78B81-676C-4779-94D5-0E8E8460E328}" destId="{4B20F413-3A11-49FE-A3EB-70E6D610E417}" srcOrd="1" destOrd="0" presId="urn:microsoft.com/office/officeart/2005/8/layout/hierarchy1"/>
    <dgm:cxn modelId="{D8F1D306-97A2-439B-93F7-59AA73867632}" type="presParOf" srcId="{41FD324B-1F7B-410D-B6D1-05779862E5A1}" destId="{86F47554-D397-4935-AAFC-D7AF38820B1C}" srcOrd="1" destOrd="0" presId="urn:microsoft.com/office/officeart/2005/8/layout/hierarchy1"/>
    <dgm:cxn modelId="{4FB1867F-56DB-4201-9C1C-F7BE17C0BA4E}" type="presParOf" srcId="{DDA8766C-36B1-4647-A3AF-8D125F382F7E}" destId="{0FA795AF-574D-4CD4-9530-7AEFB08FE8A0}" srcOrd="2" destOrd="0" presId="urn:microsoft.com/office/officeart/2005/8/layout/hierarchy1"/>
    <dgm:cxn modelId="{A4681AE9-2718-45AD-9E99-EF479302ACDD}" type="presParOf" srcId="{DDA8766C-36B1-4647-A3AF-8D125F382F7E}" destId="{F179C4E6-9CEE-46FE-945D-FBAC48363AC2}" srcOrd="3" destOrd="0" presId="urn:microsoft.com/office/officeart/2005/8/layout/hierarchy1"/>
    <dgm:cxn modelId="{EC7ACE25-464E-4C68-B702-CAFE4855D62A}" type="presParOf" srcId="{F179C4E6-9CEE-46FE-945D-FBAC48363AC2}" destId="{7F827E65-C928-4DF6-9982-D31E468FD145}" srcOrd="0" destOrd="0" presId="urn:microsoft.com/office/officeart/2005/8/layout/hierarchy1"/>
    <dgm:cxn modelId="{A37091E8-77D0-426F-93FA-92875C505AE1}" type="presParOf" srcId="{7F827E65-C928-4DF6-9982-D31E468FD145}" destId="{EEF8B180-BEB5-427C-8944-44E52D63F720}" srcOrd="0" destOrd="0" presId="urn:microsoft.com/office/officeart/2005/8/layout/hierarchy1"/>
    <dgm:cxn modelId="{C95FDC3E-CFD3-4BF8-8A86-AEB823087563}" type="presParOf" srcId="{7F827E65-C928-4DF6-9982-D31E468FD145}" destId="{F6186066-C135-47EB-BDA4-66B36C44F5D6}" srcOrd="1" destOrd="0" presId="urn:microsoft.com/office/officeart/2005/8/layout/hierarchy1"/>
    <dgm:cxn modelId="{5B4C881D-F345-4F4B-B4A3-4BA78CA60BBF}" type="presParOf" srcId="{F179C4E6-9CEE-46FE-945D-FBAC48363AC2}" destId="{884B2851-5879-4C9B-8C72-CDE505C0AF03}" srcOrd="1" destOrd="0" presId="urn:microsoft.com/office/officeart/2005/8/layout/hierarchy1"/>
    <dgm:cxn modelId="{06647B7A-CCF9-421A-8079-EB86A71B89FE}" type="presParOf" srcId="{DDA8766C-36B1-4647-A3AF-8D125F382F7E}" destId="{D2DA4AEB-61AD-4C04-89CD-D8FE05EA5C52}" srcOrd="4" destOrd="0" presId="urn:microsoft.com/office/officeart/2005/8/layout/hierarchy1"/>
    <dgm:cxn modelId="{D855C39F-2D6C-45BA-8980-23513533D9D9}" type="presParOf" srcId="{DDA8766C-36B1-4647-A3AF-8D125F382F7E}" destId="{E70637A7-ACAC-4D1E-AD01-B371CD452D96}" srcOrd="5" destOrd="0" presId="urn:microsoft.com/office/officeart/2005/8/layout/hierarchy1"/>
    <dgm:cxn modelId="{AF566F1E-1304-49A9-B5B0-F65234D25EA3}" type="presParOf" srcId="{E70637A7-ACAC-4D1E-AD01-B371CD452D96}" destId="{BE1CCA00-5E9E-4201-8CDA-C9969DB4D7D4}" srcOrd="0" destOrd="0" presId="urn:microsoft.com/office/officeart/2005/8/layout/hierarchy1"/>
    <dgm:cxn modelId="{DBD7CCB3-44CC-4A8A-9B3E-801AAA74E495}" type="presParOf" srcId="{BE1CCA00-5E9E-4201-8CDA-C9969DB4D7D4}" destId="{1E35689A-5D3B-41C3-A61C-72492A3631B1}" srcOrd="0" destOrd="0" presId="urn:microsoft.com/office/officeart/2005/8/layout/hierarchy1"/>
    <dgm:cxn modelId="{0BB87549-7817-4D83-93DD-FA7B9B08C42D}" type="presParOf" srcId="{BE1CCA00-5E9E-4201-8CDA-C9969DB4D7D4}" destId="{D0716184-2B4E-44A5-BC5E-7DFD1D990FCC}" srcOrd="1" destOrd="0" presId="urn:microsoft.com/office/officeart/2005/8/layout/hierarchy1"/>
    <dgm:cxn modelId="{43DB3FCE-A8F7-4ED8-8E51-847CCD1626A8}" type="presParOf" srcId="{E70637A7-ACAC-4D1E-AD01-B371CD452D96}" destId="{C7ACC678-3704-4231-BD47-36BB7EA3C2A3}" srcOrd="1" destOrd="0" presId="urn:microsoft.com/office/officeart/2005/8/layout/hierarchy1"/>
    <dgm:cxn modelId="{012E5CA5-EF56-4D1F-8B33-A30680876613}" type="presParOf" srcId="{DDA8766C-36B1-4647-A3AF-8D125F382F7E}" destId="{BDF802C8-E7BD-48D8-8C28-B1E30DB66270}" srcOrd="6" destOrd="0" presId="urn:microsoft.com/office/officeart/2005/8/layout/hierarchy1"/>
    <dgm:cxn modelId="{DA71F980-281E-4F0C-B107-ADAFCB13338E}" type="presParOf" srcId="{DDA8766C-36B1-4647-A3AF-8D125F382F7E}" destId="{9CA831D9-02D7-4E39-A2F8-533E081DD4BD}" srcOrd="7" destOrd="0" presId="urn:microsoft.com/office/officeart/2005/8/layout/hierarchy1"/>
    <dgm:cxn modelId="{B81FEEB9-FDAE-423C-BC83-B41753CCA4AD}" type="presParOf" srcId="{9CA831D9-02D7-4E39-A2F8-533E081DD4BD}" destId="{1B306B9F-7469-4A92-A020-2274404B016C}" srcOrd="0" destOrd="0" presId="urn:microsoft.com/office/officeart/2005/8/layout/hierarchy1"/>
    <dgm:cxn modelId="{4AF184DC-0CA1-4A93-A8DE-2B2B3AA1ED13}" type="presParOf" srcId="{1B306B9F-7469-4A92-A020-2274404B016C}" destId="{BE0DC6A6-416B-4F70-8434-090A7C359D12}" srcOrd="0" destOrd="0" presId="urn:microsoft.com/office/officeart/2005/8/layout/hierarchy1"/>
    <dgm:cxn modelId="{543F418A-805E-4F42-B3E0-CD441CAAD093}" type="presParOf" srcId="{1B306B9F-7469-4A92-A020-2274404B016C}" destId="{665EF8B4-104E-4FFD-85A2-9BC3CF191DE3}" srcOrd="1" destOrd="0" presId="urn:microsoft.com/office/officeart/2005/8/layout/hierarchy1"/>
    <dgm:cxn modelId="{2D0510D1-7C98-4515-807D-F15F8F9E8FAE}" type="presParOf" srcId="{9CA831D9-02D7-4E39-A2F8-533E081DD4BD}" destId="{F507F768-1BCB-4ED5-BCCB-A21180DD0C4D}" srcOrd="1" destOrd="0" presId="urn:microsoft.com/office/officeart/2005/8/layout/hierarchy1"/>
    <dgm:cxn modelId="{9EECD42F-7527-497E-BFDD-B354D74CE1F8}" type="presParOf" srcId="{DDA8766C-36B1-4647-A3AF-8D125F382F7E}" destId="{9D6FF1AB-A9F5-4FFF-A58F-0D7CC1E44F03}" srcOrd="8" destOrd="0" presId="urn:microsoft.com/office/officeart/2005/8/layout/hierarchy1"/>
    <dgm:cxn modelId="{EFF30224-0BEF-47CA-801D-9CA32F36B811}" type="presParOf" srcId="{DDA8766C-36B1-4647-A3AF-8D125F382F7E}" destId="{76605E46-7D99-4934-B05A-22C9AB80B5D4}" srcOrd="9" destOrd="0" presId="urn:microsoft.com/office/officeart/2005/8/layout/hierarchy1"/>
    <dgm:cxn modelId="{9E17B02F-1005-4E7D-8CDC-CC3A2033AA5E}" type="presParOf" srcId="{76605E46-7D99-4934-B05A-22C9AB80B5D4}" destId="{02F0354A-7D93-413D-BE35-EAAB152E54FA}" srcOrd="0" destOrd="0" presId="urn:microsoft.com/office/officeart/2005/8/layout/hierarchy1"/>
    <dgm:cxn modelId="{6F633D86-4FF3-40E1-B83A-1ADAD2FE04F1}" type="presParOf" srcId="{02F0354A-7D93-413D-BE35-EAAB152E54FA}" destId="{33B70801-C1F7-4FDE-95F4-646BDE132391}" srcOrd="0" destOrd="0" presId="urn:microsoft.com/office/officeart/2005/8/layout/hierarchy1"/>
    <dgm:cxn modelId="{CADBEC50-07FC-465A-8141-E80CF9142227}" type="presParOf" srcId="{02F0354A-7D93-413D-BE35-EAAB152E54FA}" destId="{C6E7B81A-4F4A-4415-BA78-71A2ED6F3345}" srcOrd="1" destOrd="0" presId="urn:microsoft.com/office/officeart/2005/8/layout/hierarchy1"/>
    <dgm:cxn modelId="{1B58B3B9-84A8-44F0-B1E4-B6D3A2866263}" type="presParOf" srcId="{76605E46-7D99-4934-B05A-22C9AB80B5D4}" destId="{ACF6CD6F-DCA1-40C4-BE72-C3EEE954A15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1F119C7-5FDF-494F-B5DA-92A735D3061F}" type="doc">
      <dgm:prSet loTypeId="urn:microsoft.com/office/officeart/2008/layout/BendingPictureBlocks" loCatId="pictur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28DA7BB-D1A9-4F23-A0D4-A73878C87301}">
      <dgm:prSet phldrT="[Text]"/>
      <dgm:spPr/>
      <dgm:t>
        <a:bodyPr/>
        <a:lstStyle/>
        <a:p>
          <a:r>
            <a:rPr lang="en-US" b="1" i="1" dirty="0">
              <a:latin typeface="SutonnyMJ" pitchFamily="2" charset="0"/>
              <a:cs typeface="SutonnyMJ" pitchFamily="2" charset="0"/>
            </a:rPr>
            <a:t>1.¯^-‡</a:t>
          </a:r>
          <a:r>
            <a:rPr lang="en-US" b="1" i="1" dirty="0" err="1">
              <a:latin typeface="SutonnyMJ" pitchFamily="2" charset="0"/>
              <a:cs typeface="SutonnyMJ" pitchFamily="2" charset="0"/>
            </a:rPr>
            <a:t>mev</a:t>
          </a:r>
          <a:r>
            <a:rPr lang="en-US" b="1" i="1" dirty="0">
              <a:latin typeface="SutonnyMJ" pitchFamily="2" charset="0"/>
              <a:cs typeface="SutonnyMJ" pitchFamily="2" charset="0"/>
            </a:rPr>
            <a:t> </a:t>
          </a:r>
          <a:r>
            <a:rPr lang="en-US" b="1" i="1" dirty="0" err="1">
              <a:latin typeface="SutonnyMJ" pitchFamily="2" charset="0"/>
              <a:cs typeface="SutonnyMJ" pitchFamily="2" charset="0"/>
            </a:rPr>
            <a:t>LyPiv</a:t>
          </a:r>
          <a:r>
            <a:rPr lang="en-US" b="1" i="1" dirty="0">
              <a:latin typeface="SutonnyMJ" pitchFamily="2" charset="0"/>
              <a:cs typeface="SutonnyMJ" pitchFamily="2" charset="0"/>
            </a:rPr>
            <a:t> </a:t>
          </a:r>
          <a:r>
            <a:rPr lang="en-US" b="1" i="1" dirty="0" err="1">
              <a:latin typeface="SutonnyMJ" pitchFamily="2" charset="0"/>
              <a:cs typeface="SutonnyMJ" pitchFamily="2" charset="0"/>
            </a:rPr>
            <a:t>e¨emvq</a:t>
          </a:r>
          <a:endParaRPr lang="en-US" dirty="0"/>
        </a:p>
      </dgm:t>
    </dgm:pt>
    <dgm:pt modelId="{A1740199-8D1A-4AEE-9870-DB0A7F6A0450}" type="parTrans" cxnId="{A773EDCA-083D-4193-AC14-E68F86D0B9BF}">
      <dgm:prSet/>
      <dgm:spPr/>
      <dgm:t>
        <a:bodyPr/>
        <a:lstStyle/>
        <a:p>
          <a:endParaRPr lang="en-US"/>
        </a:p>
      </dgm:t>
    </dgm:pt>
    <dgm:pt modelId="{C9616283-421F-403E-A39D-EAA2671598C3}" type="sibTrans" cxnId="{A773EDCA-083D-4193-AC14-E68F86D0B9BF}">
      <dgm:prSet/>
      <dgm:spPr/>
      <dgm:t>
        <a:bodyPr/>
        <a:lstStyle/>
        <a:p>
          <a:endParaRPr lang="en-US"/>
        </a:p>
      </dgm:t>
    </dgm:pt>
    <dgm:pt modelId="{8F5B32DC-2DD1-451A-98AA-25B6FD57268B}">
      <dgm:prSet phldrT="[Text]"/>
      <dgm:spPr/>
      <dgm:t>
        <a:bodyPr/>
        <a:lstStyle/>
        <a:p>
          <a:r>
            <a:rPr lang="en-US" b="1" i="1" dirty="0">
              <a:latin typeface="SutonnyMJ" pitchFamily="2" charset="0"/>
              <a:cs typeface="SutonnyMJ" pitchFamily="2" charset="0"/>
            </a:rPr>
            <a:t>2. </a:t>
          </a:r>
          <a:r>
            <a:rPr lang="en-US" b="1" i="1" dirty="0" err="1">
              <a:latin typeface="SutonnyMJ" pitchFamily="2" charset="0"/>
              <a:cs typeface="SutonnyMJ" pitchFamily="2" charset="0"/>
            </a:rPr>
            <a:t>mxwgZ</a:t>
          </a:r>
          <a:r>
            <a:rPr lang="en-US" b="1" i="1" dirty="0">
              <a:latin typeface="SutonnyMJ" pitchFamily="2" charset="0"/>
              <a:cs typeface="SutonnyMJ" pitchFamily="2" charset="0"/>
            </a:rPr>
            <a:t> -‡</a:t>
          </a:r>
          <a:r>
            <a:rPr lang="en-US" b="1" i="1" dirty="0" err="1">
              <a:latin typeface="SutonnyMJ" pitchFamily="2" charset="0"/>
              <a:cs typeface="SutonnyMJ" pitchFamily="2" charset="0"/>
            </a:rPr>
            <a:t>mev</a:t>
          </a:r>
          <a:r>
            <a:rPr lang="en-US" b="1" i="1" dirty="0">
              <a:latin typeface="SutonnyMJ" pitchFamily="2" charset="0"/>
              <a:cs typeface="SutonnyMJ" pitchFamily="2" charset="0"/>
            </a:rPr>
            <a:t> </a:t>
          </a:r>
          <a:r>
            <a:rPr lang="en-US" b="1" i="1" dirty="0" err="1">
              <a:latin typeface="SutonnyMJ" pitchFamily="2" charset="0"/>
              <a:cs typeface="SutonnyMJ" pitchFamily="2" charset="0"/>
            </a:rPr>
            <a:t>LyPiv</a:t>
          </a:r>
          <a:r>
            <a:rPr lang="en-US" b="1" i="1" dirty="0">
              <a:latin typeface="SutonnyMJ" pitchFamily="2" charset="0"/>
              <a:cs typeface="SutonnyMJ" pitchFamily="2" charset="0"/>
            </a:rPr>
            <a:t> </a:t>
          </a:r>
          <a:r>
            <a:rPr lang="en-US" b="1" i="1" dirty="0" err="1">
              <a:latin typeface="SutonnyMJ" pitchFamily="2" charset="0"/>
              <a:cs typeface="SutonnyMJ" pitchFamily="2" charset="0"/>
            </a:rPr>
            <a:t>e¨emvq</a:t>
          </a:r>
          <a:endParaRPr lang="en-US" dirty="0"/>
        </a:p>
      </dgm:t>
    </dgm:pt>
    <dgm:pt modelId="{8180BA41-607D-45C4-9BA7-D7B559900513}" type="parTrans" cxnId="{E865E736-3EC9-4AF7-914F-666510EABA59}">
      <dgm:prSet/>
      <dgm:spPr/>
      <dgm:t>
        <a:bodyPr/>
        <a:lstStyle/>
        <a:p>
          <a:endParaRPr lang="en-US"/>
        </a:p>
      </dgm:t>
    </dgm:pt>
    <dgm:pt modelId="{D861A3EA-9959-4A9F-A821-D4C321362155}" type="sibTrans" cxnId="{E865E736-3EC9-4AF7-914F-666510EABA59}">
      <dgm:prSet/>
      <dgm:spPr/>
      <dgm:t>
        <a:bodyPr/>
        <a:lstStyle/>
        <a:p>
          <a:endParaRPr lang="en-US"/>
        </a:p>
      </dgm:t>
    </dgm:pt>
    <dgm:pt modelId="{B896760B-4C45-40E9-B0F0-D53ABF4BB9FD}">
      <dgm:prSet phldrT="[Text]"/>
      <dgm:spPr/>
      <dgm:t>
        <a:bodyPr/>
        <a:lstStyle/>
        <a:p>
          <a:r>
            <a:rPr lang="en-US" b="1" i="1" dirty="0">
              <a:latin typeface="SutonnyMJ" pitchFamily="2" charset="0"/>
              <a:cs typeface="SutonnyMJ" pitchFamily="2" charset="0"/>
            </a:rPr>
            <a:t>3. </a:t>
          </a:r>
          <a:r>
            <a:rPr lang="en-US" b="1" i="1" dirty="0" err="1">
              <a:latin typeface="SutonnyMJ" pitchFamily="2" charset="0"/>
              <a:cs typeface="SutonnyMJ" pitchFamily="2" charset="0"/>
            </a:rPr>
            <a:t>c~Y</a:t>
          </a:r>
          <a:r>
            <a:rPr lang="en-US" b="1" i="1" dirty="0">
              <a:latin typeface="SutonnyMJ" pitchFamily="2" charset="0"/>
              <a:cs typeface="SutonnyMJ" pitchFamily="2" charset="0"/>
            </a:rPr>
            <a:t>©-‡</a:t>
          </a:r>
          <a:r>
            <a:rPr lang="en-US" b="1" i="1" dirty="0" err="1">
              <a:latin typeface="SutonnyMJ" pitchFamily="2" charset="0"/>
              <a:cs typeface="SutonnyMJ" pitchFamily="2" charset="0"/>
            </a:rPr>
            <a:t>mev`vbKvix</a:t>
          </a:r>
          <a:r>
            <a:rPr lang="en-US" b="1" i="1" dirty="0">
              <a:latin typeface="SutonnyMJ" pitchFamily="2" charset="0"/>
              <a:cs typeface="SutonnyMJ" pitchFamily="2" charset="0"/>
            </a:rPr>
            <a:t> </a:t>
          </a:r>
          <a:r>
            <a:rPr lang="en-US" b="1" i="1" dirty="0" err="1">
              <a:latin typeface="SutonnyMJ" pitchFamily="2" charset="0"/>
              <a:cs typeface="SutonnyMJ" pitchFamily="2" charset="0"/>
            </a:rPr>
            <a:t>LyPiv</a:t>
          </a:r>
          <a:r>
            <a:rPr lang="en-US" b="1" i="1" dirty="0">
              <a:latin typeface="SutonnyMJ" pitchFamily="2" charset="0"/>
              <a:cs typeface="SutonnyMJ" pitchFamily="2" charset="0"/>
            </a:rPr>
            <a:t> </a:t>
          </a:r>
          <a:r>
            <a:rPr lang="en-US" b="1" i="1" dirty="0" err="1">
              <a:latin typeface="SutonnyMJ" pitchFamily="2" charset="0"/>
              <a:cs typeface="SutonnyMJ" pitchFamily="2" charset="0"/>
            </a:rPr>
            <a:t>e¨emvq</a:t>
          </a:r>
          <a:endParaRPr lang="en-US" dirty="0"/>
        </a:p>
      </dgm:t>
    </dgm:pt>
    <dgm:pt modelId="{8C50386D-A9F1-47C1-B70D-1F6AECEE88F5}" type="parTrans" cxnId="{0F6A96DE-9FE9-4703-B228-824C885BE50B}">
      <dgm:prSet/>
      <dgm:spPr/>
      <dgm:t>
        <a:bodyPr/>
        <a:lstStyle/>
        <a:p>
          <a:endParaRPr lang="en-US"/>
        </a:p>
      </dgm:t>
    </dgm:pt>
    <dgm:pt modelId="{B0BF0BA2-D4CE-4693-AE87-3FCABFBBFEA0}" type="sibTrans" cxnId="{0F6A96DE-9FE9-4703-B228-824C885BE50B}">
      <dgm:prSet/>
      <dgm:spPr/>
      <dgm:t>
        <a:bodyPr/>
        <a:lstStyle/>
        <a:p>
          <a:endParaRPr lang="en-US"/>
        </a:p>
      </dgm:t>
    </dgm:pt>
    <dgm:pt modelId="{7758B1F5-B119-4C4A-9637-FE83F7BC6F5F}" type="pres">
      <dgm:prSet presAssocID="{F1F119C7-5FDF-494F-B5DA-92A735D3061F}" presName="Name0" presStyleCnt="0">
        <dgm:presLayoutVars>
          <dgm:dir/>
          <dgm:resizeHandles/>
        </dgm:presLayoutVars>
      </dgm:prSet>
      <dgm:spPr/>
    </dgm:pt>
    <dgm:pt modelId="{069EACAD-A050-422D-B890-F1CD99C5B2A3}" type="pres">
      <dgm:prSet presAssocID="{128DA7BB-D1A9-4F23-A0D4-A73878C87301}" presName="composite" presStyleCnt="0"/>
      <dgm:spPr/>
    </dgm:pt>
    <dgm:pt modelId="{87E09F2C-FBF1-41BE-90C4-F1731CD94A83}" type="pres">
      <dgm:prSet presAssocID="{128DA7BB-D1A9-4F23-A0D4-A73878C87301}" presName="rect1" presStyleLbl="b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</dgm:pt>
    <dgm:pt modelId="{32778BE1-9CCE-437C-B629-F740FBB9CBFA}" type="pres">
      <dgm:prSet presAssocID="{128DA7BB-D1A9-4F23-A0D4-A73878C87301}" presName="rect2" presStyleLbl="node1" presStyleIdx="0" presStyleCnt="3">
        <dgm:presLayoutVars>
          <dgm:bulletEnabled val="1"/>
        </dgm:presLayoutVars>
      </dgm:prSet>
      <dgm:spPr/>
    </dgm:pt>
    <dgm:pt modelId="{DE4719C7-5533-4F79-B7D7-970D65E18915}" type="pres">
      <dgm:prSet presAssocID="{C9616283-421F-403E-A39D-EAA2671598C3}" presName="sibTrans" presStyleCnt="0"/>
      <dgm:spPr/>
    </dgm:pt>
    <dgm:pt modelId="{4D443753-4371-448C-A7BA-34362B6172B5}" type="pres">
      <dgm:prSet presAssocID="{8F5B32DC-2DD1-451A-98AA-25B6FD57268B}" presName="composite" presStyleCnt="0"/>
      <dgm:spPr/>
    </dgm:pt>
    <dgm:pt modelId="{61650E38-03BD-4F80-B1CE-A0E4BC57DE22}" type="pres">
      <dgm:prSet presAssocID="{8F5B32DC-2DD1-451A-98AA-25B6FD57268B}" presName="rect1" presStyleLbl="b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</dgm:spPr>
    </dgm:pt>
    <dgm:pt modelId="{3B008DC1-66B0-4B33-AC3F-E8D19AD89320}" type="pres">
      <dgm:prSet presAssocID="{8F5B32DC-2DD1-451A-98AA-25B6FD57268B}" presName="rect2" presStyleLbl="node1" presStyleIdx="1" presStyleCnt="3">
        <dgm:presLayoutVars>
          <dgm:bulletEnabled val="1"/>
        </dgm:presLayoutVars>
      </dgm:prSet>
      <dgm:spPr/>
    </dgm:pt>
    <dgm:pt modelId="{2CAA0E1F-2D95-41C7-A074-404CE7529DD2}" type="pres">
      <dgm:prSet presAssocID="{D861A3EA-9959-4A9F-A821-D4C321362155}" presName="sibTrans" presStyleCnt="0"/>
      <dgm:spPr/>
    </dgm:pt>
    <dgm:pt modelId="{CD1DEE85-05D7-444B-B6B3-A6DF2881F81E}" type="pres">
      <dgm:prSet presAssocID="{B896760B-4C45-40E9-B0F0-D53ABF4BB9FD}" presName="composite" presStyleCnt="0"/>
      <dgm:spPr/>
    </dgm:pt>
    <dgm:pt modelId="{FABABBAD-177C-4D66-83CD-6A544AACD449}" type="pres">
      <dgm:prSet presAssocID="{B896760B-4C45-40E9-B0F0-D53ABF4BB9FD}" presName="rect1" presStyleLbl="b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4000" r="-64000"/>
          </a:stretch>
        </a:blipFill>
      </dgm:spPr>
    </dgm:pt>
    <dgm:pt modelId="{B6399883-EA9A-4E1F-A2B0-8AE8CB35F5DA}" type="pres">
      <dgm:prSet presAssocID="{B896760B-4C45-40E9-B0F0-D53ABF4BB9FD}" presName="rect2" presStyleLbl="node1" presStyleIdx="2" presStyleCnt="3">
        <dgm:presLayoutVars>
          <dgm:bulletEnabled val="1"/>
        </dgm:presLayoutVars>
      </dgm:prSet>
      <dgm:spPr/>
    </dgm:pt>
  </dgm:ptLst>
  <dgm:cxnLst>
    <dgm:cxn modelId="{3CB3C510-DB34-4415-9EA4-4BFDF412CA7E}" type="presOf" srcId="{128DA7BB-D1A9-4F23-A0D4-A73878C87301}" destId="{32778BE1-9CCE-437C-B629-F740FBB9CBFA}" srcOrd="0" destOrd="0" presId="urn:microsoft.com/office/officeart/2008/layout/BendingPictureBlocks"/>
    <dgm:cxn modelId="{456BDA23-1E76-4A54-A82B-7F2CC8301964}" type="presOf" srcId="{8F5B32DC-2DD1-451A-98AA-25B6FD57268B}" destId="{3B008DC1-66B0-4B33-AC3F-E8D19AD89320}" srcOrd="0" destOrd="0" presId="urn:microsoft.com/office/officeart/2008/layout/BendingPictureBlocks"/>
    <dgm:cxn modelId="{E865E736-3EC9-4AF7-914F-666510EABA59}" srcId="{F1F119C7-5FDF-494F-B5DA-92A735D3061F}" destId="{8F5B32DC-2DD1-451A-98AA-25B6FD57268B}" srcOrd="1" destOrd="0" parTransId="{8180BA41-607D-45C4-9BA7-D7B559900513}" sibTransId="{D861A3EA-9959-4A9F-A821-D4C321362155}"/>
    <dgm:cxn modelId="{2630FE80-FAC7-47B8-A645-4B82483E8B5D}" type="presOf" srcId="{B896760B-4C45-40E9-B0F0-D53ABF4BB9FD}" destId="{B6399883-EA9A-4E1F-A2B0-8AE8CB35F5DA}" srcOrd="0" destOrd="0" presId="urn:microsoft.com/office/officeart/2008/layout/BendingPictureBlocks"/>
    <dgm:cxn modelId="{E9AAA7AB-AB0B-4597-BDD3-ADBE146B13A3}" type="presOf" srcId="{F1F119C7-5FDF-494F-B5DA-92A735D3061F}" destId="{7758B1F5-B119-4C4A-9637-FE83F7BC6F5F}" srcOrd="0" destOrd="0" presId="urn:microsoft.com/office/officeart/2008/layout/BendingPictureBlocks"/>
    <dgm:cxn modelId="{A773EDCA-083D-4193-AC14-E68F86D0B9BF}" srcId="{F1F119C7-5FDF-494F-B5DA-92A735D3061F}" destId="{128DA7BB-D1A9-4F23-A0D4-A73878C87301}" srcOrd="0" destOrd="0" parTransId="{A1740199-8D1A-4AEE-9870-DB0A7F6A0450}" sibTransId="{C9616283-421F-403E-A39D-EAA2671598C3}"/>
    <dgm:cxn modelId="{0F6A96DE-9FE9-4703-B228-824C885BE50B}" srcId="{F1F119C7-5FDF-494F-B5DA-92A735D3061F}" destId="{B896760B-4C45-40E9-B0F0-D53ABF4BB9FD}" srcOrd="2" destOrd="0" parTransId="{8C50386D-A9F1-47C1-B70D-1F6AECEE88F5}" sibTransId="{B0BF0BA2-D4CE-4693-AE87-3FCABFBBFEA0}"/>
    <dgm:cxn modelId="{839B4191-4580-4206-B9E4-3F030F87F522}" type="presParOf" srcId="{7758B1F5-B119-4C4A-9637-FE83F7BC6F5F}" destId="{069EACAD-A050-422D-B890-F1CD99C5B2A3}" srcOrd="0" destOrd="0" presId="urn:microsoft.com/office/officeart/2008/layout/BendingPictureBlocks"/>
    <dgm:cxn modelId="{03B6B625-E4FE-4559-85AA-FC686C347A23}" type="presParOf" srcId="{069EACAD-A050-422D-B890-F1CD99C5B2A3}" destId="{87E09F2C-FBF1-41BE-90C4-F1731CD94A83}" srcOrd="0" destOrd="0" presId="urn:microsoft.com/office/officeart/2008/layout/BendingPictureBlocks"/>
    <dgm:cxn modelId="{5964F434-C80C-4963-9BBB-E827B3E66D13}" type="presParOf" srcId="{069EACAD-A050-422D-B890-F1CD99C5B2A3}" destId="{32778BE1-9CCE-437C-B629-F740FBB9CBFA}" srcOrd="1" destOrd="0" presId="urn:microsoft.com/office/officeart/2008/layout/BendingPictureBlocks"/>
    <dgm:cxn modelId="{902C102E-C0C9-49F6-8169-75792953AD8D}" type="presParOf" srcId="{7758B1F5-B119-4C4A-9637-FE83F7BC6F5F}" destId="{DE4719C7-5533-4F79-B7D7-970D65E18915}" srcOrd="1" destOrd="0" presId="urn:microsoft.com/office/officeart/2008/layout/BendingPictureBlocks"/>
    <dgm:cxn modelId="{C7772D29-735B-4FAB-8898-599315ACBAE8}" type="presParOf" srcId="{7758B1F5-B119-4C4A-9637-FE83F7BC6F5F}" destId="{4D443753-4371-448C-A7BA-34362B6172B5}" srcOrd="2" destOrd="0" presId="urn:microsoft.com/office/officeart/2008/layout/BendingPictureBlocks"/>
    <dgm:cxn modelId="{E7ED824E-CB6F-474E-A25B-510033AA3AB5}" type="presParOf" srcId="{4D443753-4371-448C-A7BA-34362B6172B5}" destId="{61650E38-03BD-4F80-B1CE-A0E4BC57DE22}" srcOrd="0" destOrd="0" presId="urn:microsoft.com/office/officeart/2008/layout/BendingPictureBlocks"/>
    <dgm:cxn modelId="{78B23159-2EC3-4777-934B-D6044841BAEE}" type="presParOf" srcId="{4D443753-4371-448C-A7BA-34362B6172B5}" destId="{3B008DC1-66B0-4B33-AC3F-E8D19AD89320}" srcOrd="1" destOrd="0" presId="urn:microsoft.com/office/officeart/2008/layout/BendingPictureBlocks"/>
    <dgm:cxn modelId="{E2B19788-8BA1-451C-876C-2F4661C87DFA}" type="presParOf" srcId="{7758B1F5-B119-4C4A-9637-FE83F7BC6F5F}" destId="{2CAA0E1F-2D95-41C7-A074-404CE7529DD2}" srcOrd="3" destOrd="0" presId="urn:microsoft.com/office/officeart/2008/layout/BendingPictureBlocks"/>
    <dgm:cxn modelId="{F85C75DA-450C-4F4A-B1E7-1CD1149F16B1}" type="presParOf" srcId="{7758B1F5-B119-4C4A-9637-FE83F7BC6F5F}" destId="{CD1DEE85-05D7-444B-B6B3-A6DF2881F81E}" srcOrd="4" destOrd="0" presId="urn:microsoft.com/office/officeart/2008/layout/BendingPictureBlocks"/>
    <dgm:cxn modelId="{031EC373-35BD-47BD-A3B3-7F6C24080EB8}" type="presParOf" srcId="{CD1DEE85-05D7-444B-B6B3-A6DF2881F81E}" destId="{FABABBAD-177C-4D66-83CD-6A544AACD449}" srcOrd="0" destOrd="0" presId="urn:microsoft.com/office/officeart/2008/layout/BendingPictureBlocks"/>
    <dgm:cxn modelId="{121413EF-E155-4E40-9789-978C70ADB37C}" type="presParOf" srcId="{CD1DEE85-05D7-444B-B6B3-A6DF2881F81E}" destId="{B6399883-EA9A-4E1F-A2B0-8AE8CB35F5DA}" srcOrd="1" destOrd="0" presId="urn:microsoft.com/office/officeart/2008/layout/Bending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1F119C7-5FDF-494F-B5DA-92A735D3061F}" type="doc">
      <dgm:prSet loTypeId="urn:microsoft.com/office/officeart/2008/layout/BendingPictureCaptionList" loCatId="pictur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28DA7BB-D1A9-4F23-A0D4-A73878C87301}">
      <dgm:prSet phldrT="[Text]"/>
      <dgm:spPr/>
      <dgm:t>
        <a:bodyPr/>
        <a:lstStyle/>
        <a:p>
          <a:r>
            <a:rPr lang="en-US" b="1" i="1" dirty="0">
              <a:latin typeface="SutonnyMJ" pitchFamily="2" charset="0"/>
              <a:cs typeface="SutonnyMJ" pitchFamily="2" charset="0"/>
            </a:rPr>
            <a:t>1. </a:t>
          </a:r>
          <a:r>
            <a:rPr lang="en-US" b="1" i="1" dirty="0" err="1">
              <a:latin typeface="SutonnyMJ" pitchFamily="2" charset="0"/>
              <a:cs typeface="SutonnyMJ" pitchFamily="2" charset="0"/>
            </a:rPr>
            <a:t>wewkó</a:t>
          </a:r>
          <a:r>
            <a:rPr lang="en-US" b="1" i="1" dirty="0">
              <a:latin typeface="SutonnyMJ" pitchFamily="2" charset="0"/>
              <a:cs typeface="SutonnyMJ" pitchFamily="2" charset="0"/>
            </a:rPr>
            <a:t> </a:t>
          </a:r>
          <a:r>
            <a:rPr lang="en-US" b="1" i="1" dirty="0" err="1">
              <a:latin typeface="SutonnyMJ" pitchFamily="2" charset="0"/>
              <a:cs typeface="SutonnyMJ" pitchFamily="2" charset="0"/>
            </a:rPr>
            <a:t>c‡Y¨i</a:t>
          </a:r>
          <a:r>
            <a:rPr lang="en-US" b="1" i="1" dirty="0">
              <a:latin typeface="SutonnyMJ" pitchFamily="2" charset="0"/>
              <a:cs typeface="SutonnyMJ" pitchFamily="2" charset="0"/>
            </a:rPr>
            <a:t> †`</a:t>
          </a:r>
          <a:r>
            <a:rPr lang="en-US" b="1" i="1" dirty="0" err="1">
              <a:latin typeface="SutonnyMJ" pitchFamily="2" charset="0"/>
              <a:cs typeface="SutonnyMJ" pitchFamily="2" charset="0"/>
            </a:rPr>
            <a:t>vKvb</a:t>
          </a:r>
          <a:endParaRPr lang="en-US" dirty="0"/>
        </a:p>
      </dgm:t>
    </dgm:pt>
    <dgm:pt modelId="{A1740199-8D1A-4AEE-9870-DB0A7F6A0450}" type="parTrans" cxnId="{A773EDCA-083D-4193-AC14-E68F86D0B9BF}">
      <dgm:prSet/>
      <dgm:spPr/>
      <dgm:t>
        <a:bodyPr/>
        <a:lstStyle/>
        <a:p>
          <a:endParaRPr lang="en-US"/>
        </a:p>
      </dgm:t>
    </dgm:pt>
    <dgm:pt modelId="{C9616283-421F-403E-A39D-EAA2671598C3}" type="sibTrans" cxnId="{A773EDCA-083D-4193-AC14-E68F86D0B9BF}">
      <dgm:prSet/>
      <dgm:spPr/>
      <dgm:t>
        <a:bodyPr/>
        <a:lstStyle/>
        <a:p>
          <a:endParaRPr lang="en-US"/>
        </a:p>
      </dgm:t>
    </dgm:pt>
    <dgm:pt modelId="{8F5B32DC-2DD1-451A-98AA-25B6FD57268B}">
      <dgm:prSet phldrT="[Text]"/>
      <dgm:spPr/>
      <dgm:t>
        <a:bodyPr/>
        <a:lstStyle/>
        <a:p>
          <a:r>
            <a:rPr lang="en-US" b="1" i="1" dirty="0">
              <a:latin typeface="SutonnyMJ" pitchFamily="2" charset="0"/>
              <a:cs typeface="SutonnyMJ" pitchFamily="2" charset="0"/>
            </a:rPr>
            <a:t>2. </a:t>
          </a:r>
          <a:r>
            <a:rPr lang="en-US" b="1" i="1" dirty="0" err="1">
              <a:latin typeface="SutonnyMJ" pitchFamily="2" charset="0"/>
              <a:cs typeface="SutonnyMJ" pitchFamily="2" charset="0"/>
            </a:rPr>
            <a:t>wefvMxq</a:t>
          </a:r>
          <a:r>
            <a:rPr lang="en-US" b="1" i="1" dirty="0">
              <a:latin typeface="SutonnyMJ" pitchFamily="2" charset="0"/>
              <a:cs typeface="SutonnyMJ" pitchFamily="2" charset="0"/>
            </a:rPr>
            <a:t> </a:t>
          </a:r>
          <a:r>
            <a:rPr lang="en-US" b="1" i="1" dirty="0" err="1">
              <a:latin typeface="SutonnyMJ" pitchFamily="2" charset="0"/>
              <a:cs typeface="SutonnyMJ" pitchFamily="2" charset="0"/>
            </a:rPr>
            <a:t>wecwY</a:t>
          </a:r>
          <a:endParaRPr lang="en-US" dirty="0"/>
        </a:p>
      </dgm:t>
    </dgm:pt>
    <dgm:pt modelId="{8180BA41-607D-45C4-9BA7-D7B559900513}" type="parTrans" cxnId="{E865E736-3EC9-4AF7-914F-666510EABA59}">
      <dgm:prSet/>
      <dgm:spPr/>
      <dgm:t>
        <a:bodyPr/>
        <a:lstStyle/>
        <a:p>
          <a:endParaRPr lang="en-US"/>
        </a:p>
      </dgm:t>
    </dgm:pt>
    <dgm:pt modelId="{D861A3EA-9959-4A9F-A821-D4C321362155}" type="sibTrans" cxnId="{E865E736-3EC9-4AF7-914F-666510EABA59}">
      <dgm:prSet/>
      <dgm:spPr/>
      <dgm:t>
        <a:bodyPr/>
        <a:lstStyle/>
        <a:p>
          <a:endParaRPr lang="en-US"/>
        </a:p>
      </dgm:t>
    </dgm:pt>
    <dgm:pt modelId="{B896760B-4C45-40E9-B0F0-D53ABF4BB9FD}">
      <dgm:prSet phldrT="[Text]"/>
      <dgm:spPr/>
      <dgm:t>
        <a:bodyPr/>
        <a:lstStyle/>
        <a:p>
          <a:r>
            <a:rPr lang="en-US" b="1" i="1" dirty="0">
              <a:latin typeface="SutonnyMJ" pitchFamily="2" charset="0"/>
              <a:cs typeface="SutonnyMJ" pitchFamily="2" charset="0"/>
            </a:rPr>
            <a:t>3. </a:t>
          </a:r>
          <a:r>
            <a:rPr lang="en-US" b="1" i="1" dirty="0" err="1">
              <a:latin typeface="SutonnyMJ" pitchFamily="2" charset="0"/>
              <a:cs typeface="SutonnyMJ" pitchFamily="2" charset="0"/>
            </a:rPr>
            <a:t>mycvi</a:t>
          </a:r>
          <a:r>
            <a:rPr lang="en-US" b="1" i="1" dirty="0">
              <a:latin typeface="SutonnyMJ" pitchFamily="2" charset="0"/>
              <a:cs typeface="SutonnyMJ" pitchFamily="2" charset="0"/>
            </a:rPr>
            <a:t> </a:t>
          </a:r>
          <a:r>
            <a:rPr lang="en-US" b="1" i="1" dirty="0" err="1">
              <a:latin typeface="SutonnyMJ" pitchFamily="2" charset="0"/>
              <a:cs typeface="SutonnyMJ" pitchFamily="2" charset="0"/>
            </a:rPr>
            <a:t>gv‡K©U</a:t>
          </a:r>
          <a:endParaRPr lang="en-US" dirty="0"/>
        </a:p>
      </dgm:t>
    </dgm:pt>
    <dgm:pt modelId="{8C50386D-A9F1-47C1-B70D-1F6AECEE88F5}" type="parTrans" cxnId="{0F6A96DE-9FE9-4703-B228-824C885BE50B}">
      <dgm:prSet/>
      <dgm:spPr/>
      <dgm:t>
        <a:bodyPr/>
        <a:lstStyle/>
        <a:p>
          <a:endParaRPr lang="en-US"/>
        </a:p>
      </dgm:t>
    </dgm:pt>
    <dgm:pt modelId="{B0BF0BA2-D4CE-4693-AE87-3FCABFBBFEA0}" type="sibTrans" cxnId="{0F6A96DE-9FE9-4703-B228-824C885BE50B}">
      <dgm:prSet/>
      <dgm:spPr/>
      <dgm:t>
        <a:bodyPr/>
        <a:lstStyle/>
        <a:p>
          <a:endParaRPr lang="en-US"/>
        </a:p>
      </dgm:t>
    </dgm:pt>
    <dgm:pt modelId="{0C63E5C1-3846-4055-B7D0-46324E2F0CAA}">
      <dgm:prSet/>
      <dgm:spPr/>
      <dgm:t>
        <a:bodyPr/>
        <a:lstStyle/>
        <a:p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4. 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myweav</a:t>
          </a:r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‡÷vi</a:t>
          </a:r>
          <a:endParaRPr lang="en-US" dirty="0">
            <a:solidFill>
              <a:schemeClr val="tx1"/>
            </a:solidFill>
          </a:endParaRPr>
        </a:p>
      </dgm:t>
    </dgm:pt>
    <dgm:pt modelId="{9145E74B-4C3D-418A-9343-83353EA6F909}" type="parTrans" cxnId="{5A89599B-9373-4289-9E02-CB8B83B6A1C0}">
      <dgm:prSet/>
      <dgm:spPr/>
      <dgm:t>
        <a:bodyPr/>
        <a:lstStyle/>
        <a:p>
          <a:endParaRPr lang="en-US"/>
        </a:p>
      </dgm:t>
    </dgm:pt>
    <dgm:pt modelId="{E0FE1D8B-A6C7-44C9-841E-D0C1657DCA94}" type="sibTrans" cxnId="{5A89599B-9373-4289-9E02-CB8B83B6A1C0}">
      <dgm:prSet/>
      <dgm:spPr/>
      <dgm:t>
        <a:bodyPr/>
        <a:lstStyle/>
        <a:p>
          <a:endParaRPr lang="en-US"/>
        </a:p>
      </dgm:t>
    </dgm:pt>
    <dgm:pt modelId="{A90290AD-7AC1-48A0-8F42-E746FB110BFC}">
      <dgm:prSet/>
      <dgm:spPr/>
      <dgm:t>
        <a:bodyPr/>
        <a:lstStyle/>
        <a:p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5. 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mycvi</a:t>
          </a:r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†÷vi</a:t>
          </a:r>
          <a:endParaRPr lang="en-US" b="1" dirty="0">
            <a:solidFill>
              <a:schemeClr val="tx1"/>
            </a:solidFill>
          </a:endParaRPr>
        </a:p>
      </dgm:t>
    </dgm:pt>
    <dgm:pt modelId="{90F90627-F400-4629-9AED-D6168BF425F8}" type="parTrans" cxnId="{DC560C91-5D5B-4301-8C96-08DE9266C0D9}">
      <dgm:prSet/>
      <dgm:spPr/>
      <dgm:t>
        <a:bodyPr/>
        <a:lstStyle/>
        <a:p>
          <a:endParaRPr lang="en-US"/>
        </a:p>
      </dgm:t>
    </dgm:pt>
    <dgm:pt modelId="{47FA33CB-407E-4B45-B82E-4AD101A6F7FF}" type="sibTrans" cxnId="{DC560C91-5D5B-4301-8C96-08DE9266C0D9}">
      <dgm:prSet/>
      <dgm:spPr/>
      <dgm:t>
        <a:bodyPr/>
        <a:lstStyle/>
        <a:p>
          <a:endParaRPr lang="en-US"/>
        </a:p>
      </dgm:t>
    </dgm:pt>
    <dgm:pt modelId="{BF107F63-4310-4C65-99C7-42328CAF3997}">
      <dgm:prSet/>
      <dgm:spPr/>
      <dgm:t>
        <a:bodyPr/>
        <a:lstStyle/>
        <a:p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6. 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K¨vUvMwi</a:t>
          </a:r>
          <a:r>
            <a: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b="1" i="1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wKjvi</a:t>
          </a:r>
          <a:endParaRPr lang="en-US" dirty="0">
            <a:solidFill>
              <a:schemeClr val="tx1"/>
            </a:solidFill>
          </a:endParaRPr>
        </a:p>
      </dgm:t>
    </dgm:pt>
    <dgm:pt modelId="{E46846A8-6545-47CE-8B9A-F27B6F537804}" type="parTrans" cxnId="{733A83A0-6EA3-4956-AD57-6A5564E30CBE}">
      <dgm:prSet/>
      <dgm:spPr/>
      <dgm:t>
        <a:bodyPr/>
        <a:lstStyle/>
        <a:p>
          <a:endParaRPr lang="en-US"/>
        </a:p>
      </dgm:t>
    </dgm:pt>
    <dgm:pt modelId="{087ED715-0B7E-4C29-B024-4518F192C1B6}" type="sibTrans" cxnId="{733A83A0-6EA3-4956-AD57-6A5564E30CBE}">
      <dgm:prSet/>
      <dgm:spPr/>
      <dgm:t>
        <a:bodyPr/>
        <a:lstStyle/>
        <a:p>
          <a:endParaRPr lang="en-US"/>
        </a:p>
      </dgm:t>
    </dgm:pt>
    <dgm:pt modelId="{2CD420DB-9313-481A-B03A-B43A94F20B8C}" type="pres">
      <dgm:prSet presAssocID="{F1F119C7-5FDF-494F-B5DA-92A735D3061F}" presName="Name0" presStyleCnt="0">
        <dgm:presLayoutVars>
          <dgm:dir/>
          <dgm:resizeHandles val="exact"/>
        </dgm:presLayoutVars>
      </dgm:prSet>
      <dgm:spPr/>
    </dgm:pt>
    <dgm:pt modelId="{BDF9CD5A-81CC-4884-99DA-821B7FAAD428}" type="pres">
      <dgm:prSet presAssocID="{128DA7BB-D1A9-4F23-A0D4-A73878C87301}" presName="composite" presStyleCnt="0"/>
      <dgm:spPr/>
    </dgm:pt>
    <dgm:pt modelId="{8D4A5B37-FF76-4D43-AF55-D0C44DB96C84}" type="pres">
      <dgm:prSet presAssocID="{128DA7BB-D1A9-4F23-A0D4-A73878C87301}" presName="rect1" presStyleLbl="bgImgPlac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</dgm:spPr>
    </dgm:pt>
    <dgm:pt modelId="{68F1EA62-6A01-4562-862D-15011E85EE25}" type="pres">
      <dgm:prSet presAssocID="{128DA7BB-D1A9-4F23-A0D4-A73878C87301}" presName="wedgeRectCallout1" presStyleLbl="node1" presStyleIdx="0" presStyleCnt="6">
        <dgm:presLayoutVars>
          <dgm:bulletEnabled val="1"/>
        </dgm:presLayoutVars>
      </dgm:prSet>
      <dgm:spPr/>
    </dgm:pt>
    <dgm:pt modelId="{089A6CE1-924A-4DD1-995A-6F50339109C0}" type="pres">
      <dgm:prSet presAssocID="{C9616283-421F-403E-A39D-EAA2671598C3}" presName="sibTrans" presStyleCnt="0"/>
      <dgm:spPr/>
    </dgm:pt>
    <dgm:pt modelId="{8CCC685A-7B16-4118-A342-E8BD99CFB0CD}" type="pres">
      <dgm:prSet presAssocID="{8F5B32DC-2DD1-451A-98AA-25B6FD57268B}" presName="composite" presStyleCnt="0"/>
      <dgm:spPr/>
    </dgm:pt>
    <dgm:pt modelId="{311672A5-CFAE-458F-8DCA-297F71399B89}" type="pres">
      <dgm:prSet presAssocID="{8F5B32DC-2DD1-451A-98AA-25B6FD57268B}" presName="rect1" presStyleLbl="bgImgPlace1" presStyleIdx="1" presStyleCnt="6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</dgm:spPr>
    </dgm:pt>
    <dgm:pt modelId="{A428C44F-7194-48AA-8CA8-B8AD04A3BE66}" type="pres">
      <dgm:prSet presAssocID="{8F5B32DC-2DD1-451A-98AA-25B6FD57268B}" presName="wedgeRectCallout1" presStyleLbl="node1" presStyleIdx="1" presStyleCnt="6">
        <dgm:presLayoutVars>
          <dgm:bulletEnabled val="1"/>
        </dgm:presLayoutVars>
      </dgm:prSet>
      <dgm:spPr/>
    </dgm:pt>
    <dgm:pt modelId="{A3A9EF79-C200-4992-8D64-29D15952408C}" type="pres">
      <dgm:prSet presAssocID="{D861A3EA-9959-4A9F-A821-D4C321362155}" presName="sibTrans" presStyleCnt="0"/>
      <dgm:spPr/>
    </dgm:pt>
    <dgm:pt modelId="{FAB84079-1435-446D-8854-68E78F8FF4DB}" type="pres">
      <dgm:prSet presAssocID="{B896760B-4C45-40E9-B0F0-D53ABF4BB9FD}" presName="composite" presStyleCnt="0"/>
      <dgm:spPr/>
    </dgm:pt>
    <dgm:pt modelId="{2ED5C3B6-69E2-4774-B93A-7C3EFACBF9BB}" type="pres">
      <dgm:prSet presAssocID="{B896760B-4C45-40E9-B0F0-D53ABF4BB9FD}" presName="rect1" presStyleLbl="bgImgPlace1" presStyleIdx="2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</dgm:spPr>
    </dgm:pt>
    <dgm:pt modelId="{529E23B7-7EC9-45A0-A6D0-DF0278B4FF1E}" type="pres">
      <dgm:prSet presAssocID="{B896760B-4C45-40E9-B0F0-D53ABF4BB9FD}" presName="wedgeRectCallout1" presStyleLbl="node1" presStyleIdx="2" presStyleCnt="6">
        <dgm:presLayoutVars>
          <dgm:bulletEnabled val="1"/>
        </dgm:presLayoutVars>
      </dgm:prSet>
      <dgm:spPr/>
    </dgm:pt>
    <dgm:pt modelId="{A5A17F5A-2B4E-4B80-B765-856EB262692B}" type="pres">
      <dgm:prSet presAssocID="{B0BF0BA2-D4CE-4693-AE87-3FCABFBBFEA0}" presName="sibTrans" presStyleCnt="0"/>
      <dgm:spPr/>
    </dgm:pt>
    <dgm:pt modelId="{6C4A6EDE-138C-41A8-8078-2EFC0988D9F6}" type="pres">
      <dgm:prSet presAssocID="{0C63E5C1-3846-4055-B7D0-46324E2F0CAA}" presName="composite" presStyleCnt="0"/>
      <dgm:spPr/>
    </dgm:pt>
    <dgm:pt modelId="{A1D81D4C-7FCA-4036-B799-F1F5D38C28EE}" type="pres">
      <dgm:prSet presAssocID="{0C63E5C1-3846-4055-B7D0-46324E2F0CAA}" presName="rect1" presStyleLbl="bgImgPlace1" presStyleIdx="3" presStyleCnt="6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</dgm:spPr>
    </dgm:pt>
    <dgm:pt modelId="{D879EE88-A494-4B94-A630-6CA23F0B249A}" type="pres">
      <dgm:prSet presAssocID="{0C63E5C1-3846-4055-B7D0-46324E2F0CAA}" presName="wedgeRectCallout1" presStyleLbl="node1" presStyleIdx="3" presStyleCnt="6">
        <dgm:presLayoutVars>
          <dgm:bulletEnabled val="1"/>
        </dgm:presLayoutVars>
      </dgm:prSet>
      <dgm:spPr/>
    </dgm:pt>
    <dgm:pt modelId="{C6109A89-80DB-49A8-A381-11406E29F19E}" type="pres">
      <dgm:prSet presAssocID="{E0FE1D8B-A6C7-44C9-841E-D0C1657DCA94}" presName="sibTrans" presStyleCnt="0"/>
      <dgm:spPr/>
    </dgm:pt>
    <dgm:pt modelId="{16DF6E99-628A-4D54-BA00-39C3BDE90AC3}" type="pres">
      <dgm:prSet presAssocID="{A90290AD-7AC1-48A0-8F42-E746FB110BFC}" presName="composite" presStyleCnt="0"/>
      <dgm:spPr/>
    </dgm:pt>
    <dgm:pt modelId="{0C4AD42B-60A7-4915-937E-51879D3EF681}" type="pres">
      <dgm:prSet presAssocID="{A90290AD-7AC1-48A0-8F42-E746FB110BFC}" presName="rect1" presStyleLbl="bgImgPlace1" presStyleIdx="4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</dgm:spPr>
    </dgm:pt>
    <dgm:pt modelId="{C8B12B8E-B0D1-4136-9C47-A2322553320B}" type="pres">
      <dgm:prSet presAssocID="{A90290AD-7AC1-48A0-8F42-E746FB110BFC}" presName="wedgeRectCallout1" presStyleLbl="node1" presStyleIdx="4" presStyleCnt="6">
        <dgm:presLayoutVars>
          <dgm:bulletEnabled val="1"/>
        </dgm:presLayoutVars>
      </dgm:prSet>
      <dgm:spPr/>
    </dgm:pt>
    <dgm:pt modelId="{958374F8-88B7-4DE2-BC0E-07557D1E53F5}" type="pres">
      <dgm:prSet presAssocID="{47FA33CB-407E-4B45-B82E-4AD101A6F7FF}" presName="sibTrans" presStyleCnt="0"/>
      <dgm:spPr/>
    </dgm:pt>
    <dgm:pt modelId="{8CD0EC10-CC6C-42E8-92C2-5E1BB3E266D1}" type="pres">
      <dgm:prSet presAssocID="{BF107F63-4310-4C65-99C7-42328CAF3997}" presName="composite" presStyleCnt="0"/>
      <dgm:spPr/>
    </dgm:pt>
    <dgm:pt modelId="{25F2149F-F917-44C1-84E2-1CB44F96DA90}" type="pres">
      <dgm:prSet presAssocID="{BF107F63-4310-4C65-99C7-42328CAF3997}" presName="rect1" presStyleLbl="bgImgPlace1" presStyleIdx="5" presStyleCnt="6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</dgm:pt>
    <dgm:pt modelId="{54961005-DCE7-4362-92C7-A86F2C28E01F}" type="pres">
      <dgm:prSet presAssocID="{BF107F63-4310-4C65-99C7-42328CAF3997}" presName="wedgeRectCallout1" presStyleLbl="node1" presStyleIdx="5" presStyleCnt="6">
        <dgm:presLayoutVars>
          <dgm:bulletEnabled val="1"/>
        </dgm:presLayoutVars>
      </dgm:prSet>
      <dgm:spPr/>
    </dgm:pt>
  </dgm:ptLst>
  <dgm:cxnLst>
    <dgm:cxn modelId="{E1012934-74D4-41A8-93A5-D5B7EA8D2C37}" type="presOf" srcId="{128DA7BB-D1A9-4F23-A0D4-A73878C87301}" destId="{68F1EA62-6A01-4562-862D-15011E85EE25}" srcOrd="0" destOrd="0" presId="urn:microsoft.com/office/officeart/2008/layout/BendingPictureCaptionList"/>
    <dgm:cxn modelId="{E865E736-3EC9-4AF7-914F-666510EABA59}" srcId="{F1F119C7-5FDF-494F-B5DA-92A735D3061F}" destId="{8F5B32DC-2DD1-451A-98AA-25B6FD57268B}" srcOrd="1" destOrd="0" parTransId="{8180BA41-607D-45C4-9BA7-D7B559900513}" sibTransId="{D861A3EA-9959-4A9F-A821-D4C321362155}"/>
    <dgm:cxn modelId="{8980E737-2612-442A-8DE6-A6E630E17D63}" type="presOf" srcId="{F1F119C7-5FDF-494F-B5DA-92A735D3061F}" destId="{2CD420DB-9313-481A-B03A-B43A94F20B8C}" srcOrd="0" destOrd="0" presId="urn:microsoft.com/office/officeart/2008/layout/BendingPictureCaptionList"/>
    <dgm:cxn modelId="{BFE6103A-9362-4A5F-AEE7-6A04773CC3EE}" type="presOf" srcId="{BF107F63-4310-4C65-99C7-42328CAF3997}" destId="{54961005-DCE7-4362-92C7-A86F2C28E01F}" srcOrd="0" destOrd="0" presId="urn:microsoft.com/office/officeart/2008/layout/BendingPictureCaptionList"/>
    <dgm:cxn modelId="{F88AFE3D-DF2B-4439-8D2E-38AC6550F619}" type="presOf" srcId="{B896760B-4C45-40E9-B0F0-D53ABF4BB9FD}" destId="{529E23B7-7EC9-45A0-A6D0-DF0278B4FF1E}" srcOrd="0" destOrd="0" presId="urn:microsoft.com/office/officeart/2008/layout/BendingPictureCaptionList"/>
    <dgm:cxn modelId="{6F097167-5B48-4471-ACC7-E00AC635D368}" type="presOf" srcId="{A90290AD-7AC1-48A0-8F42-E746FB110BFC}" destId="{C8B12B8E-B0D1-4136-9C47-A2322553320B}" srcOrd="0" destOrd="0" presId="urn:microsoft.com/office/officeart/2008/layout/BendingPictureCaptionList"/>
    <dgm:cxn modelId="{64FC2B74-54B1-4FBE-9916-A3072F322B38}" type="presOf" srcId="{8F5B32DC-2DD1-451A-98AA-25B6FD57268B}" destId="{A428C44F-7194-48AA-8CA8-B8AD04A3BE66}" srcOrd="0" destOrd="0" presId="urn:microsoft.com/office/officeart/2008/layout/BendingPictureCaptionList"/>
    <dgm:cxn modelId="{DC560C91-5D5B-4301-8C96-08DE9266C0D9}" srcId="{F1F119C7-5FDF-494F-B5DA-92A735D3061F}" destId="{A90290AD-7AC1-48A0-8F42-E746FB110BFC}" srcOrd="4" destOrd="0" parTransId="{90F90627-F400-4629-9AED-D6168BF425F8}" sibTransId="{47FA33CB-407E-4B45-B82E-4AD101A6F7FF}"/>
    <dgm:cxn modelId="{5A89599B-9373-4289-9E02-CB8B83B6A1C0}" srcId="{F1F119C7-5FDF-494F-B5DA-92A735D3061F}" destId="{0C63E5C1-3846-4055-B7D0-46324E2F0CAA}" srcOrd="3" destOrd="0" parTransId="{9145E74B-4C3D-418A-9343-83353EA6F909}" sibTransId="{E0FE1D8B-A6C7-44C9-841E-D0C1657DCA94}"/>
    <dgm:cxn modelId="{733A83A0-6EA3-4956-AD57-6A5564E30CBE}" srcId="{F1F119C7-5FDF-494F-B5DA-92A735D3061F}" destId="{BF107F63-4310-4C65-99C7-42328CAF3997}" srcOrd="5" destOrd="0" parTransId="{E46846A8-6545-47CE-8B9A-F27B6F537804}" sibTransId="{087ED715-0B7E-4C29-B024-4518F192C1B6}"/>
    <dgm:cxn modelId="{DA6B1DBD-4BBB-424D-BFD8-BE10FD494DEF}" type="presOf" srcId="{0C63E5C1-3846-4055-B7D0-46324E2F0CAA}" destId="{D879EE88-A494-4B94-A630-6CA23F0B249A}" srcOrd="0" destOrd="0" presId="urn:microsoft.com/office/officeart/2008/layout/BendingPictureCaptionList"/>
    <dgm:cxn modelId="{A773EDCA-083D-4193-AC14-E68F86D0B9BF}" srcId="{F1F119C7-5FDF-494F-B5DA-92A735D3061F}" destId="{128DA7BB-D1A9-4F23-A0D4-A73878C87301}" srcOrd="0" destOrd="0" parTransId="{A1740199-8D1A-4AEE-9870-DB0A7F6A0450}" sibTransId="{C9616283-421F-403E-A39D-EAA2671598C3}"/>
    <dgm:cxn modelId="{0F6A96DE-9FE9-4703-B228-824C885BE50B}" srcId="{F1F119C7-5FDF-494F-B5DA-92A735D3061F}" destId="{B896760B-4C45-40E9-B0F0-D53ABF4BB9FD}" srcOrd="2" destOrd="0" parTransId="{8C50386D-A9F1-47C1-B70D-1F6AECEE88F5}" sibTransId="{B0BF0BA2-D4CE-4693-AE87-3FCABFBBFEA0}"/>
    <dgm:cxn modelId="{C4AB4FF9-F7F9-45B8-92DE-88FBBF0EE5BF}" type="presParOf" srcId="{2CD420DB-9313-481A-B03A-B43A94F20B8C}" destId="{BDF9CD5A-81CC-4884-99DA-821B7FAAD428}" srcOrd="0" destOrd="0" presId="urn:microsoft.com/office/officeart/2008/layout/BendingPictureCaptionList"/>
    <dgm:cxn modelId="{8B3598E5-DDD1-4C44-87F0-49134F78191B}" type="presParOf" srcId="{BDF9CD5A-81CC-4884-99DA-821B7FAAD428}" destId="{8D4A5B37-FF76-4D43-AF55-D0C44DB96C84}" srcOrd="0" destOrd="0" presId="urn:microsoft.com/office/officeart/2008/layout/BendingPictureCaptionList"/>
    <dgm:cxn modelId="{D8769F1F-E2BA-4534-A02A-08411F245AA5}" type="presParOf" srcId="{BDF9CD5A-81CC-4884-99DA-821B7FAAD428}" destId="{68F1EA62-6A01-4562-862D-15011E85EE25}" srcOrd="1" destOrd="0" presId="urn:microsoft.com/office/officeart/2008/layout/BendingPictureCaptionList"/>
    <dgm:cxn modelId="{FBE9E517-FAFB-4B8F-8E55-309A0511BAFF}" type="presParOf" srcId="{2CD420DB-9313-481A-B03A-B43A94F20B8C}" destId="{089A6CE1-924A-4DD1-995A-6F50339109C0}" srcOrd="1" destOrd="0" presId="urn:microsoft.com/office/officeart/2008/layout/BendingPictureCaptionList"/>
    <dgm:cxn modelId="{8D4C7C5C-8923-4D6F-948E-0E475EDBAFCD}" type="presParOf" srcId="{2CD420DB-9313-481A-B03A-B43A94F20B8C}" destId="{8CCC685A-7B16-4118-A342-E8BD99CFB0CD}" srcOrd="2" destOrd="0" presId="urn:microsoft.com/office/officeart/2008/layout/BendingPictureCaptionList"/>
    <dgm:cxn modelId="{A3CE8742-3C3D-46C8-B53D-6ECDD85EA491}" type="presParOf" srcId="{8CCC685A-7B16-4118-A342-E8BD99CFB0CD}" destId="{311672A5-CFAE-458F-8DCA-297F71399B89}" srcOrd="0" destOrd="0" presId="urn:microsoft.com/office/officeart/2008/layout/BendingPictureCaptionList"/>
    <dgm:cxn modelId="{30485F62-9E54-498E-B254-93C0CCD23235}" type="presParOf" srcId="{8CCC685A-7B16-4118-A342-E8BD99CFB0CD}" destId="{A428C44F-7194-48AA-8CA8-B8AD04A3BE66}" srcOrd="1" destOrd="0" presId="urn:microsoft.com/office/officeart/2008/layout/BendingPictureCaptionList"/>
    <dgm:cxn modelId="{F74F2194-CBA1-485D-AB55-E76A4BF08ED7}" type="presParOf" srcId="{2CD420DB-9313-481A-B03A-B43A94F20B8C}" destId="{A3A9EF79-C200-4992-8D64-29D15952408C}" srcOrd="3" destOrd="0" presId="urn:microsoft.com/office/officeart/2008/layout/BendingPictureCaptionList"/>
    <dgm:cxn modelId="{DF8B6EC1-5020-4D76-9CBE-F6CC8E3B5D43}" type="presParOf" srcId="{2CD420DB-9313-481A-B03A-B43A94F20B8C}" destId="{FAB84079-1435-446D-8854-68E78F8FF4DB}" srcOrd="4" destOrd="0" presId="urn:microsoft.com/office/officeart/2008/layout/BendingPictureCaptionList"/>
    <dgm:cxn modelId="{4ECC8AC2-F95F-4C67-8028-810296F96FB9}" type="presParOf" srcId="{FAB84079-1435-446D-8854-68E78F8FF4DB}" destId="{2ED5C3B6-69E2-4774-B93A-7C3EFACBF9BB}" srcOrd="0" destOrd="0" presId="urn:microsoft.com/office/officeart/2008/layout/BendingPictureCaptionList"/>
    <dgm:cxn modelId="{B0A4A0FE-5AD7-4734-9B24-B7D592C743E8}" type="presParOf" srcId="{FAB84079-1435-446D-8854-68E78F8FF4DB}" destId="{529E23B7-7EC9-45A0-A6D0-DF0278B4FF1E}" srcOrd="1" destOrd="0" presId="urn:microsoft.com/office/officeart/2008/layout/BendingPictureCaptionList"/>
    <dgm:cxn modelId="{CF6948BB-9384-42BD-9BB7-5DEEA5B384E3}" type="presParOf" srcId="{2CD420DB-9313-481A-B03A-B43A94F20B8C}" destId="{A5A17F5A-2B4E-4B80-B765-856EB262692B}" srcOrd="5" destOrd="0" presId="urn:microsoft.com/office/officeart/2008/layout/BendingPictureCaptionList"/>
    <dgm:cxn modelId="{18E2AEA4-B9DC-4115-AD06-23085A1866D7}" type="presParOf" srcId="{2CD420DB-9313-481A-B03A-B43A94F20B8C}" destId="{6C4A6EDE-138C-41A8-8078-2EFC0988D9F6}" srcOrd="6" destOrd="0" presId="urn:microsoft.com/office/officeart/2008/layout/BendingPictureCaptionList"/>
    <dgm:cxn modelId="{BAEF7AC5-90AF-4215-9E17-FE53225A66F9}" type="presParOf" srcId="{6C4A6EDE-138C-41A8-8078-2EFC0988D9F6}" destId="{A1D81D4C-7FCA-4036-B799-F1F5D38C28EE}" srcOrd="0" destOrd="0" presId="urn:microsoft.com/office/officeart/2008/layout/BendingPictureCaptionList"/>
    <dgm:cxn modelId="{A42BA446-F073-4A16-8A9E-7EC1C8309904}" type="presParOf" srcId="{6C4A6EDE-138C-41A8-8078-2EFC0988D9F6}" destId="{D879EE88-A494-4B94-A630-6CA23F0B249A}" srcOrd="1" destOrd="0" presId="urn:microsoft.com/office/officeart/2008/layout/BendingPictureCaptionList"/>
    <dgm:cxn modelId="{2F04013D-983D-4CB8-9575-773C682857DA}" type="presParOf" srcId="{2CD420DB-9313-481A-B03A-B43A94F20B8C}" destId="{C6109A89-80DB-49A8-A381-11406E29F19E}" srcOrd="7" destOrd="0" presId="urn:microsoft.com/office/officeart/2008/layout/BendingPictureCaptionList"/>
    <dgm:cxn modelId="{E7027342-00CA-4053-BBBB-FD96655F1254}" type="presParOf" srcId="{2CD420DB-9313-481A-B03A-B43A94F20B8C}" destId="{16DF6E99-628A-4D54-BA00-39C3BDE90AC3}" srcOrd="8" destOrd="0" presId="urn:microsoft.com/office/officeart/2008/layout/BendingPictureCaptionList"/>
    <dgm:cxn modelId="{DF6FE197-282F-4778-9CDD-0CB16614731B}" type="presParOf" srcId="{16DF6E99-628A-4D54-BA00-39C3BDE90AC3}" destId="{0C4AD42B-60A7-4915-937E-51879D3EF681}" srcOrd="0" destOrd="0" presId="urn:microsoft.com/office/officeart/2008/layout/BendingPictureCaptionList"/>
    <dgm:cxn modelId="{B8369D5D-034C-4725-8039-59629DA3132C}" type="presParOf" srcId="{16DF6E99-628A-4D54-BA00-39C3BDE90AC3}" destId="{C8B12B8E-B0D1-4136-9C47-A2322553320B}" srcOrd="1" destOrd="0" presId="urn:microsoft.com/office/officeart/2008/layout/BendingPictureCaptionList"/>
    <dgm:cxn modelId="{142FD805-27EA-4705-AE3C-13CFBB8B5DB9}" type="presParOf" srcId="{2CD420DB-9313-481A-B03A-B43A94F20B8C}" destId="{958374F8-88B7-4DE2-BC0E-07557D1E53F5}" srcOrd="9" destOrd="0" presId="urn:microsoft.com/office/officeart/2008/layout/BendingPictureCaptionList"/>
    <dgm:cxn modelId="{6C5E0081-A5BD-40E7-9BDC-D359D1279D11}" type="presParOf" srcId="{2CD420DB-9313-481A-B03A-B43A94F20B8C}" destId="{8CD0EC10-CC6C-42E8-92C2-5E1BB3E266D1}" srcOrd="10" destOrd="0" presId="urn:microsoft.com/office/officeart/2008/layout/BendingPictureCaptionList"/>
    <dgm:cxn modelId="{896E5D93-8ED0-4DE2-8024-B08BACB716C2}" type="presParOf" srcId="{8CD0EC10-CC6C-42E8-92C2-5E1BB3E266D1}" destId="{25F2149F-F917-44C1-84E2-1CB44F96DA90}" srcOrd="0" destOrd="0" presId="urn:microsoft.com/office/officeart/2008/layout/BendingPictureCaptionList"/>
    <dgm:cxn modelId="{009718CA-5734-4B77-A3D9-62DC8FA92A3A}" type="presParOf" srcId="{8CD0EC10-CC6C-42E8-92C2-5E1BB3E266D1}" destId="{54961005-DCE7-4362-92C7-A86F2C28E01F}" srcOrd="1" destOrd="0" presId="urn:microsoft.com/office/officeart/2008/layout/BendingPictureCa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751C59-8533-4237-BF8B-43D036346F11}">
      <dsp:nvSpPr>
        <dsp:cNvPr id="0" name=""/>
        <dsp:cNvSpPr/>
      </dsp:nvSpPr>
      <dsp:spPr>
        <a:xfrm>
          <a:off x="1120701" y="495725"/>
          <a:ext cx="1154922" cy="952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2C71EE-5C50-4F47-9205-8A59894396BF}">
      <dsp:nvSpPr>
        <dsp:cNvPr id="0" name=""/>
        <dsp:cNvSpPr/>
      </dsp:nvSpPr>
      <dsp:spPr>
        <a:xfrm>
          <a:off x="1696389" y="459163"/>
          <a:ext cx="1662835" cy="1662835"/>
        </a:xfrm>
        <a:prstGeom prst="leftCircularArrow">
          <a:avLst>
            <a:gd name="adj1" fmla="val 5478"/>
            <a:gd name="adj2" fmla="val 713600"/>
            <a:gd name="adj3" fmla="val 2489110"/>
            <a:gd name="adj4" fmla="val 9024489"/>
            <a:gd name="adj5" fmla="val 6391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4383C7-FCE9-41C8-B744-49A280EEBECD}">
      <dsp:nvSpPr>
        <dsp:cNvPr id="0" name=""/>
        <dsp:cNvSpPr/>
      </dsp:nvSpPr>
      <dsp:spPr>
        <a:xfrm>
          <a:off x="1377351" y="1244172"/>
          <a:ext cx="1026598" cy="4082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1" kern="1200">
              <a:latin typeface="SutonnyMJ" pitchFamily="2" charset="0"/>
              <a:cs typeface="SutonnyMJ" pitchFamily="2" charset="0"/>
            </a:rPr>
            <a:t>Drcv`K</a:t>
          </a:r>
          <a:endParaRPr lang="en-US" sz="1400" kern="1200" dirty="0"/>
        </a:p>
      </dsp:txBody>
      <dsp:txXfrm>
        <a:off x="1389308" y="1256129"/>
        <a:ext cx="1002684" cy="384330"/>
      </dsp:txXfrm>
    </dsp:sp>
    <dsp:sp modelId="{3B03B501-AEAF-4937-B70D-00996B4DEB95}">
      <dsp:nvSpPr>
        <dsp:cNvPr id="0" name=""/>
        <dsp:cNvSpPr/>
      </dsp:nvSpPr>
      <dsp:spPr>
        <a:xfrm>
          <a:off x="2837736" y="495725"/>
          <a:ext cx="1154922" cy="952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6459016"/>
              <a:satOff val="7446"/>
              <a:lumOff val="24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02BFF1-2E42-4F52-B71B-B761E6307464}">
      <dsp:nvSpPr>
        <dsp:cNvPr id="0" name=""/>
        <dsp:cNvSpPr/>
      </dsp:nvSpPr>
      <dsp:spPr>
        <a:xfrm>
          <a:off x="3403800" y="-215328"/>
          <a:ext cx="1810409" cy="1810409"/>
        </a:xfrm>
        <a:prstGeom prst="circularArrow">
          <a:avLst>
            <a:gd name="adj1" fmla="val 5032"/>
            <a:gd name="adj2" fmla="val 648110"/>
            <a:gd name="adj3" fmla="val 19176379"/>
            <a:gd name="adj4" fmla="val 12575511"/>
            <a:gd name="adj5" fmla="val 5870"/>
          </a:avLst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C3912E-60A5-4F3C-A208-DBED16DBFBB2}">
      <dsp:nvSpPr>
        <dsp:cNvPr id="0" name=""/>
        <dsp:cNvSpPr/>
      </dsp:nvSpPr>
      <dsp:spPr>
        <a:xfrm>
          <a:off x="3094386" y="291603"/>
          <a:ext cx="1026598" cy="408244"/>
        </a:xfrm>
        <a:prstGeom prst="roundRect">
          <a:avLst>
            <a:gd name="adj" fmla="val 10000"/>
          </a:avLst>
        </a:prstGeom>
        <a:solidFill>
          <a:schemeClr val="accent2">
            <a:hueOff val="-6459016"/>
            <a:satOff val="7446"/>
            <a:lumOff val="248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1" kern="1200">
              <a:latin typeface="SutonnyMJ" pitchFamily="2" charset="0"/>
              <a:cs typeface="SutonnyMJ" pitchFamily="2" charset="0"/>
            </a:rPr>
            <a:t>cvBKvi e¨emvqx</a:t>
          </a:r>
          <a:endParaRPr lang="en-US" sz="1400" kern="1200" dirty="0"/>
        </a:p>
      </dsp:txBody>
      <dsp:txXfrm>
        <a:off x="3106343" y="303560"/>
        <a:ext cx="1002684" cy="384330"/>
      </dsp:txXfrm>
    </dsp:sp>
    <dsp:sp modelId="{8B2DD9E9-F8D3-4B20-9CAD-946A555D998B}">
      <dsp:nvSpPr>
        <dsp:cNvPr id="0" name=""/>
        <dsp:cNvSpPr/>
      </dsp:nvSpPr>
      <dsp:spPr>
        <a:xfrm>
          <a:off x="4554772" y="495725"/>
          <a:ext cx="1154922" cy="952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12918031"/>
              <a:satOff val="14892"/>
              <a:lumOff val="49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306F25-D3C8-4801-90BB-3290893FA070}">
      <dsp:nvSpPr>
        <dsp:cNvPr id="0" name=""/>
        <dsp:cNvSpPr/>
      </dsp:nvSpPr>
      <dsp:spPr>
        <a:xfrm>
          <a:off x="5130460" y="459163"/>
          <a:ext cx="1662835" cy="1662835"/>
        </a:xfrm>
        <a:prstGeom prst="leftCircularArrow">
          <a:avLst>
            <a:gd name="adj1" fmla="val 5478"/>
            <a:gd name="adj2" fmla="val 713600"/>
            <a:gd name="adj3" fmla="val 2489110"/>
            <a:gd name="adj4" fmla="val 9024489"/>
            <a:gd name="adj5" fmla="val 6391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11D277-774C-4611-92A1-0CC70C49E099}">
      <dsp:nvSpPr>
        <dsp:cNvPr id="0" name=""/>
        <dsp:cNvSpPr/>
      </dsp:nvSpPr>
      <dsp:spPr>
        <a:xfrm>
          <a:off x="4811421" y="1244172"/>
          <a:ext cx="1026598" cy="408244"/>
        </a:xfrm>
        <a:prstGeom prst="roundRect">
          <a:avLst>
            <a:gd name="adj" fmla="val 10000"/>
          </a:avLst>
        </a:prstGeom>
        <a:solidFill>
          <a:schemeClr val="accent2">
            <a:hueOff val="-12918031"/>
            <a:satOff val="14892"/>
            <a:lumOff val="496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1" kern="1200">
              <a:latin typeface="SutonnyMJ" pitchFamily="2" charset="0"/>
              <a:cs typeface="SutonnyMJ" pitchFamily="2" charset="0"/>
            </a:rPr>
            <a:t> LyPiv e¨emvqx</a:t>
          </a:r>
          <a:endParaRPr lang="en-US" sz="1400" kern="1200" dirty="0"/>
        </a:p>
      </dsp:txBody>
      <dsp:txXfrm>
        <a:off x="4823378" y="1256129"/>
        <a:ext cx="1002684" cy="384330"/>
      </dsp:txXfrm>
    </dsp:sp>
    <dsp:sp modelId="{34D7D1D7-1281-4886-8456-26BF5F204C10}">
      <dsp:nvSpPr>
        <dsp:cNvPr id="0" name=""/>
        <dsp:cNvSpPr/>
      </dsp:nvSpPr>
      <dsp:spPr>
        <a:xfrm>
          <a:off x="6271807" y="495725"/>
          <a:ext cx="1154922" cy="952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19377047"/>
              <a:satOff val="22338"/>
              <a:lumOff val="74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CE134E-94E0-447A-828C-F7434314CBFC}">
      <dsp:nvSpPr>
        <dsp:cNvPr id="0" name=""/>
        <dsp:cNvSpPr/>
      </dsp:nvSpPr>
      <dsp:spPr>
        <a:xfrm>
          <a:off x="6528457" y="291603"/>
          <a:ext cx="1026598" cy="408244"/>
        </a:xfrm>
        <a:prstGeom prst="roundRect">
          <a:avLst>
            <a:gd name="adj" fmla="val 10000"/>
          </a:avLst>
        </a:prstGeom>
        <a:solidFill>
          <a:schemeClr val="accent2">
            <a:hueOff val="-19377047"/>
            <a:satOff val="22338"/>
            <a:lumOff val="745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1" kern="1200">
              <a:latin typeface="SutonnyMJ" pitchFamily="2" charset="0"/>
              <a:cs typeface="SutonnyMJ" pitchFamily="2" charset="0"/>
            </a:rPr>
            <a:t>P‚ovšÍ †fv³v</a:t>
          </a:r>
          <a:endParaRPr lang="en-US" sz="1400" kern="1200" dirty="0"/>
        </a:p>
      </dsp:txBody>
      <dsp:txXfrm>
        <a:off x="6540414" y="303560"/>
        <a:ext cx="1002684" cy="38433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E09F2C-FBF1-41BE-90C4-F1731CD94A83}">
      <dsp:nvSpPr>
        <dsp:cNvPr id="0" name=""/>
        <dsp:cNvSpPr/>
      </dsp:nvSpPr>
      <dsp:spPr>
        <a:xfrm>
          <a:off x="1329233" y="97585"/>
          <a:ext cx="2100833" cy="17669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778BE1-9CCE-437C-B629-F740FBB9CBFA}">
      <dsp:nvSpPr>
        <dsp:cNvPr id="0" name=""/>
        <dsp:cNvSpPr/>
      </dsp:nvSpPr>
      <dsp:spPr>
        <a:xfrm>
          <a:off x="546598" y="840379"/>
          <a:ext cx="1138576" cy="11385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i="1" kern="1200" dirty="0">
              <a:latin typeface="SutonnyMJ" pitchFamily="2" charset="0"/>
              <a:cs typeface="SutonnyMJ" pitchFamily="2" charset="0"/>
            </a:rPr>
            <a:t>1. </a:t>
          </a:r>
          <a:r>
            <a:rPr lang="en-US" sz="2100" b="1" i="1" kern="1200" dirty="0" err="1">
              <a:latin typeface="SutonnyMJ" pitchFamily="2" charset="0"/>
              <a:cs typeface="SutonnyMJ" pitchFamily="2" charset="0"/>
            </a:rPr>
            <a:t>evÆv</a:t>
          </a:r>
          <a:r>
            <a:rPr lang="en-US" sz="2100" b="1" i="1" kern="1200" dirty="0">
              <a:latin typeface="SutonnyMJ" pitchFamily="2" charset="0"/>
              <a:cs typeface="SutonnyMJ" pitchFamily="2" charset="0"/>
            </a:rPr>
            <a:t> </a:t>
          </a:r>
          <a:r>
            <a:rPr lang="en-US" sz="2100" b="1" i="1" kern="1200" dirty="0" err="1">
              <a:latin typeface="SutonnyMJ" pitchFamily="2" charset="0"/>
              <a:cs typeface="SutonnyMJ" pitchFamily="2" charset="0"/>
            </a:rPr>
            <a:t>wecwY</a:t>
          </a:r>
          <a:endParaRPr lang="en-US" sz="2100" kern="1200" dirty="0"/>
        </a:p>
      </dsp:txBody>
      <dsp:txXfrm>
        <a:off x="546598" y="840379"/>
        <a:ext cx="1138576" cy="1138576"/>
      </dsp:txXfrm>
    </dsp:sp>
    <dsp:sp modelId="{61650E38-03BD-4F80-B1CE-A0E4BC57DE22}">
      <dsp:nvSpPr>
        <dsp:cNvPr id="0" name=""/>
        <dsp:cNvSpPr/>
      </dsp:nvSpPr>
      <dsp:spPr>
        <a:xfrm>
          <a:off x="4547026" y="97585"/>
          <a:ext cx="2100833" cy="1766950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008DC1-66B0-4B33-AC3F-E8D19AD89320}">
      <dsp:nvSpPr>
        <dsp:cNvPr id="0" name=""/>
        <dsp:cNvSpPr/>
      </dsp:nvSpPr>
      <dsp:spPr>
        <a:xfrm>
          <a:off x="3764390" y="840379"/>
          <a:ext cx="1138576" cy="1138576"/>
        </a:xfrm>
        <a:prstGeom prst="rect">
          <a:avLst/>
        </a:prstGeom>
        <a:solidFill>
          <a:schemeClr val="accent2">
            <a:hueOff val="-19377047"/>
            <a:satOff val="22338"/>
            <a:lumOff val="745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i="1" kern="1200" dirty="0">
              <a:latin typeface="SutonnyMJ" pitchFamily="2" charset="0"/>
              <a:cs typeface="SutonnyMJ" pitchFamily="2" charset="0"/>
            </a:rPr>
            <a:t>2. Ad </a:t>
          </a:r>
          <a:r>
            <a:rPr lang="en-US" sz="2100" b="1" i="1" kern="1200" err="1">
              <a:latin typeface="SutonnyMJ" pitchFamily="2" charset="0"/>
              <a:cs typeface="SutonnyMJ" pitchFamily="2" charset="0"/>
            </a:rPr>
            <a:t>cÖvBm</a:t>
          </a:r>
          <a:r>
            <a:rPr lang="en-US" sz="2100" b="1" i="1" kern="1200">
              <a:latin typeface="SutonnyMJ" pitchFamily="2" charset="0"/>
              <a:cs typeface="SutonnyMJ" pitchFamily="2" charset="0"/>
            </a:rPr>
            <a:t> LyPiv e¨emvqx</a:t>
          </a:r>
          <a:endParaRPr lang="en-US" sz="2100" kern="1200" dirty="0"/>
        </a:p>
      </dsp:txBody>
      <dsp:txXfrm>
        <a:off x="3764390" y="840379"/>
        <a:ext cx="1138576" cy="113857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59643C-39F8-48A9-AC92-31CF036283A5}">
      <dsp:nvSpPr>
        <dsp:cNvPr id="0" name=""/>
        <dsp:cNvSpPr/>
      </dsp:nvSpPr>
      <dsp:spPr>
        <a:xfrm>
          <a:off x="4502" y="798948"/>
          <a:ext cx="2221276" cy="164151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4C35EA-9736-49CD-AA3C-935E8E7AD9ED}">
      <dsp:nvSpPr>
        <dsp:cNvPr id="0" name=""/>
        <dsp:cNvSpPr/>
      </dsp:nvSpPr>
      <dsp:spPr>
        <a:xfrm>
          <a:off x="453484" y="2142826"/>
          <a:ext cx="1914078" cy="459985"/>
        </a:xfrm>
        <a:prstGeom prst="rect">
          <a:avLst/>
        </a:prstGeom>
        <a:solidFill>
          <a:srgbClr val="FF0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5000"/>
            </a:spcAft>
            <a:buNone/>
          </a:pPr>
          <a:r>
            <a:rPr lang="en-US" sz="2400" b="1" i="1" kern="1200" dirty="0">
              <a:latin typeface="SutonnyMJ" pitchFamily="2" charset="0"/>
              <a:cs typeface="SutonnyMJ" pitchFamily="2" charset="0"/>
            </a:rPr>
            <a:t>1. </a:t>
          </a:r>
          <a:r>
            <a:rPr lang="en-US" sz="2400" b="1" i="1" kern="1200" dirty="0" err="1">
              <a:latin typeface="SutonnyMJ" pitchFamily="2" charset="0"/>
              <a:cs typeface="SutonnyMJ" pitchFamily="2" charset="0"/>
            </a:rPr>
            <a:t>wecwYgvjv</a:t>
          </a:r>
          <a:endParaRPr lang="en-US" sz="2400" kern="1200" dirty="0"/>
        </a:p>
      </dsp:txBody>
      <dsp:txXfrm>
        <a:off x="453484" y="2142826"/>
        <a:ext cx="1914078" cy="459985"/>
      </dsp:txXfrm>
    </dsp:sp>
    <dsp:sp modelId="{D2A6B11E-78EF-4C9B-B5C9-53037657CE5B}">
      <dsp:nvSpPr>
        <dsp:cNvPr id="0" name=""/>
        <dsp:cNvSpPr/>
      </dsp:nvSpPr>
      <dsp:spPr>
        <a:xfrm>
          <a:off x="2964179" y="798948"/>
          <a:ext cx="2221276" cy="1641515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5BDBE2-4AAB-4856-BA81-22F7EEFAAA25}">
      <dsp:nvSpPr>
        <dsp:cNvPr id="0" name=""/>
        <dsp:cNvSpPr/>
      </dsp:nvSpPr>
      <dsp:spPr>
        <a:xfrm>
          <a:off x="3413160" y="2142826"/>
          <a:ext cx="1914078" cy="459985"/>
        </a:xfrm>
        <a:prstGeom prst="rect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5000"/>
            </a:spcAft>
            <a:buNone/>
          </a:pPr>
          <a:r>
            <a:rPr lang="en-US" sz="20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2. </a:t>
          </a:r>
          <a:r>
            <a:rPr lang="en-US" sz="20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d«vbmvBR</a:t>
          </a:r>
          <a:r>
            <a:rPr lang="en-US" sz="20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0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msMVb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413160" y="2142826"/>
        <a:ext cx="1914078" cy="459985"/>
      </dsp:txXfrm>
    </dsp:sp>
    <dsp:sp modelId="{854BA651-2DEF-4FD9-9D24-B9CAA7B0008E}">
      <dsp:nvSpPr>
        <dsp:cNvPr id="0" name=""/>
        <dsp:cNvSpPr/>
      </dsp:nvSpPr>
      <dsp:spPr>
        <a:xfrm>
          <a:off x="5923855" y="798948"/>
          <a:ext cx="2221276" cy="164151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C5EE64-1585-4E01-9776-BAB00C585A66}">
      <dsp:nvSpPr>
        <dsp:cNvPr id="0" name=""/>
        <dsp:cNvSpPr/>
      </dsp:nvSpPr>
      <dsp:spPr>
        <a:xfrm>
          <a:off x="6352758" y="2195835"/>
          <a:ext cx="1914078" cy="459985"/>
        </a:xfrm>
        <a:prstGeom prst="rect">
          <a:avLst/>
        </a:prstGeom>
        <a:solidFill>
          <a:srgbClr val="00B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5000"/>
            </a:spcAft>
            <a:buNone/>
          </a:pPr>
          <a:r>
            <a:rPr lang="en-US" sz="20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3. </a:t>
          </a:r>
          <a:r>
            <a:rPr lang="en-US" sz="20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gv‡P©ÛvBwRs</a:t>
          </a:r>
          <a:r>
            <a:rPr lang="en-US" sz="20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5000"/>
            </a:spcAft>
            <a:buNone/>
          </a:pPr>
          <a:r>
            <a:rPr lang="en-US" sz="20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GKÎxKiY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6352758" y="2195835"/>
        <a:ext cx="1914078" cy="459985"/>
      </dsp:txXfrm>
    </dsp:sp>
    <dsp:sp modelId="{2D07D3EA-584C-42D2-8919-D9705CDE9C3E}">
      <dsp:nvSpPr>
        <dsp:cNvPr id="0" name=""/>
        <dsp:cNvSpPr/>
      </dsp:nvSpPr>
      <dsp:spPr>
        <a:xfrm>
          <a:off x="8883531" y="798948"/>
          <a:ext cx="2221276" cy="1641515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3E9D81-A856-4BEE-9DEC-53FC9323FDC4}">
      <dsp:nvSpPr>
        <dsp:cNvPr id="0" name=""/>
        <dsp:cNvSpPr/>
      </dsp:nvSpPr>
      <dsp:spPr>
        <a:xfrm>
          <a:off x="9332513" y="2142826"/>
          <a:ext cx="1914078" cy="459985"/>
        </a:xfrm>
        <a:prstGeom prst="rect">
          <a:avLst/>
        </a:prstGeom>
        <a:solidFill>
          <a:srgbClr val="00B0F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5000"/>
            </a:spcAft>
            <a:buNone/>
          </a:pPr>
          <a:r>
            <a:rPr lang="en-US" sz="24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4. </a:t>
          </a:r>
          <a:r>
            <a:rPr lang="en-US" sz="24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eûkvLv</a:t>
          </a:r>
          <a:r>
            <a:rPr lang="en-US" sz="24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4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wecwY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9332513" y="2142826"/>
        <a:ext cx="1914078" cy="45998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E09F2C-FBF1-41BE-90C4-F1731CD94A83}">
      <dsp:nvSpPr>
        <dsp:cNvPr id="0" name=""/>
        <dsp:cNvSpPr/>
      </dsp:nvSpPr>
      <dsp:spPr>
        <a:xfrm>
          <a:off x="1325561" y="264272"/>
          <a:ext cx="2517355" cy="21172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4000" r="-34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778BE1-9CCE-437C-B629-F740FBB9CBFA}">
      <dsp:nvSpPr>
        <dsp:cNvPr id="0" name=""/>
        <dsp:cNvSpPr/>
      </dsp:nvSpPr>
      <dsp:spPr>
        <a:xfrm>
          <a:off x="387756" y="1154337"/>
          <a:ext cx="1364316" cy="136431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1" kern="1200" dirty="0">
              <a:latin typeface="SutonnyMJ" pitchFamily="2" charset="0"/>
              <a:cs typeface="SutonnyMJ" pitchFamily="2" charset="0"/>
            </a:rPr>
            <a:t>1. </a:t>
          </a:r>
          <a:r>
            <a:rPr lang="en-US" sz="2400" b="1" i="1" kern="1200" dirty="0" err="1">
              <a:latin typeface="SutonnyMJ" pitchFamily="2" charset="0"/>
              <a:cs typeface="SutonnyMJ" pitchFamily="2" charset="0"/>
            </a:rPr>
            <a:t>mivmwi</a:t>
          </a:r>
          <a:r>
            <a:rPr lang="en-US" sz="2400" b="1" i="1" kern="1200" dirty="0">
              <a:latin typeface="SutonnyMJ" pitchFamily="2" charset="0"/>
              <a:cs typeface="SutonnyMJ" pitchFamily="2" charset="0"/>
            </a:rPr>
            <a:t> </a:t>
          </a:r>
          <a:r>
            <a:rPr lang="en-US" sz="2400" b="1" i="1" kern="1200" dirty="0" err="1">
              <a:latin typeface="SutonnyMJ" pitchFamily="2" charset="0"/>
              <a:cs typeface="SutonnyMJ" pitchFamily="2" charset="0"/>
            </a:rPr>
            <a:t>weµq</a:t>
          </a:r>
          <a:endParaRPr lang="en-US" sz="2400" kern="1200" dirty="0"/>
        </a:p>
      </dsp:txBody>
      <dsp:txXfrm>
        <a:off x="387756" y="1154337"/>
        <a:ext cx="1364316" cy="1364316"/>
      </dsp:txXfrm>
    </dsp:sp>
    <dsp:sp modelId="{61650E38-03BD-4F80-B1CE-A0E4BC57DE22}">
      <dsp:nvSpPr>
        <dsp:cNvPr id="0" name=""/>
        <dsp:cNvSpPr/>
      </dsp:nvSpPr>
      <dsp:spPr>
        <a:xfrm>
          <a:off x="5222888" y="264272"/>
          <a:ext cx="2517355" cy="2117275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008DC1-66B0-4B33-AC3F-E8D19AD89320}">
      <dsp:nvSpPr>
        <dsp:cNvPr id="0" name=""/>
        <dsp:cNvSpPr/>
      </dsp:nvSpPr>
      <dsp:spPr>
        <a:xfrm>
          <a:off x="4285083" y="1154337"/>
          <a:ext cx="1364316" cy="1364316"/>
        </a:xfrm>
        <a:prstGeom prst="rect">
          <a:avLst/>
        </a:prstGeom>
        <a:solidFill>
          <a:schemeClr val="accent2">
            <a:hueOff val="-9688523"/>
            <a:satOff val="11169"/>
            <a:lumOff val="372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2. †</a:t>
          </a:r>
          <a:r>
            <a:rPr lang="en-US" sz="24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Uwjgv‡K©wUs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285083" y="1154337"/>
        <a:ext cx="1364316" cy="1364316"/>
      </dsp:txXfrm>
    </dsp:sp>
    <dsp:sp modelId="{FABABBAD-177C-4D66-83CD-6A544AACD449}">
      <dsp:nvSpPr>
        <dsp:cNvPr id="0" name=""/>
        <dsp:cNvSpPr/>
      </dsp:nvSpPr>
      <dsp:spPr>
        <a:xfrm>
          <a:off x="3274224" y="2900013"/>
          <a:ext cx="2517355" cy="21172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399883-EA9A-4E1F-A2B0-8AE8CB35F5DA}">
      <dsp:nvSpPr>
        <dsp:cNvPr id="0" name=""/>
        <dsp:cNvSpPr/>
      </dsp:nvSpPr>
      <dsp:spPr>
        <a:xfrm>
          <a:off x="2336419" y="3790078"/>
          <a:ext cx="1364316" cy="1364316"/>
        </a:xfrm>
        <a:prstGeom prst="rect">
          <a:avLst/>
        </a:prstGeom>
        <a:solidFill>
          <a:schemeClr val="accent2">
            <a:hueOff val="-19377047"/>
            <a:satOff val="22338"/>
            <a:lumOff val="745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3. </a:t>
          </a:r>
          <a:r>
            <a:rPr lang="en-US" sz="24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A‡Uv‡gwUK</a:t>
          </a:r>
          <a:endParaRPr lang="en-US" sz="2400" b="1" i="1" kern="1200" dirty="0">
            <a:solidFill>
              <a:schemeClr val="tx1"/>
            </a:solidFill>
            <a:latin typeface="SutonnyMJ" pitchFamily="2" charset="0"/>
            <a:cs typeface="SutonnyMJ" pitchFamily="2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‡</a:t>
          </a:r>
          <a:r>
            <a:rPr lang="en-US" sz="24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fwÛs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2336419" y="3790078"/>
        <a:ext cx="1364316" cy="136431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1B4B85-4455-4DC6-A88B-886B28BB7BA8}">
      <dsp:nvSpPr>
        <dsp:cNvPr id="0" name=""/>
        <dsp:cNvSpPr/>
      </dsp:nvSpPr>
      <dsp:spPr>
        <a:xfrm rot="16200000">
          <a:off x="-914974" y="916251"/>
          <a:ext cx="5151046" cy="3318543"/>
        </a:xfrm>
        <a:prstGeom prst="flowChartManualOperation">
          <a:avLst/>
        </a:prstGeom>
        <a:solidFill>
          <a:srgbClr val="FF0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Drcv`bKvixi</a:t>
          </a:r>
          <a:r>
            <a:rPr lang="en-US" sz="24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/</a:t>
          </a:r>
          <a:r>
            <a:rPr lang="en-US" sz="24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cvBKv‡ii</a:t>
          </a:r>
          <a:r>
            <a:rPr lang="en-US" sz="24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4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cÖwZ</a:t>
          </a:r>
          <a:r>
            <a:rPr lang="en-US" sz="24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4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Kvh©vewj</a:t>
          </a:r>
          <a:endParaRPr lang="en-US" sz="24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.</a:t>
          </a:r>
          <a:r>
            <a:rPr lang="en-US" sz="20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cb</a:t>
          </a:r>
          <a:r>
            <a:rPr lang="en-US" sz="20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¨ </a:t>
          </a:r>
          <a:r>
            <a:rPr lang="en-US" sz="20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weµq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.</a:t>
          </a:r>
          <a:r>
            <a:rPr lang="en-US" sz="20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cb</a:t>
          </a:r>
          <a:r>
            <a:rPr lang="en-US" sz="20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¨ </a:t>
          </a:r>
          <a:r>
            <a:rPr lang="en-US" sz="20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cwienb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.</a:t>
          </a:r>
          <a:r>
            <a:rPr lang="en-US" sz="20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cb</a:t>
          </a:r>
          <a:r>
            <a:rPr lang="en-US" sz="20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¨ </a:t>
          </a:r>
          <a:r>
            <a:rPr lang="en-US" sz="20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msiÿY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.A_©</a:t>
          </a:r>
          <a:r>
            <a:rPr lang="en-US" sz="20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ms</a:t>
          </a:r>
          <a:r>
            <a:rPr lang="en-US" sz="20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¯’</a:t>
          </a:r>
          <a:r>
            <a:rPr lang="en-US" sz="20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vb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.</a:t>
          </a:r>
          <a:r>
            <a:rPr lang="en-US" sz="20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evRvi</a:t>
          </a:r>
          <a:r>
            <a:rPr lang="en-US" sz="20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0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m¤úªmviY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.</a:t>
          </a:r>
          <a:r>
            <a:rPr lang="en-US" sz="20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SuywK</a:t>
          </a:r>
          <a:r>
            <a:rPr lang="en-US" sz="20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0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MÖnb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. </a:t>
          </a:r>
          <a:r>
            <a:rPr lang="en-US" sz="20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evRvi</a:t>
          </a:r>
          <a:r>
            <a:rPr lang="en-US" sz="20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Z_¨ </a:t>
          </a:r>
          <a:r>
            <a:rPr lang="en-US" sz="20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mieivn</a:t>
          </a:r>
          <a:endParaRPr lang="en-US" sz="2000" kern="1200" dirty="0"/>
        </a:p>
      </dsp:txBody>
      <dsp:txXfrm rot="5400000">
        <a:off x="1278" y="1030208"/>
        <a:ext cx="3318543" cy="3090628"/>
      </dsp:txXfrm>
    </dsp:sp>
    <dsp:sp modelId="{E7C4A5A4-1E8F-4B5B-9060-26C3902A90F4}">
      <dsp:nvSpPr>
        <dsp:cNvPr id="0" name=""/>
        <dsp:cNvSpPr/>
      </dsp:nvSpPr>
      <dsp:spPr>
        <a:xfrm rot="16200000">
          <a:off x="2652459" y="916251"/>
          <a:ext cx="5151046" cy="3318543"/>
        </a:xfrm>
        <a:prstGeom prst="flowChartManualOperation">
          <a:avLst/>
        </a:prstGeom>
        <a:solidFill>
          <a:schemeClr val="accent2">
            <a:hueOff val="-9688523"/>
            <a:satOff val="11169"/>
            <a:lumOff val="372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0" tIns="0" rIns="197507" bIns="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‡fv³v‡`i </a:t>
          </a:r>
          <a:r>
            <a:rPr lang="en-US" sz="31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cÖwZ</a:t>
          </a:r>
          <a:r>
            <a:rPr lang="en-US" sz="31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31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Kvh©vewj</a:t>
          </a:r>
          <a:endParaRPr lang="en-US" sz="31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.</a:t>
          </a:r>
          <a:r>
            <a:rPr lang="en-US" sz="24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wbqwgZ</a:t>
          </a:r>
          <a:r>
            <a:rPr lang="en-US" sz="24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4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cb</a:t>
          </a:r>
          <a:r>
            <a:rPr lang="en-US" sz="24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¨ </a:t>
          </a:r>
          <a:r>
            <a:rPr lang="en-US" sz="24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mieivn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.</a:t>
          </a:r>
          <a:r>
            <a:rPr lang="en-US" sz="24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cY</a:t>
          </a:r>
          <a:r>
            <a:rPr lang="en-US" sz="24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¨ Kª‡q </a:t>
          </a:r>
          <a:r>
            <a:rPr lang="en-US" sz="24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mnvqZv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.</a:t>
          </a:r>
          <a:r>
            <a:rPr lang="en-US" sz="24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cb</a:t>
          </a:r>
          <a:r>
            <a:rPr lang="en-US" sz="24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¨ ‡</a:t>
          </a:r>
          <a:r>
            <a:rPr lang="en-US" sz="24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diZ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.</a:t>
          </a:r>
          <a:r>
            <a:rPr lang="en-US" sz="24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Dc‡`k</a:t>
          </a:r>
          <a:r>
            <a:rPr lang="en-US" sz="24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`</a:t>
          </a:r>
          <a:r>
            <a:rPr lang="en-US" sz="24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vb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.</a:t>
          </a:r>
          <a:r>
            <a:rPr lang="en-US" sz="24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RxebhvÎvi</a:t>
          </a:r>
          <a:r>
            <a:rPr lang="en-US" sz="24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4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gvb</a:t>
          </a:r>
          <a:r>
            <a:rPr lang="en-US" sz="24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4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Dbœqb</a:t>
          </a:r>
          <a:endParaRPr lang="en-US" sz="2400" kern="1200" dirty="0"/>
        </a:p>
      </dsp:txBody>
      <dsp:txXfrm rot="5400000">
        <a:off x="3568711" y="1030208"/>
        <a:ext cx="3318543" cy="3090628"/>
      </dsp:txXfrm>
    </dsp:sp>
    <dsp:sp modelId="{F6B2191C-2D84-4495-80AF-7E5702D3CAA3}">
      <dsp:nvSpPr>
        <dsp:cNvPr id="0" name=""/>
        <dsp:cNvSpPr/>
      </dsp:nvSpPr>
      <dsp:spPr>
        <a:xfrm rot="16200000">
          <a:off x="6219893" y="916251"/>
          <a:ext cx="5151046" cy="3318543"/>
        </a:xfrm>
        <a:prstGeom prst="flowChartManualOperation">
          <a:avLst/>
        </a:prstGeom>
        <a:solidFill>
          <a:schemeClr val="accent2">
            <a:hueOff val="-19377047"/>
            <a:satOff val="22338"/>
            <a:lumOff val="745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0" tIns="0" rIns="197507" bIns="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wb‡R</a:t>
          </a:r>
          <a:r>
            <a:rPr lang="en-US" sz="31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‡`</a:t>
          </a:r>
          <a:r>
            <a:rPr lang="en-US" sz="31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i</a:t>
          </a:r>
          <a:r>
            <a:rPr lang="en-US" sz="31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31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cÖwZ</a:t>
          </a:r>
          <a:r>
            <a:rPr lang="en-US" sz="31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31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Kvh©vewj</a:t>
          </a:r>
          <a:endParaRPr lang="en-US" sz="31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.</a:t>
          </a:r>
          <a:r>
            <a:rPr lang="en-US" sz="24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cb</a:t>
          </a:r>
          <a:r>
            <a:rPr lang="en-US" sz="24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¨ µq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.</a:t>
          </a:r>
          <a:r>
            <a:rPr lang="en-US" sz="24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c‡Y¨i</a:t>
          </a:r>
          <a:r>
            <a:rPr lang="en-US" sz="24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4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g~j</a:t>
          </a:r>
          <a:r>
            <a:rPr lang="en-US" sz="24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¨ </a:t>
          </a:r>
          <a:r>
            <a:rPr lang="en-US" sz="24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wba©vib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.</a:t>
          </a:r>
          <a:r>
            <a:rPr lang="en-US" sz="24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wnmveiÿY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.</a:t>
          </a:r>
          <a:r>
            <a:rPr lang="en-US" sz="24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cÖwkÿY</a:t>
          </a:r>
          <a:r>
            <a:rPr lang="en-US" sz="24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4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MÖnb</a:t>
          </a:r>
          <a:endParaRPr lang="en-US" sz="2400" kern="1200" dirty="0"/>
        </a:p>
      </dsp:txBody>
      <dsp:txXfrm rot="5400000">
        <a:off x="7136145" y="1030208"/>
        <a:ext cx="3318543" cy="309062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1C582E-B1C9-4E15-97D8-120652AFF0F9}">
      <dsp:nvSpPr>
        <dsp:cNvPr id="0" name=""/>
        <dsp:cNvSpPr/>
      </dsp:nvSpPr>
      <dsp:spPr>
        <a:xfrm rot="16200000">
          <a:off x="1763" y="744802"/>
          <a:ext cx="3929062" cy="3929062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cvBKvwi</a:t>
          </a:r>
          <a:endParaRPr lang="en-US" sz="4100" b="1" i="1" kern="1200" dirty="0">
            <a:solidFill>
              <a:schemeClr val="tx1"/>
            </a:solidFill>
            <a:latin typeface="SutonnyMJ" pitchFamily="2" charset="0"/>
            <a:cs typeface="SutonnyMJ" pitchFamily="2" charset="0"/>
          </a:endParaRPr>
        </a:p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e¨emvq</a:t>
          </a:r>
          <a:endParaRPr lang="en-US" sz="4100" kern="1200" dirty="0"/>
        </a:p>
      </dsp:txBody>
      <dsp:txXfrm rot="5400000">
        <a:off x="1764" y="1727067"/>
        <a:ext cx="3241476" cy="1964531"/>
      </dsp:txXfrm>
    </dsp:sp>
    <dsp:sp modelId="{23EC3895-509C-436B-A5E8-B42761D4C7C1}">
      <dsp:nvSpPr>
        <dsp:cNvPr id="0" name=""/>
        <dsp:cNvSpPr/>
      </dsp:nvSpPr>
      <dsp:spPr>
        <a:xfrm rot="5400000">
          <a:off x="4197174" y="744802"/>
          <a:ext cx="3929062" cy="3929062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-19377047"/>
            <a:satOff val="22338"/>
            <a:lumOff val="745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LyPiv</a:t>
          </a:r>
          <a:endParaRPr lang="en-US" sz="4100" b="1" i="1" kern="1200" dirty="0">
            <a:solidFill>
              <a:schemeClr val="tx1"/>
            </a:solidFill>
            <a:latin typeface="SutonnyMJ" pitchFamily="2" charset="0"/>
            <a:cs typeface="SutonnyMJ" pitchFamily="2" charset="0"/>
          </a:endParaRPr>
        </a:p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e¨emvq</a:t>
          </a:r>
          <a:endParaRPr lang="en-US" sz="4100" kern="1200" dirty="0"/>
        </a:p>
      </dsp:txBody>
      <dsp:txXfrm rot="-5400000">
        <a:off x="4884761" y="1727068"/>
        <a:ext cx="3241476" cy="19645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3480B7-55A9-4466-847C-CF80E08F0B31}">
      <dsp:nvSpPr>
        <dsp:cNvPr id="0" name=""/>
        <dsp:cNvSpPr/>
      </dsp:nvSpPr>
      <dsp:spPr>
        <a:xfrm>
          <a:off x="114211" y="1062465"/>
          <a:ext cx="2647395" cy="827311"/>
        </a:xfrm>
        <a:prstGeom prst="rect">
          <a:avLst/>
        </a:prstGeom>
        <a:solidFill>
          <a:schemeClr val="tx2">
            <a:lumMod val="60000"/>
            <a:lumOff val="40000"/>
            <a:alpha val="4000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0365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1.msMVb</a:t>
          </a:r>
          <a:endParaRPr lang="en-US" sz="2000" kern="1200" dirty="0"/>
        </a:p>
      </dsp:txBody>
      <dsp:txXfrm>
        <a:off x="114211" y="1062465"/>
        <a:ext cx="2647395" cy="827311"/>
      </dsp:txXfrm>
    </dsp:sp>
    <dsp:sp modelId="{05E6FEE9-300A-4F59-8A9C-F0698E16211C}">
      <dsp:nvSpPr>
        <dsp:cNvPr id="0" name=""/>
        <dsp:cNvSpPr/>
      </dsp:nvSpPr>
      <dsp:spPr>
        <a:xfrm>
          <a:off x="3903" y="942965"/>
          <a:ext cx="579117" cy="86867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8000" r="-68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6A21E3-0EED-4531-8593-DF8EB5FE1133}">
      <dsp:nvSpPr>
        <dsp:cNvPr id="0" name=""/>
        <dsp:cNvSpPr/>
      </dsp:nvSpPr>
      <dsp:spPr>
        <a:xfrm>
          <a:off x="3029612" y="1062465"/>
          <a:ext cx="2647395" cy="827311"/>
        </a:xfrm>
        <a:prstGeom prst="rect">
          <a:avLst/>
        </a:prstGeom>
        <a:solidFill>
          <a:schemeClr val="accent2">
            <a:alpha val="4000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0365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2. </a:t>
          </a:r>
          <a:r>
            <a:rPr lang="en-US" sz="20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g~jab</a:t>
          </a:r>
          <a:endParaRPr lang="en-US" sz="2000" kern="1200" dirty="0"/>
        </a:p>
      </dsp:txBody>
      <dsp:txXfrm>
        <a:off x="3029612" y="1062465"/>
        <a:ext cx="2647395" cy="827311"/>
      </dsp:txXfrm>
    </dsp:sp>
    <dsp:sp modelId="{98E6498B-3819-4D1B-A10D-0B15F1A81B37}">
      <dsp:nvSpPr>
        <dsp:cNvPr id="0" name=""/>
        <dsp:cNvSpPr/>
      </dsp:nvSpPr>
      <dsp:spPr>
        <a:xfrm>
          <a:off x="2919304" y="942965"/>
          <a:ext cx="579117" cy="868676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9C5DBC-34A9-453B-B889-172C78A6BF73}">
      <dsp:nvSpPr>
        <dsp:cNvPr id="0" name=""/>
        <dsp:cNvSpPr/>
      </dsp:nvSpPr>
      <dsp:spPr>
        <a:xfrm>
          <a:off x="5945012" y="1062465"/>
          <a:ext cx="2647395" cy="827311"/>
        </a:xfrm>
        <a:prstGeom prst="rect">
          <a:avLst/>
        </a:prstGeom>
        <a:solidFill>
          <a:srgbClr val="FF0000">
            <a:alpha val="40000"/>
          </a:srgb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0365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3. </a:t>
          </a:r>
          <a:r>
            <a:rPr lang="en-US" sz="20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e„n`vqZvb</a:t>
          </a:r>
          <a:r>
            <a:rPr lang="en-US" sz="20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   ‡</a:t>
          </a:r>
          <a:r>
            <a:rPr lang="en-US" sz="20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jb</a:t>
          </a:r>
          <a:r>
            <a:rPr lang="en-US" sz="20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‡`b</a:t>
          </a:r>
          <a:endParaRPr lang="en-US" sz="2000" kern="1200" dirty="0"/>
        </a:p>
      </dsp:txBody>
      <dsp:txXfrm>
        <a:off x="5945012" y="1062465"/>
        <a:ext cx="2647395" cy="827311"/>
      </dsp:txXfrm>
    </dsp:sp>
    <dsp:sp modelId="{99A96081-44E7-4A4A-B7B6-EE51235C8679}">
      <dsp:nvSpPr>
        <dsp:cNvPr id="0" name=""/>
        <dsp:cNvSpPr/>
      </dsp:nvSpPr>
      <dsp:spPr>
        <a:xfrm>
          <a:off x="5834704" y="942965"/>
          <a:ext cx="579117" cy="86867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8000" r="-118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B2BC09-D401-4157-A840-40B97D458C56}">
      <dsp:nvSpPr>
        <dsp:cNvPr id="0" name=""/>
        <dsp:cNvSpPr/>
      </dsp:nvSpPr>
      <dsp:spPr>
        <a:xfrm>
          <a:off x="114211" y="2103958"/>
          <a:ext cx="2647395" cy="827311"/>
        </a:xfrm>
        <a:prstGeom prst="rect">
          <a:avLst/>
        </a:prstGeom>
        <a:solidFill>
          <a:schemeClr val="accent1">
            <a:lumMod val="75000"/>
            <a:alpha val="4000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0365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4. </a:t>
          </a:r>
          <a:r>
            <a:rPr lang="en-US" sz="20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c‡Y¨i</a:t>
          </a:r>
          <a:r>
            <a:rPr lang="en-US" sz="20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0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Drm</a:t>
          </a:r>
          <a:endParaRPr lang="en-US" sz="2000" kern="1200" dirty="0"/>
        </a:p>
      </dsp:txBody>
      <dsp:txXfrm>
        <a:off x="114211" y="2103958"/>
        <a:ext cx="2647395" cy="827311"/>
      </dsp:txXfrm>
    </dsp:sp>
    <dsp:sp modelId="{99D3197B-DC6E-4BA3-AF0D-C0372B394800}">
      <dsp:nvSpPr>
        <dsp:cNvPr id="0" name=""/>
        <dsp:cNvSpPr/>
      </dsp:nvSpPr>
      <dsp:spPr>
        <a:xfrm>
          <a:off x="3903" y="1984458"/>
          <a:ext cx="579117" cy="868676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7000" r="-107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32F758-683F-4F9F-8CC5-A4115D453F8B}">
      <dsp:nvSpPr>
        <dsp:cNvPr id="0" name=""/>
        <dsp:cNvSpPr/>
      </dsp:nvSpPr>
      <dsp:spPr>
        <a:xfrm>
          <a:off x="3029612" y="2103958"/>
          <a:ext cx="2647395" cy="827311"/>
        </a:xfrm>
        <a:prstGeom prst="rect">
          <a:avLst/>
        </a:prstGeom>
        <a:solidFill>
          <a:srgbClr val="00B050">
            <a:alpha val="40000"/>
          </a:srgb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0365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5. </a:t>
          </a:r>
          <a:r>
            <a:rPr lang="en-US" sz="20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cY</a:t>
          </a:r>
          <a:r>
            <a:rPr lang="en-US" sz="20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¨ </a:t>
          </a:r>
          <a:r>
            <a:rPr lang="en-US" sz="20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gRy</a:t>
          </a:r>
          <a:r>
            <a:rPr lang="en-US" sz="20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`</a:t>
          </a:r>
          <a:endParaRPr lang="en-US" sz="2000" kern="1200" dirty="0"/>
        </a:p>
      </dsp:txBody>
      <dsp:txXfrm>
        <a:off x="3029612" y="2103958"/>
        <a:ext cx="2647395" cy="827311"/>
      </dsp:txXfrm>
    </dsp:sp>
    <dsp:sp modelId="{117A31AD-1FF5-4E80-A41B-70971151DF04}">
      <dsp:nvSpPr>
        <dsp:cNvPr id="0" name=""/>
        <dsp:cNvSpPr/>
      </dsp:nvSpPr>
      <dsp:spPr>
        <a:xfrm>
          <a:off x="2919304" y="1984458"/>
          <a:ext cx="579117" cy="86867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8000" r="-118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27AE8C-B7A2-4CDB-90CF-06AC86015625}">
      <dsp:nvSpPr>
        <dsp:cNvPr id="0" name=""/>
        <dsp:cNvSpPr/>
      </dsp:nvSpPr>
      <dsp:spPr>
        <a:xfrm>
          <a:off x="5945012" y="2103958"/>
          <a:ext cx="2647395" cy="827311"/>
        </a:xfrm>
        <a:prstGeom prst="rect">
          <a:avLst/>
        </a:prstGeom>
        <a:solidFill>
          <a:srgbClr val="00B0F0">
            <a:alpha val="40000"/>
          </a:srgb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0365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6. </a:t>
          </a:r>
          <a:r>
            <a:rPr lang="en-US" sz="20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gybvdv</a:t>
          </a:r>
          <a:endParaRPr lang="en-US" sz="2000" kern="1200" dirty="0"/>
        </a:p>
      </dsp:txBody>
      <dsp:txXfrm>
        <a:off x="5945012" y="2103958"/>
        <a:ext cx="2647395" cy="827311"/>
      </dsp:txXfrm>
    </dsp:sp>
    <dsp:sp modelId="{9EE4CA90-7B99-4131-B7B3-E29C4279E1EE}">
      <dsp:nvSpPr>
        <dsp:cNvPr id="0" name=""/>
        <dsp:cNvSpPr/>
      </dsp:nvSpPr>
      <dsp:spPr>
        <a:xfrm>
          <a:off x="5834704" y="1984458"/>
          <a:ext cx="579117" cy="86867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5000" r="-75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414C14-B4AB-4E76-9BDD-B830800AF4E3}">
      <dsp:nvSpPr>
        <dsp:cNvPr id="0" name=""/>
        <dsp:cNvSpPr/>
      </dsp:nvSpPr>
      <dsp:spPr>
        <a:xfrm>
          <a:off x="114211" y="3145451"/>
          <a:ext cx="2647395" cy="827311"/>
        </a:xfrm>
        <a:prstGeom prst="rect">
          <a:avLst/>
        </a:prstGeom>
        <a:solidFill>
          <a:schemeClr val="accent5">
            <a:alpha val="4000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0365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7. </a:t>
          </a:r>
          <a:r>
            <a:rPr lang="en-US" sz="20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Ae</a:t>
          </a:r>
          <a:r>
            <a:rPr lang="en-US" sz="20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¯’</a:t>
          </a:r>
          <a:r>
            <a:rPr lang="en-US" sz="20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vb</a:t>
          </a:r>
          <a:endParaRPr lang="en-US" sz="2000" kern="1200" dirty="0"/>
        </a:p>
      </dsp:txBody>
      <dsp:txXfrm>
        <a:off x="114211" y="3145451"/>
        <a:ext cx="2647395" cy="827311"/>
      </dsp:txXfrm>
    </dsp:sp>
    <dsp:sp modelId="{45956115-45B1-48DC-AC4D-435AD4864E73}">
      <dsp:nvSpPr>
        <dsp:cNvPr id="0" name=""/>
        <dsp:cNvSpPr/>
      </dsp:nvSpPr>
      <dsp:spPr>
        <a:xfrm>
          <a:off x="3903" y="3025950"/>
          <a:ext cx="579117" cy="868676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0" r="-70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EA38B8-A15A-40FB-9BF4-B9EA447FB27C}">
      <dsp:nvSpPr>
        <dsp:cNvPr id="0" name=""/>
        <dsp:cNvSpPr/>
      </dsp:nvSpPr>
      <dsp:spPr>
        <a:xfrm>
          <a:off x="3029612" y="3145451"/>
          <a:ext cx="2647395" cy="827311"/>
        </a:xfrm>
        <a:prstGeom prst="rect">
          <a:avLst/>
        </a:prstGeom>
        <a:solidFill>
          <a:srgbClr val="002060">
            <a:alpha val="40000"/>
          </a:srgb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0365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8. </a:t>
          </a:r>
          <a:r>
            <a:rPr lang="en-US" sz="20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c‡Y¨i</a:t>
          </a:r>
          <a:r>
            <a:rPr lang="en-US" sz="20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†</a:t>
          </a:r>
          <a:r>
            <a:rPr lang="en-US" sz="20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jb</a:t>
          </a:r>
          <a:r>
            <a:rPr lang="en-US" sz="20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‡`b</a:t>
          </a:r>
          <a:endParaRPr lang="en-US" sz="2000" kern="1200" dirty="0"/>
        </a:p>
      </dsp:txBody>
      <dsp:txXfrm>
        <a:off x="3029612" y="3145451"/>
        <a:ext cx="2647395" cy="827311"/>
      </dsp:txXfrm>
    </dsp:sp>
    <dsp:sp modelId="{B0BB8A9A-DB63-48E8-8745-9DC403D86961}">
      <dsp:nvSpPr>
        <dsp:cNvPr id="0" name=""/>
        <dsp:cNvSpPr/>
      </dsp:nvSpPr>
      <dsp:spPr>
        <a:xfrm>
          <a:off x="2919304" y="3025950"/>
          <a:ext cx="579117" cy="86867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0" r="-100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71BBB4-3B6B-4C4F-8715-1561EDAF68C2}">
      <dsp:nvSpPr>
        <dsp:cNvPr id="0" name=""/>
        <dsp:cNvSpPr/>
      </dsp:nvSpPr>
      <dsp:spPr>
        <a:xfrm>
          <a:off x="5945012" y="3145451"/>
          <a:ext cx="2647395" cy="827311"/>
        </a:xfrm>
        <a:prstGeom prst="rect">
          <a:avLst/>
        </a:prstGeom>
        <a:solidFill>
          <a:srgbClr val="7030A0">
            <a:alpha val="40000"/>
          </a:srgb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0365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9. Z_¨ </a:t>
          </a:r>
          <a:r>
            <a:rPr lang="en-US" sz="20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mieivn</a:t>
          </a:r>
          <a:endParaRPr lang="en-US" sz="2000" kern="1200" dirty="0"/>
        </a:p>
      </dsp:txBody>
      <dsp:txXfrm>
        <a:off x="5945012" y="3145451"/>
        <a:ext cx="2647395" cy="827311"/>
      </dsp:txXfrm>
    </dsp:sp>
    <dsp:sp modelId="{0EF60846-7F4F-459A-BC58-A9AE42EB3FAA}">
      <dsp:nvSpPr>
        <dsp:cNvPr id="0" name=""/>
        <dsp:cNvSpPr/>
      </dsp:nvSpPr>
      <dsp:spPr>
        <a:xfrm>
          <a:off x="5834704" y="3025950"/>
          <a:ext cx="579117" cy="868676"/>
        </a:xfrm>
        <a:prstGeom prst="rect">
          <a:avLst/>
        </a:prstGeom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3000" r="-153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DA4AEB-61AD-4C04-89CD-D8FE05EA5C52}">
      <dsp:nvSpPr>
        <dsp:cNvPr id="0" name=""/>
        <dsp:cNvSpPr/>
      </dsp:nvSpPr>
      <dsp:spPr>
        <a:xfrm>
          <a:off x="4168875" y="1479510"/>
          <a:ext cx="2844170" cy="6767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1208"/>
              </a:lnTo>
              <a:lnTo>
                <a:pt x="2844170" y="461208"/>
              </a:lnTo>
              <a:lnTo>
                <a:pt x="2844170" y="676783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A795AF-574D-4CD4-9530-7AEFB08FE8A0}">
      <dsp:nvSpPr>
        <dsp:cNvPr id="0" name=""/>
        <dsp:cNvSpPr/>
      </dsp:nvSpPr>
      <dsp:spPr>
        <a:xfrm>
          <a:off x="4123155" y="1479510"/>
          <a:ext cx="91440" cy="6767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6783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EE5E8C-4650-419D-AB33-52183690DA94}">
      <dsp:nvSpPr>
        <dsp:cNvPr id="0" name=""/>
        <dsp:cNvSpPr/>
      </dsp:nvSpPr>
      <dsp:spPr>
        <a:xfrm>
          <a:off x="1324705" y="1479510"/>
          <a:ext cx="2844170" cy="676783"/>
        </a:xfrm>
        <a:custGeom>
          <a:avLst/>
          <a:gdLst/>
          <a:ahLst/>
          <a:cxnLst/>
          <a:rect l="0" t="0" r="0" b="0"/>
          <a:pathLst>
            <a:path>
              <a:moveTo>
                <a:pt x="2844170" y="0"/>
              </a:moveTo>
              <a:lnTo>
                <a:pt x="2844170" y="461208"/>
              </a:lnTo>
              <a:lnTo>
                <a:pt x="0" y="461208"/>
              </a:lnTo>
              <a:lnTo>
                <a:pt x="0" y="676783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403D4C-706D-4227-968D-19AD2D0FAE7C}">
      <dsp:nvSpPr>
        <dsp:cNvPr id="0" name=""/>
        <dsp:cNvSpPr/>
      </dsp:nvSpPr>
      <dsp:spPr>
        <a:xfrm>
          <a:off x="3005351" y="1834"/>
          <a:ext cx="2327048" cy="14776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C30F35-1A4C-48A1-B946-EA50869B99DC}">
      <dsp:nvSpPr>
        <dsp:cNvPr id="0" name=""/>
        <dsp:cNvSpPr/>
      </dsp:nvSpPr>
      <dsp:spPr>
        <a:xfrm>
          <a:off x="3263912" y="247467"/>
          <a:ext cx="2327048" cy="1477675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1" kern="1200">
              <a:latin typeface="SutonnyMJ" pitchFamily="2" charset="0"/>
              <a:cs typeface="SutonnyMJ" pitchFamily="2" charset="0"/>
            </a:rPr>
            <a:t>cvBKvwi e¨emvq</a:t>
          </a:r>
          <a:endParaRPr lang="en-US" sz="2800" kern="1200" dirty="0"/>
        </a:p>
      </dsp:txBody>
      <dsp:txXfrm>
        <a:off x="3307192" y="290747"/>
        <a:ext cx="2240488" cy="1391115"/>
      </dsp:txXfrm>
    </dsp:sp>
    <dsp:sp modelId="{B6B57E20-7047-4FA9-B6D3-5832B43EA57D}">
      <dsp:nvSpPr>
        <dsp:cNvPr id="0" name=""/>
        <dsp:cNvSpPr/>
      </dsp:nvSpPr>
      <dsp:spPr>
        <a:xfrm>
          <a:off x="161180" y="2156293"/>
          <a:ext cx="2327048" cy="14776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20F413-3A11-49FE-A3EB-70E6D610E417}">
      <dsp:nvSpPr>
        <dsp:cNvPr id="0" name=""/>
        <dsp:cNvSpPr/>
      </dsp:nvSpPr>
      <dsp:spPr>
        <a:xfrm>
          <a:off x="419741" y="2401926"/>
          <a:ext cx="2327048" cy="1477675"/>
        </a:xfrm>
        <a:prstGeom prst="roundRect">
          <a:avLst>
            <a:gd name="adj" fmla="val 10000"/>
          </a:avLst>
        </a:prstGeom>
        <a:solidFill>
          <a:srgbClr val="00B050">
            <a:alpha val="90000"/>
          </a:srgb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1" kern="1200" dirty="0" err="1">
              <a:latin typeface="SutonnyMJ" pitchFamily="2" charset="0"/>
              <a:cs typeface="SutonnyMJ" pitchFamily="2" charset="0"/>
            </a:rPr>
            <a:t>gv‡P©›U</a:t>
          </a:r>
          <a:r>
            <a:rPr lang="en-US" sz="2800" b="1" i="1" kern="1200" dirty="0">
              <a:latin typeface="SutonnyMJ" pitchFamily="2" charset="0"/>
              <a:cs typeface="SutonnyMJ" pitchFamily="2" charset="0"/>
            </a:rPr>
            <a:t> </a:t>
          </a:r>
          <a:r>
            <a:rPr lang="en-US" sz="2800" b="1" i="1" kern="1200" dirty="0" err="1">
              <a:latin typeface="SutonnyMJ" pitchFamily="2" charset="0"/>
              <a:cs typeface="SutonnyMJ" pitchFamily="2" charset="0"/>
            </a:rPr>
            <a:t>cvBKvi</a:t>
          </a:r>
          <a:endParaRPr lang="en-US" sz="2800" kern="1200" dirty="0"/>
        </a:p>
      </dsp:txBody>
      <dsp:txXfrm>
        <a:off x="463021" y="2445206"/>
        <a:ext cx="2240488" cy="1391115"/>
      </dsp:txXfrm>
    </dsp:sp>
    <dsp:sp modelId="{EEF8B180-BEB5-427C-8944-44E52D63F720}">
      <dsp:nvSpPr>
        <dsp:cNvPr id="0" name=""/>
        <dsp:cNvSpPr/>
      </dsp:nvSpPr>
      <dsp:spPr>
        <a:xfrm>
          <a:off x="3005351" y="2156293"/>
          <a:ext cx="2327048" cy="14776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186066-C135-47EB-BDA4-66B36C44F5D6}">
      <dsp:nvSpPr>
        <dsp:cNvPr id="0" name=""/>
        <dsp:cNvSpPr/>
      </dsp:nvSpPr>
      <dsp:spPr>
        <a:xfrm>
          <a:off x="3263912" y="2401926"/>
          <a:ext cx="2327048" cy="1477675"/>
        </a:xfrm>
        <a:prstGeom prst="roundRect">
          <a:avLst>
            <a:gd name="adj" fmla="val 10000"/>
          </a:avLst>
        </a:prstGeom>
        <a:solidFill>
          <a:srgbClr val="00B0F0">
            <a:alpha val="90000"/>
          </a:srgb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1" kern="1200">
              <a:latin typeface="SutonnyMJ" pitchFamily="2" charset="0"/>
              <a:cs typeface="SutonnyMJ" pitchFamily="2" charset="0"/>
            </a:rPr>
            <a:t>`vjvj I G‡R›U</a:t>
          </a:r>
          <a:endParaRPr lang="en-US" sz="2800" kern="1200" dirty="0"/>
        </a:p>
      </dsp:txBody>
      <dsp:txXfrm>
        <a:off x="3307192" y="2445206"/>
        <a:ext cx="2240488" cy="1391115"/>
      </dsp:txXfrm>
    </dsp:sp>
    <dsp:sp modelId="{1E35689A-5D3B-41C3-A61C-72492A3631B1}">
      <dsp:nvSpPr>
        <dsp:cNvPr id="0" name=""/>
        <dsp:cNvSpPr/>
      </dsp:nvSpPr>
      <dsp:spPr>
        <a:xfrm>
          <a:off x="5849521" y="2156293"/>
          <a:ext cx="2327048" cy="14776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716184-2B4E-44A5-BC5E-7DFD1D990FCC}">
      <dsp:nvSpPr>
        <dsp:cNvPr id="0" name=""/>
        <dsp:cNvSpPr/>
      </dsp:nvSpPr>
      <dsp:spPr>
        <a:xfrm>
          <a:off x="6108082" y="2401926"/>
          <a:ext cx="2327048" cy="1477675"/>
        </a:xfrm>
        <a:prstGeom prst="roundRect">
          <a:avLst>
            <a:gd name="adj" fmla="val 10000"/>
          </a:avLst>
        </a:prstGeom>
        <a:solidFill>
          <a:schemeClr val="accent5">
            <a:alpha val="9000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1" kern="1200" dirty="0" err="1">
              <a:latin typeface="SutonnyMJ" pitchFamily="2" charset="0"/>
              <a:cs typeface="SutonnyMJ" pitchFamily="2" charset="0"/>
            </a:rPr>
            <a:t>Drcv`bKvix</a:t>
          </a:r>
          <a:r>
            <a:rPr lang="en-US" sz="2800" b="1" i="1" kern="1200" dirty="0">
              <a:latin typeface="SutonnyMJ" pitchFamily="2" charset="0"/>
              <a:cs typeface="SutonnyMJ" pitchFamily="2" charset="0"/>
            </a:rPr>
            <a:t> I </a:t>
          </a:r>
          <a:r>
            <a:rPr lang="en-US" sz="2800" b="1" i="1" kern="1200" dirty="0" err="1">
              <a:latin typeface="SutonnyMJ" pitchFamily="2" charset="0"/>
              <a:cs typeface="SutonnyMJ" pitchFamily="2" charset="0"/>
            </a:rPr>
            <a:t>LyPiv</a:t>
          </a:r>
          <a:r>
            <a:rPr lang="en-US" sz="2800" b="1" i="1" kern="1200" dirty="0">
              <a:latin typeface="SutonnyMJ" pitchFamily="2" charset="0"/>
              <a:cs typeface="SutonnyMJ" pitchFamily="2" charset="0"/>
            </a:rPr>
            <a:t> </a:t>
          </a:r>
          <a:r>
            <a:rPr lang="en-US" sz="2800" b="1" i="1" kern="1200" dirty="0" err="1">
              <a:latin typeface="SutonnyMJ" pitchFamily="2" charset="0"/>
              <a:cs typeface="SutonnyMJ" pitchFamily="2" charset="0"/>
            </a:rPr>
            <a:t>e¨emvqx</a:t>
          </a:r>
          <a:r>
            <a:rPr lang="en-US" sz="2800" b="1" i="1" kern="1200" dirty="0">
              <a:latin typeface="SutonnyMJ" pitchFamily="2" charset="0"/>
              <a:cs typeface="SutonnyMJ" pitchFamily="2" charset="0"/>
            </a:rPr>
            <a:t>‡`</a:t>
          </a:r>
          <a:r>
            <a:rPr lang="en-US" sz="2800" b="1" i="1" kern="1200" dirty="0" err="1">
              <a:latin typeface="SutonnyMJ" pitchFamily="2" charset="0"/>
              <a:cs typeface="SutonnyMJ" pitchFamily="2" charset="0"/>
            </a:rPr>
            <a:t>i</a:t>
          </a:r>
          <a:r>
            <a:rPr lang="en-US" sz="2800" b="1" i="1" kern="1200" dirty="0">
              <a:latin typeface="SutonnyMJ" pitchFamily="2" charset="0"/>
              <a:cs typeface="SutonnyMJ" pitchFamily="2" charset="0"/>
            </a:rPr>
            <a:t> </a:t>
          </a:r>
          <a:r>
            <a:rPr lang="en-US" sz="2800" b="1" i="1" kern="1200" dirty="0" err="1">
              <a:latin typeface="SutonnyMJ" pitchFamily="2" charset="0"/>
              <a:cs typeface="SutonnyMJ" pitchFamily="2" charset="0"/>
            </a:rPr>
            <a:t>kvLv</a:t>
          </a:r>
          <a:r>
            <a:rPr lang="en-US" sz="2800" b="1" i="1" kern="1200" dirty="0">
              <a:latin typeface="SutonnyMJ" pitchFamily="2" charset="0"/>
              <a:cs typeface="SutonnyMJ" pitchFamily="2" charset="0"/>
            </a:rPr>
            <a:t> I </a:t>
          </a:r>
          <a:r>
            <a:rPr lang="en-US" sz="2800" b="1" i="1" kern="1200" dirty="0" err="1">
              <a:latin typeface="SutonnyMJ" pitchFamily="2" charset="0"/>
              <a:cs typeface="SutonnyMJ" pitchFamily="2" charset="0"/>
            </a:rPr>
            <a:t>Awdm</a:t>
          </a:r>
          <a:endParaRPr lang="en-US" sz="2800" kern="1200" dirty="0"/>
        </a:p>
      </dsp:txBody>
      <dsp:txXfrm>
        <a:off x="6151362" y="2445206"/>
        <a:ext cx="2240488" cy="13911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8C3C25-D88C-4FB0-BF59-414B8734CA03}">
      <dsp:nvSpPr>
        <dsp:cNvPr id="0" name=""/>
        <dsp:cNvSpPr/>
      </dsp:nvSpPr>
      <dsp:spPr>
        <a:xfrm>
          <a:off x="0" y="2645"/>
          <a:ext cx="812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1EE3AB-C8E0-439B-BD35-201128CBBF47}">
      <dsp:nvSpPr>
        <dsp:cNvPr id="0" name=""/>
        <dsp:cNvSpPr/>
      </dsp:nvSpPr>
      <dsp:spPr>
        <a:xfrm>
          <a:off x="0" y="2645"/>
          <a:ext cx="1625600" cy="1804458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Drcv`bKvixi</a:t>
          </a:r>
          <a:r>
            <a:rPr lang="en-US" sz="24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4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cÖwZ</a:t>
          </a:r>
          <a:r>
            <a:rPr lang="en-US" sz="24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4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Kvh©vewj</a:t>
          </a:r>
          <a:endParaRPr lang="en-US" sz="2400" b="1" i="1" kern="1200" dirty="0">
            <a:solidFill>
              <a:schemeClr val="tx1"/>
            </a:solidFill>
            <a:latin typeface="SutonnyMJ" pitchFamily="2" charset="0"/>
            <a:cs typeface="SutonnyMJ" pitchFamily="2" charset="0"/>
          </a:endParaRPr>
        </a:p>
      </dsp:txBody>
      <dsp:txXfrm>
        <a:off x="0" y="2645"/>
        <a:ext cx="1625600" cy="1804458"/>
      </dsp:txXfrm>
    </dsp:sp>
    <dsp:sp modelId="{7249A621-FE9F-4AE6-B898-96A9DBCA79AD}">
      <dsp:nvSpPr>
        <dsp:cNvPr id="0" name=""/>
        <dsp:cNvSpPr/>
      </dsp:nvSpPr>
      <dsp:spPr>
        <a:xfrm>
          <a:off x="1747520" y="16853"/>
          <a:ext cx="6380480" cy="284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1. </a:t>
          </a:r>
          <a:r>
            <a:rPr lang="en-US" sz="18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cY</a:t>
          </a:r>
          <a:r>
            <a:rPr lang="en-US" sz="18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¨ </a:t>
          </a:r>
          <a:r>
            <a:rPr lang="en-US" sz="18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weµq</a:t>
          </a:r>
          <a:endParaRPr lang="en-US" sz="1800" kern="1200" dirty="0"/>
        </a:p>
      </dsp:txBody>
      <dsp:txXfrm>
        <a:off x="1747520" y="16853"/>
        <a:ext cx="6380480" cy="284149"/>
      </dsp:txXfrm>
    </dsp:sp>
    <dsp:sp modelId="{AB4CF2CD-3D4C-4B32-8D1A-6ED21B73AB4E}">
      <dsp:nvSpPr>
        <dsp:cNvPr id="0" name=""/>
        <dsp:cNvSpPr/>
      </dsp:nvSpPr>
      <dsp:spPr>
        <a:xfrm>
          <a:off x="1625599" y="301002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32978E-567C-4BFB-A738-43BCF84AC964}">
      <dsp:nvSpPr>
        <dsp:cNvPr id="0" name=""/>
        <dsp:cNvSpPr/>
      </dsp:nvSpPr>
      <dsp:spPr>
        <a:xfrm>
          <a:off x="1747520" y="315210"/>
          <a:ext cx="6380480" cy="284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2. </a:t>
          </a:r>
          <a:r>
            <a:rPr lang="en-US" sz="18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cY</a:t>
          </a:r>
          <a:r>
            <a:rPr lang="en-US" sz="18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¨ </a:t>
          </a:r>
          <a:r>
            <a:rPr lang="en-US" sz="18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cwienb</a:t>
          </a:r>
          <a:endParaRPr lang="en-US" sz="1800" kern="1200" dirty="0"/>
        </a:p>
      </dsp:txBody>
      <dsp:txXfrm>
        <a:off x="1747520" y="315210"/>
        <a:ext cx="6380480" cy="284149"/>
      </dsp:txXfrm>
    </dsp:sp>
    <dsp:sp modelId="{9FB2AE54-E081-4E25-ADDA-413B44844576}">
      <dsp:nvSpPr>
        <dsp:cNvPr id="0" name=""/>
        <dsp:cNvSpPr/>
      </dsp:nvSpPr>
      <dsp:spPr>
        <a:xfrm>
          <a:off x="1625599" y="599359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B04BBC-238C-4CFF-AA88-50D6C92F84A1}">
      <dsp:nvSpPr>
        <dsp:cNvPr id="0" name=""/>
        <dsp:cNvSpPr/>
      </dsp:nvSpPr>
      <dsp:spPr>
        <a:xfrm>
          <a:off x="1747520" y="613566"/>
          <a:ext cx="6380480" cy="284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3. </a:t>
          </a:r>
          <a:r>
            <a:rPr lang="en-US" sz="18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cY</a:t>
          </a:r>
          <a:r>
            <a:rPr lang="en-US" sz="18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¨ </a:t>
          </a:r>
          <a:r>
            <a:rPr lang="en-US" sz="18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msiÿY</a:t>
          </a:r>
          <a:endParaRPr lang="en-US" sz="1800" kern="1200" dirty="0"/>
        </a:p>
      </dsp:txBody>
      <dsp:txXfrm>
        <a:off x="1747520" y="613566"/>
        <a:ext cx="6380480" cy="284149"/>
      </dsp:txXfrm>
    </dsp:sp>
    <dsp:sp modelId="{CB83017A-7F98-43B7-AD45-5E99EB5B44D2}">
      <dsp:nvSpPr>
        <dsp:cNvPr id="0" name=""/>
        <dsp:cNvSpPr/>
      </dsp:nvSpPr>
      <dsp:spPr>
        <a:xfrm>
          <a:off x="1625599" y="897716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72F04A-0902-408D-B3EB-A5FFD65DB63C}">
      <dsp:nvSpPr>
        <dsp:cNvPr id="0" name=""/>
        <dsp:cNvSpPr/>
      </dsp:nvSpPr>
      <dsp:spPr>
        <a:xfrm>
          <a:off x="1747520" y="911923"/>
          <a:ext cx="6380480" cy="284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4.cY¨ </a:t>
          </a:r>
          <a:r>
            <a:rPr lang="en-US" sz="18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cÖwgZKiY</a:t>
          </a:r>
          <a:r>
            <a:rPr lang="en-US" sz="18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I </a:t>
          </a:r>
          <a:r>
            <a:rPr lang="en-US" sz="18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ch©vwqZKiY</a:t>
          </a:r>
          <a:endParaRPr lang="en-US" sz="1800" kern="1200" dirty="0"/>
        </a:p>
      </dsp:txBody>
      <dsp:txXfrm>
        <a:off x="1747520" y="911923"/>
        <a:ext cx="6380480" cy="284149"/>
      </dsp:txXfrm>
    </dsp:sp>
    <dsp:sp modelId="{AB07A91D-11B9-4C22-A0D1-74BDCA38FC22}">
      <dsp:nvSpPr>
        <dsp:cNvPr id="0" name=""/>
        <dsp:cNvSpPr/>
      </dsp:nvSpPr>
      <dsp:spPr>
        <a:xfrm>
          <a:off x="1625599" y="1196073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3E651F-EFBB-46A9-BB03-0E7B856C2489}">
      <dsp:nvSpPr>
        <dsp:cNvPr id="0" name=""/>
        <dsp:cNvSpPr/>
      </dsp:nvSpPr>
      <dsp:spPr>
        <a:xfrm>
          <a:off x="1747520" y="1210280"/>
          <a:ext cx="6380480" cy="284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5. </a:t>
          </a:r>
          <a:r>
            <a:rPr lang="en-US" sz="18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cY</a:t>
          </a:r>
          <a:r>
            <a:rPr lang="en-US" sz="18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¨ †</a:t>
          </a:r>
          <a:r>
            <a:rPr lang="en-US" sz="18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gvoKxKiY</a:t>
          </a:r>
          <a:endParaRPr lang="en-US" sz="1800" kern="1200" dirty="0"/>
        </a:p>
      </dsp:txBody>
      <dsp:txXfrm>
        <a:off x="1747520" y="1210280"/>
        <a:ext cx="6380480" cy="284149"/>
      </dsp:txXfrm>
    </dsp:sp>
    <dsp:sp modelId="{7E443977-E74A-4544-BEA4-3E95BBB399A6}">
      <dsp:nvSpPr>
        <dsp:cNvPr id="0" name=""/>
        <dsp:cNvSpPr/>
      </dsp:nvSpPr>
      <dsp:spPr>
        <a:xfrm>
          <a:off x="1625599" y="1494429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B7CAC0-F537-4BDA-A3CD-038EC76BE552}">
      <dsp:nvSpPr>
        <dsp:cNvPr id="0" name=""/>
        <dsp:cNvSpPr/>
      </dsp:nvSpPr>
      <dsp:spPr>
        <a:xfrm>
          <a:off x="1747520" y="1508637"/>
          <a:ext cx="6380480" cy="284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6. A_©</a:t>
          </a:r>
          <a:r>
            <a:rPr lang="en-US" sz="18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ms</a:t>
          </a:r>
          <a:r>
            <a:rPr lang="en-US" sz="18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¯’</a:t>
          </a:r>
          <a:r>
            <a:rPr lang="en-US" sz="18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vb</a:t>
          </a:r>
          <a:r>
            <a:rPr lang="en-US" sz="18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I Z_¨ </a:t>
          </a:r>
          <a:r>
            <a:rPr lang="en-US" sz="18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mieivn</a:t>
          </a:r>
          <a:endParaRPr lang="en-US" sz="1800" b="1" i="1" kern="1200" dirty="0">
            <a:solidFill>
              <a:schemeClr val="tx1"/>
            </a:solidFill>
            <a:latin typeface="SutonnyMJ" pitchFamily="2" charset="0"/>
            <a:cs typeface="SutonnyMJ" pitchFamily="2" charset="0"/>
          </a:endParaRPr>
        </a:p>
      </dsp:txBody>
      <dsp:txXfrm>
        <a:off x="1747520" y="1508637"/>
        <a:ext cx="6380480" cy="284149"/>
      </dsp:txXfrm>
    </dsp:sp>
    <dsp:sp modelId="{804D8EB1-78EE-4A15-BC24-EE77B314F36D}">
      <dsp:nvSpPr>
        <dsp:cNvPr id="0" name=""/>
        <dsp:cNvSpPr/>
      </dsp:nvSpPr>
      <dsp:spPr>
        <a:xfrm>
          <a:off x="1625599" y="1792786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6FDAA9-0036-4AF8-B573-E09E9E2727CC}">
      <dsp:nvSpPr>
        <dsp:cNvPr id="0" name=""/>
        <dsp:cNvSpPr/>
      </dsp:nvSpPr>
      <dsp:spPr>
        <a:xfrm>
          <a:off x="0" y="1807104"/>
          <a:ext cx="812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5D272A-D1C8-4A4B-88DB-965D2EA70E70}">
      <dsp:nvSpPr>
        <dsp:cNvPr id="0" name=""/>
        <dsp:cNvSpPr/>
      </dsp:nvSpPr>
      <dsp:spPr>
        <a:xfrm>
          <a:off x="0" y="1807104"/>
          <a:ext cx="1625600" cy="1804458"/>
        </a:xfrm>
        <a:prstGeom prst="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LyPiv</a:t>
          </a:r>
          <a:r>
            <a:rPr lang="en-US" sz="24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4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e¨emvqx</a:t>
          </a:r>
          <a:r>
            <a:rPr lang="en-US" sz="24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‡`</a:t>
          </a:r>
          <a:r>
            <a:rPr lang="en-US" sz="24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i</a:t>
          </a:r>
          <a:r>
            <a:rPr lang="en-US" sz="24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4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cÖwZ</a:t>
          </a:r>
          <a:r>
            <a:rPr lang="en-US" sz="24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4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Kvh©vewj</a:t>
          </a:r>
          <a:r>
            <a:rPr lang="en-US" sz="24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:</a:t>
          </a:r>
          <a:endParaRPr lang="en-US" sz="2400" kern="1200" dirty="0"/>
        </a:p>
      </dsp:txBody>
      <dsp:txXfrm>
        <a:off x="0" y="1807104"/>
        <a:ext cx="1625600" cy="1804458"/>
      </dsp:txXfrm>
    </dsp:sp>
    <dsp:sp modelId="{B97E69AC-980E-4D21-B3F3-AC7328681689}">
      <dsp:nvSpPr>
        <dsp:cNvPr id="0" name=""/>
        <dsp:cNvSpPr/>
      </dsp:nvSpPr>
      <dsp:spPr>
        <a:xfrm>
          <a:off x="0" y="3611562"/>
          <a:ext cx="812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1D9F47-47B6-48D0-86FD-8B1DAE3599D8}">
      <dsp:nvSpPr>
        <dsp:cNvPr id="0" name=""/>
        <dsp:cNvSpPr/>
      </dsp:nvSpPr>
      <dsp:spPr>
        <a:xfrm>
          <a:off x="0" y="3611562"/>
          <a:ext cx="1625600" cy="1804458"/>
        </a:xfrm>
        <a:prstGeom prst="rect">
          <a:avLst/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mgv‡Ri</a:t>
          </a:r>
          <a:r>
            <a:rPr lang="en-US" sz="24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4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cÖwZ</a:t>
          </a:r>
          <a:r>
            <a:rPr lang="en-US" sz="24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4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Kvh©vewj</a:t>
          </a:r>
          <a:endParaRPr lang="en-US" sz="2400" kern="1200" dirty="0"/>
        </a:p>
      </dsp:txBody>
      <dsp:txXfrm>
        <a:off x="0" y="3611562"/>
        <a:ext cx="1625600" cy="1804458"/>
      </dsp:txXfrm>
    </dsp:sp>
    <dsp:sp modelId="{6B4118CA-A0B8-438C-A170-B86303F1B85D}">
      <dsp:nvSpPr>
        <dsp:cNvPr id="0" name=""/>
        <dsp:cNvSpPr/>
      </dsp:nvSpPr>
      <dsp:spPr>
        <a:xfrm>
          <a:off x="1747520" y="3623743"/>
          <a:ext cx="6380480" cy="243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1. </a:t>
          </a:r>
          <a:r>
            <a:rPr lang="en-US" sz="18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wbqwgZ</a:t>
          </a:r>
          <a:r>
            <a:rPr lang="en-US" sz="18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18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cb</a:t>
          </a:r>
          <a:r>
            <a:rPr lang="en-US" sz="18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¨ </a:t>
          </a:r>
          <a:r>
            <a:rPr lang="en-US" sz="18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mieivn</a:t>
          </a:r>
          <a:endParaRPr lang="en-US" sz="1800" kern="1200" dirty="0"/>
        </a:p>
      </dsp:txBody>
      <dsp:txXfrm>
        <a:off x="1747520" y="3623743"/>
        <a:ext cx="6380480" cy="243619"/>
      </dsp:txXfrm>
    </dsp:sp>
    <dsp:sp modelId="{D0DE2AA6-8C82-472F-A285-F5F9BE50EEDE}">
      <dsp:nvSpPr>
        <dsp:cNvPr id="0" name=""/>
        <dsp:cNvSpPr/>
      </dsp:nvSpPr>
      <dsp:spPr>
        <a:xfrm>
          <a:off x="1625599" y="3867363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574708-2839-496A-9C4F-048AE4C903C0}">
      <dsp:nvSpPr>
        <dsp:cNvPr id="0" name=""/>
        <dsp:cNvSpPr/>
      </dsp:nvSpPr>
      <dsp:spPr>
        <a:xfrm>
          <a:off x="1747520" y="3879544"/>
          <a:ext cx="6380480" cy="243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2. </a:t>
          </a:r>
          <a:r>
            <a:rPr lang="en-US" sz="18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Pvwn`v</a:t>
          </a:r>
          <a:r>
            <a:rPr lang="en-US" sz="18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I †</a:t>
          </a:r>
          <a:r>
            <a:rPr lang="en-US" sz="18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hvMv‡bi</a:t>
          </a:r>
          <a:r>
            <a:rPr lang="en-US" sz="18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18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mgZvweavb</a:t>
          </a:r>
          <a:r>
            <a:rPr lang="en-US" sz="18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endParaRPr lang="en-US" sz="1800" kern="1200" dirty="0"/>
        </a:p>
      </dsp:txBody>
      <dsp:txXfrm>
        <a:off x="1747520" y="3879544"/>
        <a:ext cx="6380480" cy="243619"/>
      </dsp:txXfrm>
    </dsp:sp>
    <dsp:sp modelId="{1F339EDB-6F32-4069-A311-0CBA8D7E0629}">
      <dsp:nvSpPr>
        <dsp:cNvPr id="0" name=""/>
        <dsp:cNvSpPr/>
      </dsp:nvSpPr>
      <dsp:spPr>
        <a:xfrm>
          <a:off x="1625599" y="4123163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6CD70D-EF2E-4CF9-A596-12009904C224}">
      <dsp:nvSpPr>
        <dsp:cNvPr id="0" name=""/>
        <dsp:cNvSpPr/>
      </dsp:nvSpPr>
      <dsp:spPr>
        <a:xfrm>
          <a:off x="1747520" y="4135344"/>
          <a:ext cx="6380480" cy="243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3. </a:t>
          </a:r>
          <a:r>
            <a:rPr lang="en-US" sz="18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RxebhvÎvi</a:t>
          </a:r>
          <a:r>
            <a:rPr lang="en-US" sz="18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18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gvb</a:t>
          </a:r>
          <a:r>
            <a:rPr lang="en-US" sz="18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18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DbœqY</a:t>
          </a:r>
          <a:endParaRPr lang="en-US" sz="1800" kern="1200" dirty="0"/>
        </a:p>
      </dsp:txBody>
      <dsp:txXfrm>
        <a:off x="1747520" y="4135344"/>
        <a:ext cx="6380480" cy="243619"/>
      </dsp:txXfrm>
    </dsp:sp>
    <dsp:sp modelId="{E57677F0-60BE-49BB-B331-035948FFF22E}">
      <dsp:nvSpPr>
        <dsp:cNvPr id="0" name=""/>
        <dsp:cNvSpPr/>
      </dsp:nvSpPr>
      <dsp:spPr>
        <a:xfrm>
          <a:off x="1580083" y="4405469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FCFA3A-D4AA-471A-9279-77410F1CC95C}">
      <dsp:nvSpPr>
        <dsp:cNvPr id="0" name=""/>
        <dsp:cNvSpPr/>
      </dsp:nvSpPr>
      <dsp:spPr>
        <a:xfrm>
          <a:off x="1747520" y="4391145"/>
          <a:ext cx="6380480" cy="243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4. A_©‰</a:t>
          </a:r>
          <a:r>
            <a:rPr lang="en-US" sz="18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bwZK</a:t>
          </a:r>
          <a:r>
            <a:rPr lang="en-US" sz="18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18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DbœqY</a:t>
          </a:r>
          <a:endParaRPr lang="en-US" sz="1800" kern="1200" dirty="0"/>
        </a:p>
      </dsp:txBody>
      <dsp:txXfrm>
        <a:off x="1747520" y="4391145"/>
        <a:ext cx="6380480" cy="243619"/>
      </dsp:txXfrm>
    </dsp:sp>
    <dsp:sp modelId="{103AFB04-2E88-4E11-A211-B8AE8078F771}">
      <dsp:nvSpPr>
        <dsp:cNvPr id="0" name=""/>
        <dsp:cNvSpPr/>
      </dsp:nvSpPr>
      <dsp:spPr>
        <a:xfrm>
          <a:off x="1625599" y="4634764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73C4BD-F423-4A5D-B372-1672C11E601C}">
      <dsp:nvSpPr>
        <dsp:cNvPr id="0" name=""/>
        <dsp:cNvSpPr/>
      </dsp:nvSpPr>
      <dsp:spPr>
        <a:xfrm>
          <a:off x="1747520" y="4646945"/>
          <a:ext cx="6380480" cy="243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5. </a:t>
          </a:r>
          <a:r>
            <a:rPr lang="en-US" sz="18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Kg©ms</a:t>
          </a:r>
          <a:r>
            <a:rPr lang="en-US" sz="18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¯’</a:t>
          </a:r>
          <a:r>
            <a:rPr lang="en-US" sz="18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vb</a:t>
          </a:r>
          <a:r>
            <a:rPr lang="en-US" sz="18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18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m„wó</a:t>
          </a:r>
          <a:endParaRPr lang="en-US" sz="1800" kern="1200" dirty="0"/>
        </a:p>
      </dsp:txBody>
      <dsp:txXfrm>
        <a:off x="1747520" y="4646945"/>
        <a:ext cx="6380480" cy="243619"/>
      </dsp:txXfrm>
    </dsp:sp>
    <dsp:sp modelId="{E13A2D3F-582F-4722-921F-8D9FAF4FB1AF}">
      <dsp:nvSpPr>
        <dsp:cNvPr id="0" name=""/>
        <dsp:cNvSpPr/>
      </dsp:nvSpPr>
      <dsp:spPr>
        <a:xfrm>
          <a:off x="1625599" y="4890565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67D049-1ECE-46D9-92A5-0FB74160008B}">
      <dsp:nvSpPr>
        <dsp:cNvPr id="0" name=""/>
        <dsp:cNvSpPr/>
      </dsp:nvSpPr>
      <dsp:spPr>
        <a:xfrm>
          <a:off x="1747520" y="4902746"/>
          <a:ext cx="6380480" cy="243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1747520" y="4902746"/>
        <a:ext cx="6380480" cy="243619"/>
      </dsp:txXfrm>
    </dsp:sp>
    <dsp:sp modelId="{B198AD8A-BB2A-45C3-B162-A565ED98AE86}">
      <dsp:nvSpPr>
        <dsp:cNvPr id="0" name=""/>
        <dsp:cNvSpPr/>
      </dsp:nvSpPr>
      <dsp:spPr>
        <a:xfrm>
          <a:off x="1625599" y="5146365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D683D8-CC74-4C11-A649-9E58C1F33D70}">
      <dsp:nvSpPr>
        <dsp:cNvPr id="0" name=""/>
        <dsp:cNvSpPr/>
      </dsp:nvSpPr>
      <dsp:spPr>
        <a:xfrm>
          <a:off x="1747520" y="5158546"/>
          <a:ext cx="6380480" cy="243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</dsp:txBody>
      <dsp:txXfrm>
        <a:off x="1747520" y="5158546"/>
        <a:ext cx="6380480" cy="243619"/>
      </dsp:txXfrm>
    </dsp:sp>
    <dsp:sp modelId="{47C11477-784C-4A21-AA71-2C15B3D1544D}">
      <dsp:nvSpPr>
        <dsp:cNvPr id="0" name=""/>
        <dsp:cNvSpPr/>
      </dsp:nvSpPr>
      <dsp:spPr>
        <a:xfrm>
          <a:off x="1625599" y="5402166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751C59-8533-4237-BF8B-43D036346F11}">
      <dsp:nvSpPr>
        <dsp:cNvPr id="0" name=""/>
        <dsp:cNvSpPr/>
      </dsp:nvSpPr>
      <dsp:spPr>
        <a:xfrm>
          <a:off x="1120701" y="495725"/>
          <a:ext cx="1154922" cy="952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2C71EE-5C50-4F47-9205-8A59894396BF}">
      <dsp:nvSpPr>
        <dsp:cNvPr id="0" name=""/>
        <dsp:cNvSpPr/>
      </dsp:nvSpPr>
      <dsp:spPr>
        <a:xfrm>
          <a:off x="1696389" y="459163"/>
          <a:ext cx="1662835" cy="1662835"/>
        </a:xfrm>
        <a:prstGeom prst="leftCircularArrow">
          <a:avLst>
            <a:gd name="adj1" fmla="val 5478"/>
            <a:gd name="adj2" fmla="val 713600"/>
            <a:gd name="adj3" fmla="val 2489110"/>
            <a:gd name="adj4" fmla="val 9024489"/>
            <a:gd name="adj5" fmla="val 6391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4383C7-FCE9-41C8-B744-49A280EEBECD}">
      <dsp:nvSpPr>
        <dsp:cNvPr id="0" name=""/>
        <dsp:cNvSpPr/>
      </dsp:nvSpPr>
      <dsp:spPr>
        <a:xfrm>
          <a:off x="1377351" y="1244172"/>
          <a:ext cx="1026598" cy="40824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1" kern="1200">
              <a:latin typeface="SutonnyMJ" pitchFamily="2" charset="0"/>
              <a:cs typeface="SutonnyMJ" pitchFamily="2" charset="0"/>
            </a:rPr>
            <a:t>Drcv`K</a:t>
          </a:r>
          <a:endParaRPr lang="en-US" sz="1400" kern="1200" dirty="0"/>
        </a:p>
      </dsp:txBody>
      <dsp:txXfrm>
        <a:off x="1389308" y="1256129"/>
        <a:ext cx="1002684" cy="384330"/>
      </dsp:txXfrm>
    </dsp:sp>
    <dsp:sp modelId="{3B03B501-AEAF-4937-B70D-00996B4DEB95}">
      <dsp:nvSpPr>
        <dsp:cNvPr id="0" name=""/>
        <dsp:cNvSpPr/>
      </dsp:nvSpPr>
      <dsp:spPr>
        <a:xfrm>
          <a:off x="2837736" y="495725"/>
          <a:ext cx="1154922" cy="952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4737107"/>
              <a:satOff val="-9514"/>
              <a:lumOff val="55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02BFF1-2E42-4F52-B71B-B761E6307464}">
      <dsp:nvSpPr>
        <dsp:cNvPr id="0" name=""/>
        <dsp:cNvSpPr/>
      </dsp:nvSpPr>
      <dsp:spPr>
        <a:xfrm>
          <a:off x="3403800" y="-215328"/>
          <a:ext cx="1810409" cy="1810409"/>
        </a:xfrm>
        <a:prstGeom prst="circularArrow">
          <a:avLst>
            <a:gd name="adj1" fmla="val 5032"/>
            <a:gd name="adj2" fmla="val 648110"/>
            <a:gd name="adj3" fmla="val 19176379"/>
            <a:gd name="adj4" fmla="val 12575511"/>
            <a:gd name="adj5" fmla="val 5870"/>
          </a:avLst>
        </a:prstGeom>
        <a:solidFill>
          <a:schemeClr val="accent5">
            <a:hueOff val="7105661"/>
            <a:satOff val="-14270"/>
            <a:lumOff val="833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C3912E-60A5-4F3C-A208-DBED16DBFBB2}">
      <dsp:nvSpPr>
        <dsp:cNvPr id="0" name=""/>
        <dsp:cNvSpPr/>
      </dsp:nvSpPr>
      <dsp:spPr>
        <a:xfrm>
          <a:off x="3094386" y="291603"/>
          <a:ext cx="1026598" cy="408244"/>
        </a:xfrm>
        <a:prstGeom prst="roundRect">
          <a:avLst>
            <a:gd name="adj" fmla="val 10000"/>
          </a:avLst>
        </a:prstGeom>
        <a:solidFill>
          <a:schemeClr val="accent5">
            <a:hueOff val="4737107"/>
            <a:satOff val="-9514"/>
            <a:lumOff val="555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1" kern="1200">
              <a:latin typeface="SutonnyMJ" pitchFamily="2" charset="0"/>
              <a:cs typeface="SutonnyMJ" pitchFamily="2" charset="0"/>
            </a:rPr>
            <a:t>cvBKvi e¨emvqx</a:t>
          </a:r>
          <a:endParaRPr lang="en-US" sz="1400" kern="1200" dirty="0"/>
        </a:p>
      </dsp:txBody>
      <dsp:txXfrm>
        <a:off x="3106343" y="303560"/>
        <a:ext cx="1002684" cy="384330"/>
      </dsp:txXfrm>
    </dsp:sp>
    <dsp:sp modelId="{8B2DD9E9-F8D3-4B20-9CAD-946A555D998B}">
      <dsp:nvSpPr>
        <dsp:cNvPr id="0" name=""/>
        <dsp:cNvSpPr/>
      </dsp:nvSpPr>
      <dsp:spPr>
        <a:xfrm>
          <a:off x="4554772" y="495725"/>
          <a:ext cx="1154922" cy="952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9474215"/>
              <a:satOff val="-19027"/>
              <a:lumOff val="111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306F25-D3C8-4801-90BB-3290893FA070}">
      <dsp:nvSpPr>
        <dsp:cNvPr id="0" name=""/>
        <dsp:cNvSpPr/>
      </dsp:nvSpPr>
      <dsp:spPr>
        <a:xfrm>
          <a:off x="5130460" y="459163"/>
          <a:ext cx="1662835" cy="1662835"/>
        </a:xfrm>
        <a:prstGeom prst="leftCircularArrow">
          <a:avLst>
            <a:gd name="adj1" fmla="val 5478"/>
            <a:gd name="adj2" fmla="val 713600"/>
            <a:gd name="adj3" fmla="val 2489110"/>
            <a:gd name="adj4" fmla="val 9024489"/>
            <a:gd name="adj5" fmla="val 6391"/>
          </a:avLst>
        </a:prstGeom>
        <a:solidFill>
          <a:schemeClr val="accent5">
            <a:hueOff val="14211322"/>
            <a:satOff val="-28541"/>
            <a:lumOff val="1666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11D277-774C-4611-92A1-0CC70C49E099}">
      <dsp:nvSpPr>
        <dsp:cNvPr id="0" name=""/>
        <dsp:cNvSpPr/>
      </dsp:nvSpPr>
      <dsp:spPr>
        <a:xfrm>
          <a:off x="4811421" y="1244172"/>
          <a:ext cx="1026598" cy="408244"/>
        </a:xfrm>
        <a:prstGeom prst="roundRect">
          <a:avLst>
            <a:gd name="adj" fmla="val 10000"/>
          </a:avLst>
        </a:prstGeom>
        <a:solidFill>
          <a:schemeClr val="accent5">
            <a:hueOff val="9474215"/>
            <a:satOff val="-19027"/>
            <a:lumOff val="1111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1" kern="1200">
              <a:latin typeface="SutonnyMJ" pitchFamily="2" charset="0"/>
              <a:cs typeface="SutonnyMJ" pitchFamily="2" charset="0"/>
            </a:rPr>
            <a:t> LyPiv e¨emvqx</a:t>
          </a:r>
          <a:endParaRPr lang="en-US" sz="1400" kern="1200" dirty="0"/>
        </a:p>
      </dsp:txBody>
      <dsp:txXfrm>
        <a:off x="4823378" y="1256129"/>
        <a:ext cx="1002684" cy="384330"/>
      </dsp:txXfrm>
    </dsp:sp>
    <dsp:sp modelId="{34D7D1D7-1281-4886-8456-26BF5F204C10}">
      <dsp:nvSpPr>
        <dsp:cNvPr id="0" name=""/>
        <dsp:cNvSpPr/>
      </dsp:nvSpPr>
      <dsp:spPr>
        <a:xfrm>
          <a:off x="6271807" y="495725"/>
          <a:ext cx="1154922" cy="9525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14211322"/>
              <a:satOff val="-28541"/>
              <a:lumOff val="166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CE134E-94E0-447A-828C-F7434314CBFC}">
      <dsp:nvSpPr>
        <dsp:cNvPr id="0" name=""/>
        <dsp:cNvSpPr/>
      </dsp:nvSpPr>
      <dsp:spPr>
        <a:xfrm>
          <a:off x="6528457" y="291603"/>
          <a:ext cx="1026598" cy="408244"/>
        </a:xfrm>
        <a:prstGeom prst="roundRect">
          <a:avLst>
            <a:gd name="adj" fmla="val 10000"/>
          </a:avLst>
        </a:prstGeom>
        <a:solidFill>
          <a:schemeClr val="accent5">
            <a:hueOff val="14211322"/>
            <a:satOff val="-28541"/>
            <a:lumOff val="1666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1" kern="1200">
              <a:latin typeface="SutonnyMJ" pitchFamily="2" charset="0"/>
              <a:cs typeface="SutonnyMJ" pitchFamily="2" charset="0"/>
            </a:rPr>
            <a:t>P‚ovšÍ †fv³v</a:t>
          </a:r>
          <a:endParaRPr lang="en-US" sz="1400" kern="1200" dirty="0"/>
        </a:p>
      </dsp:txBody>
      <dsp:txXfrm>
        <a:off x="6540414" y="303560"/>
        <a:ext cx="1002684" cy="38433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3480B7-55A9-4466-847C-CF80E08F0B31}">
      <dsp:nvSpPr>
        <dsp:cNvPr id="0" name=""/>
        <dsp:cNvSpPr/>
      </dsp:nvSpPr>
      <dsp:spPr>
        <a:xfrm>
          <a:off x="136311" y="741628"/>
          <a:ext cx="3268669" cy="1021459"/>
        </a:xfrm>
        <a:prstGeom prst="rect">
          <a:avLst/>
        </a:prstGeom>
        <a:solidFill>
          <a:schemeClr val="tx2">
            <a:lumMod val="60000"/>
            <a:lumOff val="40000"/>
            <a:alpha val="4000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1868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1.Ae¯’vb</a:t>
          </a:r>
          <a:endParaRPr lang="en-US" sz="2900" kern="1200" dirty="0"/>
        </a:p>
      </dsp:txBody>
      <dsp:txXfrm>
        <a:off x="136311" y="741628"/>
        <a:ext cx="3268669" cy="1021459"/>
      </dsp:txXfrm>
    </dsp:sp>
    <dsp:sp modelId="{05E6FEE9-300A-4F59-8A9C-F0698E16211C}">
      <dsp:nvSpPr>
        <dsp:cNvPr id="0" name=""/>
        <dsp:cNvSpPr/>
      </dsp:nvSpPr>
      <dsp:spPr>
        <a:xfrm>
          <a:off x="116" y="594084"/>
          <a:ext cx="715021" cy="107253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8000" r="-68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6A21E3-0EED-4531-8593-DF8EB5FE1133}">
      <dsp:nvSpPr>
        <dsp:cNvPr id="0" name=""/>
        <dsp:cNvSpPr/>
      </dsp:nvSpPr>
      <dsp:spPr>
        <a:xfrm>
          <a:off x="3700500" y="741628"/>
          <a:ext cx="3268669" cy="1021459"/>
        </a:xfrm>
        <a:prstGeom prst="rect">
          <a:avLst/>
        </a:prstGeom>
        <a:solidFill>
          <a:schemeClr val="accent2">
            <a:alpha val="4000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1868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2. ¯^í </a:t>
          </a:r>
          <a:r>
            <a:rPr lang="en-US" sz="29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g~jab</a:t>
          </a:r>
          <a:endParaRPr lang="en-US" sz="2900" kern="1200" dirty="0"/>
        </a:p>
      </dsp:txBody>
      <dsp:txXfrm>
        <a:off x="3700500" y="741628"/>
        <a:ext cx="3268669" cy="1021459"/>
      </dsp:txXfrm>
    </dsp:sp>
    <dsp:sp modelId="{98E6498B-3819-4D1B-A10D-0B15F1A81B37}">
      <dsp:nvSpPr>
        <dsp:cNvPr id="0" name=""/>
        <dsp:cNvSpPr/>
      </dsp:nvSpPr>
      <dsp:spPr>
        <a:xfrm>
          <a:off x="3564306" y="594084"/>
          <a:ext cx="715021" cy="1072532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9C5DBC-34A9-453B-B889-172C78A6BF73}">
      <dsp:nvSpPr>
        <dsp:cNvPr id="0" name=""/>
        <dsp:cNvSpPr/>
      </dsp:nvSpPr>
      <dsp:spPr>
        <a:xfrm>
          <a:off x="7264689" y="741628"/>
          <a:ext cx="3268669" cy="1021459"/>
        </a:xfrm>
        <a:prstGeom prst="rect">
          <a:avLst/>
        </a:prstGeom>
        <a:solidFill>
          <a:srgbClr val="FF0000">
            <a:alpha val="40000"/>
          </a:srgb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1868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3.  ‡</a:t>
          </a:r>
          <a:r>
            <a:rPr lang="en-US" sz="29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jb</a:t>
          </a:r>
          <a:r>
            <a:rPr lang="en-US" sz="29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‡`b</a:t>
          </a:r>
          <a:endParaRPr lang="en-US" sz="2900" kern="1200" dirty="0"/>
        </a:p>
      </dsp:txBody>
      <dsp:txXfrm>
        <a:off x="7264689" y="741628"/>
        <a:ext cx="3268669" cy="1021459"/>
      </dsp:txXfrm>
    </dsp:sp>
    <dsp:sp modelId="{99A96081-44E7-4A4A-B7B6-EE51235C8679}">
      <dsp:nvSpPr>
        <dsp:cNvPr id="0" name=""/>
        <dsp:cNvSpPr/>
      </dsp:nvSpPr>
      <dsp:spPr>
        <a:xfrm>
          <a:off x="7128495" y="594084"/>
          <a:ext cx="715021" cy="107253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8000" r="-118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B2BC09-D401-4157-A840-40B97D458C56}">
      <dsp:nvSpPr>
        <dsp:cNvPr id="0" name=""/>
        <dsp:cNvSpPr/>
      </dsp:nvSpPr>
      <dsp:spPr>
        <a:xfrm>
          <a:off x="136311" y="2027532"/>
          <a:ext cx="3268669" cy="1021459"/>
        </a:xfrm>
        <a:prstGeom prst="rect">
          <a:avLst/>
        </a:prstGeom>
        <a:solidFill>
          <a:schemeClr val="accent1">
            <a:lumMod val="75000"/>
            <a:alpha val="4000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1868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4. `</a:t>
          </a:r>
          <a:r>
            <a:rPr lang="en-US" sz="29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iKlvKwl</a:t>
          </a:r>
          <a:endParaRPr lang="en-US" sz="2900" kern="1200" dirty="0"/>
        </a:p>
      </dsp:txBody>
      <dsp:txXfrm>
        <a:off x="136311" y="2027532"/>
        <a:ext cx="3268669" cy="1021459"/>
      </dsp:txXfrm>
    </dsp:sp>
    <dsp:sp modelId="{99D3197B-DC6E-4BA3-AF0D-C0372B394800}">
      <dsp:nvSpPr>
        <dsp:cNvPr id="0" name=""/>
        <dsp:cNvSpPr/>
      </dsp:nvSpPr>
      <dsp:spPr>
        <a:xfrm>
          <a:off x="116" y="1879988"/>
          <a:ext cx="715021" cy="1072532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7000" r="-107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32F758-683F-4F9F-8CC5-A4115D453F8B}">
      <dsp:nvSpPr>
        <dsp:cNvPr id="0" name=""/>
        <dsp:cNvSpPr/>
      </dsp:nvSpPr>
      <dsp:spPr>
        <a:xfrm>
          <a:off x="3700500" y="2027532"/>
          <a:ext cx="3268669" cy="1021459"/>
        </a:xfrm>
        <a:prstGeom prst="rect">
          <a:avLst/>
        </a:prstGeom>
        <a:solidFill>
          <a:srgbClr val="00B050">
            <a:alpha val="40000"/>
          </a:srgb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1868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5. </a:t>
          </a:r>
          <a:r>
            <a:rPr lang="en-US" sz="29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cY</a:t>
          </a:r>
          <a:r>
            <a:rPr lang="en-US" sz="29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¨ ˆ</a:t>
          </a:r>
          <a:r>
            <a:rPr lang="en-US" sz="29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ewPÎZv</a:t>
          </a:r>
          <a:endParaRPr lang="en-US" sz="2900" kern="1200" dirty="0"/>
        </a:p>
      </dsp:txBody>
      <dsp:txXfrm>
        <a:off x="3700500" y="2027532"/>
        <a:ext cx="3268669" cy="1021459"/>
      </dsp:txXfrm>
    </dsp:sp>
    <dsp:sp modelId="{117A31AD-1FF5-4E80-A41B-70971151DF04}">
      <dsp:nvSpPr>
        <dsp:cNvPr id="0" name=""/>
        <dsp:cNvSpPr/>
      </dsp:nvSpPr>
      <dsp:spPr>
        <a:xfrm>
          <a:off x="3564306" y="1879988"/>
          <a:ext cx="715021" cy="107253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8000" r="-118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27AE8C-B7A2-4CDB-90CF-06AC86015625}">
      <dsp:nvSpPr>
        <dsp:cNvPr id="0" name=""/>
        <dsp:cNvSpPr/>
      </dsp:nvSpPr>
      <dsp:spPr>
        <a:xfrm>
          <a:off x="7264689" y="2027532"/>
          <a:ext cx="3268669" cy="1021459"/>
        </a:xfrm>
        <a:prstGeom prst="rect">
          <a:avLst/>
        </a:prstGeom>
        <a:solidFill>
          <a:srgbClr val="00B0F0">
            <a:alpha val="40000"/>
          </a:srgb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1868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6. </a:t>
          </a:r>
          <a:r>
            <a:rPr lang="en-US" sz="29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gybvdv</a:t>
          </a:r>
          <a:endParaRPr lang="en-US" sz="2900" kern="1200" dirty="0"/>
        </a:p>
      </dsp:txBody>
      <dsp:txXfrm>
        <a:off x="7264689" y="2027532"/>
        <a:ext cx="3268669" cy="1021459"/>
      </dsp:txXfrm>
    </dsp:sp>
    <dsp:sp modelId="{9EE4CA90-7B99-4131-B7B3-E29C4279E1EE}">
      <dsp:nvSpPr>
        <dsp:cNvPr id="0" name=""/>
        <dsp:cNvSpPr/>
      </dsp:nvSpPr>
      <dsp:spPr>
        <a:xfrm>
          <a:off x="7128495" y="1879988"/>
          <a:ext cx="715021" cy="107253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5000" r="-75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414C14-B4AB-4E76-9BDD-B830800AF4E3}">
      <dsp:nvSpPr>
        <dsp:cNvPr id="0" name=""/>
        <dsp:cNvSpPr/>
      </dsp:nvSpPr>
      <dsp:spPr>
        <a:xfrm>
          <a:off x="136311" y="3313436"/>
          <a:ext cx="3268669" cy="1021459"/>
        </a:xfrm>
        <a:prstGeom prst="rect">
          <a:avLst/>
        </a:prstGeom>
        <a:solidFill>
          <a:schemeClr val="accent5">
            <a:alpha val="4000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1868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7. </a:t>
          </a:r>
          <a:r>
            <a:rPr lang="en-US" sz="29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SzuwK</a:t>
          </a:r>
          <a:endParaRPr lang="en-US" sz="2900" kern="1200" dirty="0"/>
        </a:p>
      </dsp:txBody>
      <dsp:txXfrm>
        <a:off x="136311" y="3313436"/>
        <a:ext cx="3268669" cy="1021459"/>
      </dsp:txXfrm>
    </dsp:sp>
    <dsp:sp modelId="{45956115-45B1-48DC-AC4D-435AD4864E73}">
      <dsp:nvSpPr>
        <dsp:cNvPr id="0" name=""/>
        <dsp:cNvSpPr/>
      </dsp:nvSpPr>
      <dsp:spPr>
        <a:xfrm>
          <a:off x="116" y="3165891"/>
          <a:ext cx="715021" cy="1072532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0" r="-70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EA38B8-A15A-40FB-9BF4-B9EA447FB27C}">
      <dsp:nvSpPr>
        <dsp:cNvPr id="0" name=""/>
        <dsp:cNvSpPr/>
      </dsp:nvSpPr>
      <dsp:spPr>
        <a:xfrm>
          <a:off x="3700500" y="3313436"/>
          <a:ext cx="3268669" cy="1021459"/>
        </a:xfrm>
        <a:prstGeom prst="rect">
          <a:avLst/>
        </a:prstGeom>
        <a:solidFill>
          <a:srgbClr val="002060">
            <a:alpha val="40000"/>
          </a:srgb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1868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8. </a:t>
          </a:r>
          <a:r>
            <a:rPr lang="en-US" sz="29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mivmwi</a:t>
          </a:r>
          <a:r>
            <a:rPr lang="en-US" sz="29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†</a:t>
          </a:r>
          <a:r>
            <a:rPr lang="en-US" sz="29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hvMv‡hvM</a:t>
          </a:r>
          <a:endParaRPr lang="en-US" sz="2900" kern="1200" dirty="0"/>
        </a:p>
      </dsp:txBody>
      <dsp:txXfrm>
        <a:off x="3700500" y="3313436"/>
        <a:ext cx="3268669" cy="1021459"/>
      </dsp:txXfrm>
    </dsp:sp>
    <dsp:sp modelId="{B0BB8A9A-DB63-48E8-8745-9DC403D86961}">
      <dsp:nvSpPr>
        <dsp:cNvPr id="0" name=""/>
        <dsp:cNvSpPr/>
      </dsp:nvSpPr>
      <dsp:spPr>
        <a:xfrm>
          <a:off x="3564306" y="3165891"/>
          <a:ext cx="715021" cy="107253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0" r="-100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71BBB4-3B6B-4C4F-8715-1561EDAF68C2}">
      <dsp:nvSpPr>
        <dsp:cNvPr id="0" name=""/>
        <dsp:cNvSpPr/>
      </dsp:nvSpPr>
      <dsp:spPr>
        <a:xfrm>
          <a:off x="7264689" y="3313436"/>
          <a:ext cx="3268669" cy="1021459"/>
        </a:xfrm>
        <a:prstGeom prst="rect">
          <a:avLst/>
        </a:prstGeom>
        <a:solidFill>
          <a:srgbClr val="7030A0">
            <a:alpha val="40000"/>
          </a:srgb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1868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9. </a:t>
          </a:r>
          <a:r>
            <a:rPr lang="en-US" sz="29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gvwjKvbv</a:t>
          </a:r>
          <a:endParaRPr lang="en-US" sz="2900" kern="1200" dirty="0"/>
        </a:p>
      </dsp:txBody>
      <dsp:txXfrm>
        <a:off x="7264689" y="3313436"/>
        <a:ext cx="3268669" cy="1021459"/>
      </dsp:txXfrm>
    </dsp:sp>
    <dsp:sp modelId="{0EF60846-7F4F-459A-BC58-A9AE42EB3FAA}">
      <dsp:nvSpPr>
        <dsp:cNvPr id="0" name=""/>
        <dsp:cNvSpPr/>
      </dsp:nvSpPr>
      <dsp:spPr>
        <a:xfrm>
          <a:off x="7128495" y="3165891"/>
          <a:ext cx="715021" cy="1072532"/>
        </a:xfrm>
        <a:prstGeom prst="rect">
          <a:avLst/>
        </a:prstGeom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3000" r="-153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6FF1AB-A9F5-4FFF-A58F-0D7CC1E44F03}">
      <dsp:nvSpPr>
        <dsp:cNvPr id="0" name=""/>
        <dsp:cNvSpPr/>
      </dsp:nvSpPr>
      <dsp:spPr>
        <a:xfrm>
          <a:off x="5326338" y="2126509"/>
          <a:ext cx="4418785" cy="5257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273"/>
              </a:lnTo>
              <a:lnTo>
                <a:pt x="4418785" y="358273"/>
              </a:lnTo>
              <a:lnTo>
                <a:pt x="4418785" y="525735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F802C8-E7BD-48D8-8C28-B1E30DB66270}">
      <dsp:nvSpPr>
        <dsp:cNvPr id="0" name=""/>
        <dsp:cNvSpPr/>
      </dsp:nvSpPr>
      <dsp:spPr>
        <a:xfrm>
          <a:off x="5326338" y="2126509"/>
          <a:ext cx="2209392" cy="5257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273"/>
              </a:lnTo>
              <a:lnTo>
                <a:pt x="2209392" y="358273"/>
              </a:lnTo>
              <a:lnTo>
                <a:pt x="2209392" y="525735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DA4AEB-61AD-4C04-89CD-D8FE05EA5C52}">
      <dsp:nvSpPr>
        <dsp:cNvPr id="0" name=""/>
        <dsp:cNvSpPr/>
      </dsp:nvSpPr>
      <dsp:spPr>
        <a:xfrm>
          <a:off x="5280618" y="2126509"/>
          <a:ext cx="91440" cy="5257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5735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A795AF-574D-4CD4-9530-7AEFB08FE8A0}">
      <dsp:nvSpPr>
        <dsp:cNvPr id="0" name=""/>
        <dsp:cNvSpPr/>
      </dsp:nvSpPr>
      <dsp:spPr>
        <a:xfrm>
          <a:off x="3116945" y="2126509"/>
          <a:ext cx="2209392" cy="525735"/>
        </a:xfrm>
        <a:custGeom>
          <a:avLst/>
          <a:gdLst/>
          <a:ahLst/>
          <a:cxnLst/>
          <a:rect l="0" t="0" r="0" b="0"/>
          <a:pathLst>
            <a:path>
              <a:moveTo>
                <a:pt x="2209392" y="0"/>
              </a:moveTo>
              <a:lnTo>
                <a:pt x="2209392" y="358273"/>
              </a:lnTo>
              <a:lnTo>
                <a:pt x="0" y="358273"/>
              </a:lnTo>
              <a:lnTo>
                <a:pt x="0" y="525735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EE5E8C-4650-419D-AB33-52183690DA94}">
      <dsp:nvSpPr>
        <dsp:cNvPr id="0" name=""/>
        <dsp:cNvSpPr/>
      </dsp:nvSpPr>
      <dsp:spPr>
        <a:xfrm>
          <a:off x="907552" y="2126509"/>
          <a:ext cx="4418785" cy="525735"/>
        </a:xfrm>
        <a:custGeom>
          <a:avLst/>
          <a:gdLst/>
          <a:ahLst/>
          <a:cxnLst/>
          <a:rect l="0" t="0" r="0" b="0"/>
          <a:pathLst>
            <a:path>
              <a:moveTo>
                <a:pt x="4418785" y="0"/>
              </a:moveTo>
              <a:lnTo>
                <a:pt x="4418785" y="358273"/>
              </a:lnTo>
              <a:lnTo>
                <a:pt x="0" y="358273"/>
              </a:lnTo>
              <a:lnTo>
                <a:pt x="0" y="525735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403D4C-706D-4227-968D-19AD2D0FAE7C}">
      <dsp:nvSpPr>
        <dsp:cNvPr id="0" name=""/>
        <dsp:cNvSpPr/>
      </dsp:nvSpPr>
      <dsp:spPr>
        <a:xfrm>
          <a:off x="4422495" y="978629"/>
          <a:ext cx="1807685" cy="11478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C30F35-1A4C-48A1-B946-EA50869B99DC}">
      <dsp:nvSpPr>
        <dsp:cNvPr id="0" name=""/>
        <dsp:cNvSpPr/>
      </dsp:nvSpPr>
      <dsp:spPr>
        <a:xfrm>
          <a:off x="4623349" y="1169441"/>
          <a:ext cx="1807685" cy="1147880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LyPiv</a:t>
          </a:r>
          <a:r>
            <a:rPr lang="en-US" sz="2600" b="1" i="1" kern="1200" dirty="0">
              <a:latin typeface="SutonnyMJ" pitchFamily="2" charset="0"/>
              <a:cs typeface="SutonnyMJ" pitchFamily="2" charset="0"/>
            </a:rPr>
            <a:t> </a:t>
          </a:r>
          <a:r>
            <a:rPr lang="en-US" sz="2600" b="1" i="1" kern="1200" dirty="0" err="1">
              <a:latin typeface="SutonnyMJ" pitchFamily="2" charset="0"/>
              <a:cs typeface="SutonnyMJ" pitchFamily="2" charset="0"/>
            </a:rPr>
            <a:t>e¨emvq</a:t>
          </a:r>
          <a:endParaRPr lang="en-US" sz="2600" kern="1200" dirty="0"/>
        </a:p>
      </dsp:txBody>
      <dsp:txXfrm>
        <a:off x="4656969" y="1203061"/>
        <a:ext cx="1740445" cy="1080640"/>
      </dsp:txXfrm>
    </dsp:sp>
    <dsp:sp modelId="{B6B57E20-7047-4FA9-B6D3-5832B43EA57D}">
      <dsp:nvSpPr>
        <dsp:cNvPr id="0" name=""/>
        <dsp:cNvSpPr/>
      </dsp:nvSpPr>
      <dsp:spPr>
        <a:xfrm>
          <a:off x="3709" y="2652244"/>
          <a:ext cx="1807685" cy="11478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20F413-3A11-49FE-A3EB-70E6D610E417}">
      <dsp:nvSpPr>
        <dsp:cNvPr id="0" name=""/>
        <dsp:cNvSpPr/>
      </dsp:nvSpPr>
      <dsp:spPr>
        <a:xfrm>
          <a:off x="204563" y="2843056"/>
          <a:ext cx="1807685" cy="1147880"/>
        </a:xfrm>
        <a:prstGeom prst="roundRect">
          <a:avLst>
            <a:gd name="adj" fmla="val 10000"/>
          </a:avLst>
        </a:prstGeom>
        <a:solidFill>
          <a:srgbClr val="00B050">
            <a:alpha val="90000"/>
          </a:srgb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i="1" kern="1200" dirty="0">
              <a:latin typeface="SutonnyMJ" pitchFamily="2" charset="0"/>
              <a:cs typeface="SutonnyMJ" pitchFamily="2" charset="0"/>
            </a:rPr>
            <a:t>‡</a:t>
          </a:r>
          <a:r>
            <a:rPr lang="en-US" sz="2600" b="1" i="1" kern="1200" dirty="0" err="1">
              <a:latin typeface="SutonnyMJ" pitchFamily="2" charset="0"/>
              <a:cs typeface="SutonnyMJ" pitchFamily="2" charset="0"/>
            </a:rPr>
            <a:t>mevi</a:t>
          </a:r>
          <a:r>
            <a:rPr lang="en-US" sz="2600" b="1" i="1" kern="1200" dirty="0">
              <a:latin typeface="SutonnyMJ" pitchFamily="2" charset="0"/>
              <a:cs typeface="SutonnyMJ" pitchFamily="2" charset="0"/>
            </a:rPr>
            <a:t> </a:t>
          </a:r>
          <a:r>
            <a:rPr lang="en-US" sz="2600" b="1" i="1" kern="1200" dirty="0" err="1">
              <a:latin typeface="SutonnyMJ" pitchFamily="2" charset="0"/>
              <a:cs typeface="SutonnyMJ" pitchFamily="2" charset="0"/>
            </a:rPr>
            <a:t>cwigvbwfwËK</a:t>
          </a:r>
          <a:endParaRPr lang="en-US" sz="2600" kern="1200" dirty="0"/>
        </a:p>
      </dsp:txBody>
      <dsp:txXfrm>
        <a:off x="238183" y="2876676"/>
        <a:ext cx="1740445" cy="1080640"/>
      </dsp:txXfrm>
    </dsp:sp>
    <dsp:sp modelId="{EEF8B180-BEB5-427C-8944-44E52D63F720}">
      <dsp:nvSpPr>
        <dsp:cNvPr id="0" name=""/>
        <dsp:cNvSpPr/>
      </dsp:nvSpPr>
      <dsp:spPr>
        <a:xfrm>
          <a:off x="2213102" y="2652244"/>
          <a:ext cx="1807685" cy="11478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186066-C135-47EB-BDA4-66B36C44F5D6}">
      <dsp:nvSpPr>
        <dsp:cNvPr id="0" name=""/>
        <dsp:cNvSpPr/>
      </dsp:nvSpPr>
      <dsp:spPr>
        <a:xfrm>
          <a:off x="2413956" y="2843056"/>
          <a:ext cx="1807685" cy="1147880"/>
        </a:xfrm>
        <a:prstGeom prst="roundRect">
          <a:avLst>
            <a:gd name="adj" fmla="val 10000"/>
          </a:avLst>
        </a:prstGeom>
        <a:solidFill>
          <a:srgbClr val="00B0F0">
            <a:alpha val="90000"/>
          </a:srgb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i="1" kern="1200" dirty="0" err="1">
              <a:latin typeface="SutonnyMJ" pitchFamily="2" charset="0"/>
              <a:cs typeface="SutonnyMJ" pitchFamily="2" charset="0"/>
            </a:rPr>
            <a:t>cY</a:t>
          </a:r>
          <a:r>
            <a:rPr lang="en-US" sz="2600" b="1" i="1" kern="1200" dirty="0">
              <a:latin typeface="SutonnyMJ" pitchFamily="2" charset="0"/>
              <a:cs typeface="SutonnyMJ" pitchFamily="2" charset="0"/>
            </a:rPr>
            <a:t>¨ </a:t>
          </a:r>
          <a:r>
            <a:rPr lang="en-US" sz="2600" b="1" i="1" kern="1200" dirty="0" err="1">
              <a:latin typeface="SutonnyMJ" pitchFamily="2" charset="0"/>
              <a:cs typeface="SutonnyMJ" pitchFamily="2" charset="0"/>
            </a:rPr>
            <a:t>mvwiwfwËK</a:t>
          </a:r>
          <a:endParaRPr lang="en-US" sz="2600" kern="1200" dirty="0"/>
        </a:p>
      </dsp:txBody>
      <dsp:txXfrm>
        <a:off x="2447576" y="2876676"/>
        <a:ext cx="1740445" cy="1080640"/>
      </dsp:txXfrm>
    </dsp:sp>
    <dsp:sp modelId="{1E35689A-5D3B-41C3-A61C-72492A3631B1}">
      <dsp:nvSpPr>
        <dsp:cNvPr id="0" name=""/>
        <dsp:cNvSpPr/>
      </dsp:nvSpPr>
      <dsp:spPr>
        <a:xfrm>
          <a:off x="4422495" y="2652244"/>
          <a:ext cx="1807685" cy="11478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716184-2B4E-44A5-BC5E-7DFD1D990FCC}">
      <dsp:nvSpPr>
        <dsp:cNvPr id="0" name=""/>
        <dsp:cNvSpPr/>
      </dsp:nvSpPr>
      <dsp:spPr>
        <a:xfrm>
          <a:off x="4623349" y="2843056"/>
          <a:ext cx="1807685" cy="1147880"/>
        </a:xfrm>
        <a:prstGeom prst="roundRect">
          <a:avLst>
            <a:gd name="adj" fmla="val 10000"/>
          </a:avLst>
        </a:prstGeom>
        <a:solidFill>
          <a:schemeClr val="accent5">
            <a:alpha val="9000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Zzjbvg~jK</a:t>
          </a:r>
          <a:r>
            <a:rPr lang="en-US" sz="26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g~‡</a:t>
          </a:r>
          <a:r>
            <a:rPr lang="en-US" sz="26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j¨i</a:t>
          </a:r>
          <a:r>
            <a:rPr lang="en-US" sz="26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6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wfwË‡Z</a:t>
          </a:r>
          <a:endParaRPr lang="en-US" sz="2600" kern="1200" dirty="0"/>
        </a:p>
      </dsp:txBody>
      <dsp:txXfrm>
        <a:off x="4656969" y="2876676"/>
        <a:ext cx="1740445" cy="1080640"/>
      </dsp:txXfrm>
    </dsp:sp>
    <dsp:sp modelId="{BE0DC6A6-416B-4F70-8434-090A7C359D12}">
      <dsp:nvSpPr>
        <dsp:cNvPr id="0" name=""/>
        <dsp:cNvSpPr/>
      </dsp:nvSpPr>
      <dsp:spPr>
        <a:xfrm>
          <a:off x="6631888" y="2652244"/>
          <a:ext cx="1807685" cy="11478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5EF8B4-104E-4FFD-85A2-9BC3CF191DE3}">
      <dsp:nvSpPr>
        <dsp:cNvPr id="0" name=""/>
        <dsp:cNvSpPr/>
      </dsp:nvSpPr>
      <dsp:spPr>
        <a:xfrm>
          <a:off x="6832742" y="2843056"/>
          <a:ext cx="1807685" cy="1147880"/>
        </a:xfrm>
        <a:prstGeom prst="roundRect">
          <a:avLst>
            <a:gd name="adj" fmla="val 10000"/>
          </a:avLst>
        </a:prstGeom>
        <a:solidFill>
          <a:srgbClr val="002060">
            <a:alpha val="90000"/>
          </a:srgb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i="1" kern="1200" dirty="0" err="1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msMV‡bi</a:t>
          </a:r>
          <a:r>
            <a:rPr lang="en-US" sz="2600" b="1" i="1" kern="1200" dirty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600" b="1" i="1" kern="1200" dirty="0" err="1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wfwË‡Z</a:t>
          </a:r>
          <a:endParaRPr lang="en-US" sz="2600" kern="1200" dirty="0">
            <a:solidFill>
              <a:schemeClr val="bg1"/>
            </a:solidFill>
          </a:endParaRPr>
        </a:p>
      </dsp:txBody>
      <dsp:txXfrm>
        <a:off x="6866362" y="2876676"/>
        <a:ext cx="1740445" cy="1080640"/>
      </dsp:txXfrm>
    </dsp:sp>
    <dsp:sp modelId="{33B70801-C1F7-4FDE-95F4-646BDE132391}">
      <dsp:nvSpPr>
        <dsp:cNvPr id="0" name=""/>
        <dsp:cNvSpPr/>
      </dsp:nvSpPr>
      <dsp:spPr>
        <a:xfrm>
          <a:off x="8841281" y="2652244"/>
          <a:ext cx="1807685" cy="11478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E7B81A-4F4A-4415-BA78-71A2ED6F3345}">
      <dsp:nvSpPr>
        <dsp:cNvPr id="0" name=""/>
        <dsp:cNvSpPr/>
      </dsp:nvSpPr>
      <dsp:spPr>
        <a:xfrm>
          <a:off x="9042135" y="2843056"/>
          <a:ext cx="1807685" cy="1147880"/>
        </a:xfrm>
        <a:prstGeom prst="roundRect">
          <a:avLst>
            <a:gd name="adj" fmla="val 10000"/>
          </a:avLst>
        </a:prstGeom>
        <a:solidFill>
          <a:srgbClr val="7030A0">
            <a:alpha val="90000"/>
          </a:srgb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i="1" kern="1200" dirty="0" err="1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wecwYwenxb</a:t>
          </a:r>
          <a:endParaRPr lang="en-US" sz="2600" kern="1200" dirty="0">
            <a:solidFill>
              <a:schemeClr val="bg1"/>
            </a:solidFill>
          </a:endParaRPr>
        </a:p>
      </dsp:txBody>
      <dsp:txXfrm>
        <a:off x="9075755" y="2876676"/>
        <a:ext cx="1740445" cy="108064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E09F2C-FBF1-41BE-90C4-F1731CD94A83}">
      <dsp:nvSpPr>
        <dsp:cNvPr id="0" name=""/>
        <dsp:cNvSpPr/>
      </dsp:nvSpPr>
      <dsp:spPr>
        <a:xfrm>
          <a:off x="1325561" y="264272"/>
          <a:ext cx="2517355" cy="21172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778BE1-9CCE-437C-B629-F740FBB9CBFA}">
      <dsp:nvSpPr>
        <dsp:cNvPr id="0" name=""/>
        <dsp:cNvSpPr/>
      </dsp:nvSpPr>
      <dsp:spPr>
        <a:xfrm>
          <a:off x="387756" y="1154337"/>
          <a:ext cx="1364316" cy="136431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i="1" kern="1200" dirty="0">
              <a:latin typeface="SutonnyMJ" pitchFamily="2" charset="0"/>
              <a:cs typeface="SutonnyMJ" pitchFamily="2" charset="0"/>
            </a:rPr>
            <a:t>1.¯^-‡</a:t>
          </a:r>
          <a:r>
            <a:rPr lang="en-US" sz="2200" b="1" i="1" kern="1200" dirty="0" err="1">
              <a:latin typeface="SutonnyMJ" pitchFamily="2" charset="0"/>
              <a:cs typeface="SutonnyMJ" pitchFamily="2" charset="0"/>
            </a:rPr>
            <a:t>mev</a:t>
          </a:r>
          <a:r>
            <a:rPr lang="en-US" sz="2200" b="1" i="1" kern="1200" dirty="0">
              <a:latin typeface="SutonnyMJ" pitchFamily="2" charset="0"/>
              <a:cs typeface="SutonnyMJ" pitchFamily="2" charset="0"/>
            </a:rPr>
            <a:t> </a:t>
          </a:r>
          <a:r>
            <a:rPr lang="en-US" sz="2200" b="1" i="1" kern="1200" dirty="0" err="1">
              <a:latin typeface="SutonnyMJ" pitchFamily="2" charset="0"/>
              <a:cs typeface="SutonnyMJ" pitchFamily="2" charset="0"/>
            </a:rPr>
            <a:t>LyPiv</a:t>
          </a:r>
          <a:r>
            <a:rPr lang="en-US" sz="2200" b="1" i="1" kern="1200" dirty="0">
              <a:latin typeface="SutonnyMJ" pitchFamily="2" charset="0"/>
              <a:cs typeface="SutonnyMJ" pitchFamily="2" charset="0"/>
            </a:rPr>
            <a:t> </a:t>
          </a:r>
          <a:r>
            <a:rPr lang="en-US" sz="2200" b="1" i="1" kern="1200" dirty="0" err="1">
              <a:latin typeface="SutonnyMJ" pitchFamily="2" charset="0"/>
              <a:cs typeface="SutonnyMJ" pitchFamily="2" charset="0"/>
            </a:rPr>
            <a:t>e¨emvq</a:t>
          </a:r>
          <a:endParaRPr lang="en-US" sz="2200" kern="1200" dirty="0"/>
        </a:p>
      </dsp:txBody>
      <dsp:txXfrm>
        <a:off x="387756" y="1154337"/>
        <a:ext cx="1364316" cy="1364316"/>
      </dsp:txXfrm>
    </dsp:sp>
    <dsp:sp modelId="{61650E38-03BD-4F80-B1CE-A0E4BC57DE22}">
      <dsp:nvSpPr>
        <dsp:cNvPr id="0" name=""/>
        <dsp:cNvSpPr/>
      </dsp:nvSpPr>
      <dsp:spPr>
        <a:xfrm>
          <a:off x="5222888" y="264272"/>
          <a:ext cx="2517355" cy="2117275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008DC1-66B0-4B33-AC3F-E8D19AD89320}">
      <dsp:nvSpPr>
        <dsp:cNvPr id="0" name=""/>
        <dsp:cNvSpPr/>
      </dsp:nvSpPr>
      <dsp:spPr>
        <a:xfrm>
          <a:off x="4285083" y="1154337"/>
          <a:ext cx="1364316" cy="1364316"/>
        </a:xfrm>
        <a:prstGeom prst="rect">
          <a:avLst/>
        </a:prstGeom>
        <a:solidFill>
          <a:schemeClr val="accent2">
            <a:hueOff val="-9688523"/>
            <a:satOff val="11169"/>
            <a:lumOff val="372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i="1" kern="1200" dirty="0">
              <a:latin typeface="SutonnyMJ" pitchFamily="2" charset="0"/>
              <a:cs typeface="SutonnyMJ" pitchFamily="2" charset="0"/>
            </a:rPr>
            <a:t>2. </a:t>
          </a:r>
          <a:r>
            <a:rPr lang="en-US" sz="2200" b="1" i="1" kern="1200" dirty="0" err="1">
              <a:latin typeface="SutonnyMJ" pitchFamily="2" charset="0"/>
              <a:cs typeface="SutonnyMJ" pitchFamily="2" charset="0"/>
            </a:rPr>
            <a:t>mxwgZ</a:t>
          </a:r>
          <a:r>
            <a:rPr lang="en-US" sz="2200" b="1" i="1" kern="1200" dirty="0">
              <a:latin typeface="SutonnyMJ" pitchFamily="2" charset="0"/>
              <a:cs typeface="SutonnyMJ" pitchFamily="2" charset="0"/>
            </a:rPr>
            <a:t> -‡</a:t>
          </a:r>
          <a:r>
            <a:rPr lang="en-US" sz="2200" b="1" i="1" kern="1200" dirty="0" err="1">
              <a:latin typeface="SutonnyMJ" pitchFamily="2" charset="0"/>
              <a:cs typeface="SutonnyMJ" pitchFamily="2" charset="0"/>
            </a:rPr>
            <a:t>mev</a:t>
          </a:r>
          <a:r>
            <a:rPr lang="en-US" sz="2200" b="1" i="1" kern="1200" dirty="0">
              <a:latin typeface="SutonnyMJ" pitchFamily="2" charset="0"/>
              <a:cs typeface="SutonnyMJ" pitchFamily="2" charset="0"/>
            </a:rPr>
            <a:t> </a:t>
          </a:r>
          <a:r>
            <a:rPr lang="en-US" sz="2200" b="1" i="1" kern="1200" dirty="0" err="1">
              <a:latin typeface="SutonnyMJ" pitchFamily="2" charset="0"/>
              <a:cs typeface="SutonnyMJ" pitchFamily="2" charset="0"/>
            </a:rPr>
            <a:t>LyPiv</a:t>
          </a:r>
          <a:r>
            <a:rPr lang="en-US" sz="2200" b="1" i="1" kern="1200" dirty="0">
              <a:latin typeface="SutonnyMJ" pitchFamily="2" charset="0"/>
              <a:cs typeface="SutonnyMJ" pitchFamily="2" charset="0"/>
            </a:rPr>
            <a:t> </a:t>
          </a:r>
          <a:r>
            <a:rPr lang="en-US" sz="2200" b="1" i="1" kern="1200" dirty="0" err="1">
              <a:latin typeface="SutonnyMJ" pitchFamily="2" charset="0"/>
              <a:cs typeface="SutonnyMJ" pitchFamily="2" charset="0"/>
            </a:rPr>
            <a:t>e¨emvq</a:t>
          </a:r>
          <a:endParaRPr lang="en-US" sz="2200" kern="1200" dirty="0"/>
        </a:p>
      </dsp:txBody>
      <dsp:txXfrm>
        <a:off x="4285083" y="1154337"/>
        <a:ext cx="1364316" cy="1364316"/>
      </dsp:txXfrm>
    </dsp:sp>
    <dsp:sp modelId="{FABABBAD-177C-4D66-83CD-6A544AACD449}">
      <dsp:nvSpPr>
        <dsp:cNvPr id="0" name=""/>
        <dsp:cNvSpPr/>
      </dsp:nvSpPr>
      <dsp:spPr>
        <a:xfrm>
          <a:off x="3274224" y="2900013"/>
          <a:ext cx="2517355" cy="21172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4000" r="-64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399883-EA9A-4E1F-A2B0-8AE8CB35F5DA}">
      <dsp:nvSpPr>
        <dsp:cNvPr id="0" name=""/>
        <dsp:cNvSpPr/>
      </dsp:nvSpPr>
      <dsp:spPr>
        <a:xfrm>
          <a:off x="2336419" y="3790078"/>
          <a:ext cx="1364316" cy="1364316"/>
        </a:xfrm>
        <a:prstGeom prst="rect">
          <a:avLst/>
        </a:prstGeom>
        <a:solidFill>
          <a:schemeClr val="accent2">
            <a:hueOff val="-19377047"/>
            <a:satOff val="22338"/>
            <a:lumOff val="745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i="1" kern="1200" dirty="0">
              <a:latin typeface="SutonnyMJ" pitchFamily="2" charset="0"/>
              <a:cs typeface="SutonnyMJ" pitchFamily="2" charset="0"/>
            </a:rPr>
            <a:t>3. </a:t>
          </a:r>
          <a:r>
            <a:rPr lang="en-US" sz="2200" b="1" i="1" kern="1200" dirty="0" err="1">
              <a:latin typeface="SutonnyMJ" pitchFamily="2" charset="0"/>
              <a:cs typeface="SutonnyMJ" pitchFamily="2" charset="0"/>
            </a:rPr>
            <a:t>c~Y</a:t>
          </a:r>
          <a:r>
            <a:rPr lang="en-US" sz="2200" b="1" i="1" kern="1200" dirty="0">
              <a:latin typeface="SutonnyMJ" pitchFamily="2" charset="0"/>
              <a:cs typeface="SutonnyMJ" pitchFamily="2" charset="0"/>
            </a:rPr>
            <a:t>©-‡</a:t>
          </a:r>
          <a:r>
            <a:rPr lang="en-US" sz="2200" b="1" i="1" kern="1200" dirty="0" err="1">
              <a:latin typeface="SutonnyMJ" pitchFamily="2" charset="0"/>
              <a:cs typeface="SutonnyMJ" pitchFamily="2" charset="0"/>
            </a:rPr>
            <a:t>mev`vbKvix</a:t>
          </a:r>
          <a:r>
            <a:rPr lang="en-US" sz="2200" b="1" i="1" kern="1200" dirty="0">
              <a:latin typeface="SutonnyMJ" pitchFamily="2" charset="0"/>
              <a:cs typeface="SutonnyMJ" pitchFamily="2" charset="0"/>
            </a:rPr>
            <a:t> </a:t>
          </a:r>
          <a:r>
            <a:rPr lang="en-US" sz="2200" b="1" i="1" kern="1200" dirty="0" err="1">
              <a:latin typeface="SutonnyMJ" pitchFamily="2" charset="0"/>
              <a:cs typeface="SutonnyMJ" pitchFamily="2" charset="0"/>
            </a:rPr>
            <a:t>LyPiv</a:t>
          </a:r>
          <a:r>
            <a:rPr lang="en-US" sz="2200" b="1" i="1" kern="1200" dirty="0">
              <a:latin typeface="SutonnyMJ" pitchFamily="2" charset="0"/>
              <a:cs typeface="SutonnyMJ" pitchFamily="2" charset="0"/>
            </a:rPr>
            <a:t> </a:t>
          </a:r>
          <a:r>
            <a:rPr lang="en-US" sz="2200" b="1" i="1" kern="1200" dirty="0" err="1">
              <a:latin typeface="SutonnyMJ" pitchFamily="2" charset="0"/>
              <a:cs typeface="SutonnyMJ" pitchFamily="2" charset="0"/>
            </a:rPr>
            <a:t>e¨emvq</a:t>
          </a:r>
          <a:endParaRPr lang="en-US" sz="2200" kern="1200" dirty="0"/>
        </a:p>
      </dsp:txBody>
      <dsp:txXfrm>
        <a:off x="2336419" y="3790078"/>
        <a:ext cx="1364316" cy="136431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4A5B37-FF76-4D43-AF55-D0C44DB96C84}">
      <dsp:nvSpPr>
        <dsp:cNvPr id="0" name=""/>
        <dsp:cNvSpPr/>
      </dsp:nvSpPr>
      <dsp:spPr>
        <a:xfrm>
          <a:off x="487270" y="1000"/>
          <a:ext cx="2420373" cy="193629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F1EA62-6A01-4562-862D-15011E85EE25}">
      <dsp:nvSpPr>
        <dsp:cNvPr id="0" name=""/>
        <dsp:cNvSpPr/>
      </dsp:nvSpPr>
      <dsp:spPr>
        <a:xfrm>
          <a:off x="705103" y="1743669"/>
          <a:ext cx="2154132" cy="677704"/>
        </a:xfrm>
        <a:prstGeom prst="wedgeRectCallout">
          <a:avLst>
            <a:gd name="adj1" fmla="val 20250"/>
            <a:gd name="adj2" fmla="val -607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i="1" kern="1200" dirty="0">
              <a:latin typeface="SutonnyMJ" pitchFamily="2" charset="0"/>
              <a:cs typeface="SutonnyMJ" pitchFamily="2" charset="0"/>
            </a:rPr>
            <a:t>1. </a:t>
          </a:r>
          <a:r>
            <a:rPr lang="en-US" sz="2100" b="1" i="1" kern="1200" dirty="0" err="1">
              <a:latin typeface="SutonnyMJ" pitchFamily="2" charset="0"/>
              <a:cs typeface="SutonnyMJ" pitchFamily="2" charset="0"/>
            </a:rPr>
            <a:t>wewkó</a:t>
          </a:r>
          <a:r>
            <a:rPr lang="en-US" sz="2100" b="1" i="1" kern="1200" dirty="0">
              <a:latin typeface="SutonnyMJ" pitchFamily="2" charset="0"/>
              <a:cs typeface="SutonnyMJ" pitchFamily="2" charset="0"/>
            </a:rPr>
            <a:t> </a:t>
          </a:r>
          <a:r>
            <a:rPr lang="en-US" sz="2100" b="1" i="1" kern="1200" dirty="0" err="1">
              <a:latin typeface="SutonnyMJ" pitchFamily="2" charset="0"/>
              <a:cs typeface="SutonnyMJ" pitchFamily="2" charset="0"/>
            </a:rPr>
            <a:t>c‡Y¨i</a:t>
          </a:r>
          <a:r>
            <a:rPr lang="en-US" sz="2100" b="1" i="1" kern="1200" dirty="0">
              <a:latin typeface="SutonnyMJ" pitchFamily="2" charset="0"/>
              <a:cs typeface="SutonnyMJ" pitchFamily="2" charset="0"/>
            </a:rPr>
            <a:t> †`</a:t>
          </a:r>
          <a:r>
            <a:rPr lang="en-US" sz="2100" b="1" i="1" kern="1200" dirty="0" err="1">
              <a:latin typeface="SutonnyMJ" pitchFamily="2" charset="0"/>
              <a:cs typeface="SutonnyMJ" pitchFamily="2" charset="0"/>
            </a:rPr>
            <a:t>vKvb</a:t>
          </a:r>
          <a:endParaRPr lang="en-US" sz="2100" kern="1200" dirty="0"/>
        </a:p>
      </dsp:txBody>
      <dsp:txXfrm>
        <a:off x="705103" y="1743669"/>
        <a:ext cx="2154132" cy="677704"/>
      </dsp:txXfrm>
    </dsp:sp>
    <dsp:sp modelId="{311672A5-CFAE-458F-8DCA-297F71399B89}">
      <dsp:nvSpPr>
        <dsp:cNvPr id="0" name=""/>
        <dsp:cNvSpPr/>
      </dsp:nvSpPr>
      <dsp:spPr>
        <a:xfrm>
          <a:off x="3149680" y="1000"/>
          <a:ext cx="2420373" cy="1936298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28C44F-7194-48AA-8CA8-B8AD04A3BE66}">
      <dsp:nvSpPr>
        <dsp:cNvPr id="0" name=""/>
        <dsp:cNvSpPr/>
      </dsp:nvSpPr>
      <dsp:spPr>
        <a:xfrm>
          <a:off x="3367514" y="1743669"/>
          <a:ext cx="2154132" cy="677704"/>
        </a:xfrm>
        <a:prstGeom prst="wedgeRectCallout">
          <a:avLst>
            <a:gd name="adj1" fmla="val 20250"/>
            <a:gd name="adj2" fmla="val -60700"/>
          </a:avLst>
        </a:prstGeom>
        <a:solidFill>
          <a:schemeClr val="accent2">
            <a:hueOff val="-3875409"/>
            <a:satOff val="4468"/>
            <a:lumOff val="149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i="1" kern="1200" dirty="0">
              <a:latin typeface="SutonnyMJ" pitchFamily="2" charset="0"/>
              <a:cs typeface="SutonnyMJ" pitchFamily="2" charset="0"/>
            </a:rPr>
            <a:t>2. </a:t>
          </a:r>
          <a:r>
            <a:rPr lang="en-US" sz="2100" b="1" i="1" kern="1200" dirty="0" err="1">
              <a:latin typeface="SutonnyMJ" pitchFamily="2" charset="0"/>
              <a:cs typeface="SutonnyMJ" pitchFamily="2" charset="0"/>
            </a:rPr>
            <a:t>wefvMxq</a:t>
          </a:r>
          <a:r>
            <a:rPr lang="en-US" sz="2100" b="1" i="1" kern="1200" dirty="0">
              <a:latin typeface="SutonnyMJ" pitchFamily="2" charset="0"/>
              <a:cs typeface="SutonnyMJ" pitchFamily="2" charset="0"/>
            </a:rPr>
            <a:t> </a:t>
          </a:r>
          <a:r>
            <a:rPr lang="en-US" sz="2100" b="1" i="1" kern="1200" dirty="0" err="1">
              <a:latin typeface="SutonnyMJ" pitchFamily="2" charset="0"/>
              <a:cs typeface="SutonnyMJ" pitchFamily="2" charset="0"/>
            </a:rPr>
            <a:t>wecwY</a:t>
          </a:r>
          <a:endParaRPr lang="en-US" sz="2100" kern="1200" dirty="0"/>
        </a:p>
      </dsp:txBody>
      <dsp:txXfrm>
        <a:off x="3367514" y="1743669"/>
        <a:ext cx="2154132" cy="677704"/>
      </dsp:txXfrm>
    </dsp:sp>
    <dsp:sp modelId="{2ED5C3B6-69E2-4774-B93A-7C3EFACBF9BB}">
      <dsp:nvSpPr>
        <dsp:cNvPr id="0" name=""/>
        <dsp:cNvSpPr/>
      </dsp:nvSpPr>
      <dsp:spPr>
        <a:xfrm>
          <a:off x="5812091" y="1000"/>
          <a:ext cx="2420373" cy="193629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9E23B7-7EC9-45A0-A6D0-DF0278B4FF1E}">
      <dsp:nvSpPr>
        <dsp:cNvPr id="0" name=""/>
        <dsp:cNvSpPr/>
      </dsp:nvSpPr>
      <dsp:spPr>
        <a:xfrm>
          <a:off x="6029924" y="1743669"/>
          <a:ext cx="2154132" cy="677704"/>
        </a:xfrm>
        <a:prstGeom prst="wedgeRectCallout">
          <a:avLst>
            <a:gd name="adj1" fmla="val 20250"/>
            <a:gd name="adj2" fmla="val -60700"/>
          </a:avLst>
        </a:prstGeom>
        <a:solidFill>
          <a:schemeClr val="accent2">
            <a:hueOff val="-7750819"/>
            <a:satOff val="8935"/>
            <a:lumOff val="298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i="1" kern="1200" dirty="0">
              <a:latin typeface="SutonnyMJ" pitchFamily="2" charset="0"/>
              <a:cs typeface="SutonnyMJ" pitchFamily="2" charset="0"/>
            </a:rPr>
            <a:t>3. </a:t>
          </a:r>
          <a:r>
            <a:rPr lang="en-US" sz="2100" b="1" i="1" kern="1200" dirty="0" err="1">
              <a:latin typeface="SutonnyMJ" pitchFamily="2" charset="0"/>
              <a:cs typeface="SutonnyMJ" pitchFamily="2" charset="0"/>
            </a:rPr>
            <a:t>mycvi</a:t>
          </a:r>
          <a:r>
            <a:rPr lang="en-US" sz="2100" b="1" i="1" kern="1200" dirty="0">
              <a:latin typeface="SutonnyMJ" pitchFamily="2" charset="0"/>
              <a:cs typeface="SutonnyMJ" pitchFamily="2" charset="0"/>
            </a:rPr>
            <a:t> </a:t>
          </a:r>
          <a:r>
            <a:rPr lang="en-US" sz="2100" b="1" i="1" kern="1200" dirty="0" err="1">
              <a:latin typeface="SutonnyMJ" pitchFamily="2" charset="0"/>
              <a:cs typeface="SutonnyMJ" pitchFamily="2" charset="0"/>
            </a:rPr>
            <a:t>gv‡K©U</a:t>
          </a:r>
          <a:endParaRPr lang="en-US" sz="2100" kern="1200" dirty="0"/>
        </a:p>
      </dsp:txBody>
      <dsp:txXfrm>
        <a:off x="6029924" y="1743669"/>
        <a:ext cx="2154132" cy="677704"/>
      </dsp:txXfrm>
    </dsp:sp>
    <dsp:sp modelId="{A1D81D4C-7FCA-4036-B799-F1F5D38C28EE}">
      <dsp:nvSpPr>
        <dsp:cNvPr id="0" name=""/>
        <dsp:cNvSpPr/>
      </dsp:nvSpPr>
      <dsp:spPr>
        <a:xfrm>
          <a:off x="8474501" y="1000"/>
          <a:ext cx="2420373" cy="1936298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79EE88-A494-4B94-A630-6CA23F0B249A}">
      <dsp:nvSpPr>
        <dsp:cNvPr id="0" name=""/>
        <dsp:cNvSpPr/>
      </dsp:nvSpPr>
      <dsp:spPr>
        <a:xfrm>
          <a:off x="8692335" y="1743669"/>
          <a:ext cx="2154132" cy="677704"/>
        </a:xfrm>
        <a:prstGeom prst="wedgeRectCallout">
          <a:avLst>
            <a:gd name="adj1" fmla="val 20250"/>
            <a:gd name="adj2" fmla="val -60700"/>
          </a:avLst>
        </a:prstGeom>
        <a:solidFill>
          <a:schemeClr val="accent2">
            <a:hueOff val="-11626229"/>
            <a:satOff val="13403"/>
            <a:lumOff val="447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4. </a:t>
          </a:r>
          <a:r>
            <a:rPr lang="en-US" sz="21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myweav</a:t>
          </a:r>
          <a:r>
            <a:rPr lang="en-US" sz="21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‡÷vi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8692335" y="1743669"/>
        <a:ext cx="2154132" cy="677704"/>
      </dsp:txXfrm>
    </dsp:sp>
    <dsp:sp modelId="{0C4AD42B-60A7-4915-937E-51879D3EF681}">
      <dsp:nvSpPr>
        <dsp:cNvPr id="0" name=""/>
        <dsp:cNvSpPr/>
      </dsp:nvSpPr>
      <dsp:spPr>
        <a:xfrm>
          <a:off x="3149680" y="2663411"/>
          <a:ext cx="2420373" cy="193629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B12B8E-B0D1-4136-9C47-A2322553320B}">
      <dsp:nvSpPr>
        <dsp:cNvPr id="0" name=""/>
        <dsp:cNvSpPr/>
      </dsp:nvSpPr>
      <dsp:spPr>
        <a:xfrm>
          <a:off x="3367514" y="4406079"/>
          <a:ext cx="2154132" cy="677704"/>
        </a:xfrm>
        <a:prstGeom prst="wedgeRectCallout">
          <a:avLst>
            <a:gd name="adj1" fmla="val 20250"/>
            <a:gd name="adj2" fmla="val -60700"/>
          </a:avLst>
        </a:prstGeom>
        <a:solidFill>
          <a:schemeClr val="accent2">
            <a:hueOff val="-15501638"/>
            <a:satOff val="17870"/>
            <a:lumOff val="596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5. </a:t>
          </a:r>
          <a:r>
            <a:rPr lang="en-US" sz="21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mycvi</a:t>
          </a:r>
          <a:r>
            <a:rPr lang="en-US" sz="21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†÷vi</a:t>
          </a:r>
          <a:endParaRPr lang="en-US" sz="2100" b="1" kern="1200" dirty="0">
            <a:solidFill>
              <a:schemeClr val="tx1"/>
            </a:solidFill>
          </a:endParaRPr>
        </a:p>
      </dsp:txBody>
      <dsp:txXfrm>
        <a:off x="3367514" y="4406079"/>
        <a:ext cx="2154132" cy="677704"/>
      </dsp:txXfrm>
    </dsp:sp>
    <dsp:sp modelId="{25F2149F-F917-44C1-84E2-1CB44F96DA90}">
      <dsp:nvSpPr>
        <dsp:cNvPr id="0" name=""/>
        <dsp:cNvSpPr/>
      </dsp:nvSpPr>
      <dsp:spPr>
        <a:xfrm>
          <a:off x="5812091" y="2663411"/>
          <a:ext cx="2420373" cy="1936298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961005-DCE7-4362-92C7-A86F2C28E01F}">
      <dsp:nvSpPr>
        <dsp:cNvPr id="0" name=""/>
        <dsp:cNvSpPr/>
      </dsp:nvSpPr>
      <dsp:spPr>
        <a:xfrm>
          <a:off x="6029924" y="4406079"/>
          <a:ext cx="2154132" cy="677704"/>
        </a:xfrm>
        <a:prstGeom prst="wedgeRectCallout">
          <a:avLst>
            <a:gd name="adj1" fmla="val 20250"/>
            <a:gd name="adj2" fmla="val -60700"/>
          </a:avLst>
        </a:prstGeom>
        <a:solidFill>
          <a:schemeClr val="accent2">
            <a:hueOff val="-19377047"/>
            <a:satOff val="22338"/>
            <a:lumOff val="745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6. </a:t>
          </a:r>
          <a:r>
            <a:rPr lang="en-US" sz="21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K¨vUvMwi</a:t>
          </a:r>
          <a:r>
            <a:rPr lang="en-US" sz="2100" b="1" i="1" kern="1200" dirty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100" b="1" i="1" kern="1200" dirty="0" err="1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wKjvi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6029924" y="4406079"/>
        <a:ext cx="2154132" cy="6777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BendingPictureBlocks">
  <dgm:title val=""/>
  <dgm:desc val=""/>
  <dgm:catLst>
    <dgm:cat type="picture" pri="8000"/>
    <dgm:cat type="pictureconvert" pri="8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1.61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908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3"/>
              <dgm:constr type="t" for="ch" forName="rect1" refType="h" fact="0"/>
              <dgm:constr type="w" for="ch" forName="rect1" refType="h" fact="1.12"/>
              <dgm:constr type="h" for="ch" forName="rect1" refType="h" fact="0.942"/>
              <dgm:constr type="l" for="ch" forName="rect2" refType="w" fact="0"/>
              <dgm:constr type="t" for="ch" forName="rect2" refType="h" fact="0.396"/>
              <dgm:constr type="w" for="ch" forName="rect2" refType="h" fact="0.607"/>
              <dgm:constr type="h" for="ch" forName="rect2" refType="h" fact="0.607"/>
            </dgm:constrLst>
          </dgm:if>
          <dgm:else name="Name6">
            <dgm:constrLst>
              <dgm:constr type="l" for="ch" forName="rect1" refType="w" fact="0"/>
              <dgm:constr type="t" for="ch" forName="rect1" refType="h" fact="0"/>
              <dgm:constr type="w" for="ch" forName="rect1" refType="h" fact="1.12"/>
              <dgm:constr type="h" for="ch" forName="rect1" refType="h" fact="0.942"/>
              <dgm:constr type="l" for="ch" forName="rect2" refType="w" fact="0.63"/>
              <dgm:constr type="t" for="ch" forName="rect2" refType="h" fact="0.396"/>
              <dgm:constr type="w" for="ch" forName="rect2" refType="h" fact="0.607"/>
              <dgm:constr type="h" for="ch" forName="rect2" refType="h" fact="0.607"/>
            </dgm:constrLst>
          </dgm:else>
        </dgm:choose>
        <dgm:layoutNode name="rect1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rect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BendingPictureBlocks">
  <dgm:title val=""/>
  <dgm:desc val=""/>
  <dgm:catLst>
    <dgm:cat type="picture" pri="8000"/>
    <dgm:cat type="pictureconvert" pri="8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1.61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908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3"/>
              <dgm:constr type="t" for="ch" forName="rect1" refType="h" fact="0"/>
              <dgm:constr type="w" for="ch" forName="rect1" refType="h" fact="1.12"/>
              <dgm:constr type="h" for="ch" forName="rect1" refType="h" fact="0.942"/>
              <dgm:constr type="l" for="ch" forName="rect2" refType="w" fact="0"/>
              <dgm:constr type="t" for="ch" forName="rect2" refType="h" fact="0.396"/>
              <dgm:constr type="w" for="ch" forName="rect2" refType="h" fact="0.607"/>
              <dgm:constr type="h" for="ch" forName="rect2" refType="h" fact="0.607"/>
            </dgm:constrLst>
          </dgm:if>
          <dgm:else name="Name6">
            <dgm:constrLst>
              <dgm:constr type="l" for="ch" forName="rect1" refType="w" fact="0"/>
              <dgm:constr type="t" for="ch" forName="rect1" refType="h" fact="0"/>
              <dgm:constr type="w" for="ch" forName="rect1" refType="h" fact="1.12"/>
              <dgm:constr type="h" for="ch" forName="rect1" refType="h" fact="0.942"/>
              <dgm:constr type="l" for="ch" forName="rect2" refType="w" fact="0.63"/>
              <dgm:constr type="t" for="ch" forName="rect2" refType="h" fact="0.396"/>
              <dgm:constr type="w" for="ch" forName="rect2" refType="h" fact="0.607"/>
              <dgm:constr type="h" for="ch" forName="rect2" refType="h" fact="0.607"/>
            </dgm:constrLst>
          </dgm:else>
        </dgm:choose>
        <dgm:layoutNode name="rect1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rect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BendingPictureBlocks">
  <dgm:title val=""/>
  <dgm:desc val=""/>
  <dgm:catLst>
    <dgm:cat type="picture" pri="8000"/>
    <dgm:cat type="pictureconvert" pri="8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1.61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908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3"/>
              <dgm:constr type="t" for="ch" forName="rect1" refType="h" fact="0"/>
              <dgm:constr type="w" for="ch" forName="rect1" refType="h" fact="1.12"/>
              <dgm:constr type="h" for="ch" forName="rect1" refType="h" fact="0.942"/>
              <dgm:constr type="l" for="ch" forName="rect2" refType="w" fact="0"/>
              <dgm:constr type="t" for="ch" forName="rect2" refType="h" fact="0.396"/>
              <dgm:constr type="w" for="ch" forName="rect2" refType="h" fact="0.607"/>
              <dgm:constr type="h" for="ch" forName="rect2" refType="h" fact="0.607"/>
            </dgm:constrLst>
          </dgm:if>
          <dgm:else name="Name6">
            <dgm:constrLst>
              <dgm:constr type="l" for="ch" forName="rect1" refType="w" fact="0"/>
              <dgm:constr type="t" for="ch" forName="rect1" refType="h" fact="0"/>
              <dgm:constr type="w" for="ch" forName="rect1" refType="h" fact="1.12"/>
              <dgm:constr type="h" for="ch" forName="rect1" refType="h" fact="0.942"/>
              <dgm:constr type="l" for="ch" forName="rect2" refType="w" fact="0.63"/>
              <dgm:constr type="t" for="ch" forName="rect2" refType="h" fact="0.396"/>
              <dgm:constr type="w" for="ch" forName="rect2" refType="h" fact="0.607"/>
              <dgm:constr type="h" for="ch" forName="rect2" refType="h" fact="0.607"/>
            </dgm:constrLst>
          </dgm:else>
        </dgm:choose>
        <dgm:layoutNode name="rect1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rect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BendingPictureCaptionList">
  <dgm:title val=""/>
  <dgm:desc val=""/>
  <dgm:catLst>
    <dgm:cat type="picture" pri="9000"/>
    <dgm:cat type="pictureconvert" pri="9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w" fact="1.11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"/>
              <dgm:constr type="t" for="ch" forName="rect1" refType="h" fact="0"/>
              <dgm:constr type="w" for="ch" forName="rect1" refType="w"/>
              <dgm:constr type="h" for="ch" forName="rect1" refType="h" fact="0.8"/>
              <dgm:constr type="l" for="ch" forName="wedgeRectCallout1" refType="w" fact="0.09"/>
              <dgm:constr type="t" for="ch" forName="wedgeRectCallout1" refType="h" fact="0.72"/>
              <dgm:constr type="w" for="ch" forName="wedgeRectCallout1" refType="w" fact="0.89"/>
              <dgm:constr type="h" for="ch" forName="wedgeRectCallout1" refType="h" fact="0.28"/>
            </dgm:constrLst>
          </dgm:if>
          <dgm:else name="Name6">
            <dgm:constrLst>
              <dgm:constr type="l" for="ch" forName="rect1" refType="w" fact="0"/>
              <dgm:constr type="t" for="ch" forName="rect1" refType="h" fact="0"/>
              <dgm:constr type="w" for="ch" forName="rect1" refType="w"/>
              <dgm:constr type="h" for="ch" forName="rect1" refType="h" fact="0.8"/>
              <dgm:constr type="l" for="ch" forName="wedgeRectCallout1" refType="w" fact="0.02"/>
              <dgm:constr type="t" for="ch" forName="wedgeRectCallout1" refType="h" fact="0.72"/>
              <dgm:constr type="w" for="ch" forName="wedgeRectCallout1" refType="w" fact="0.89"/>
              <dgm:constr type="h" for="ch" forName="wedgeRectCallout1" refType="h" fact="0.28"/>
            </dgm:constrLst>
          </dgm:else>
        </dgm:choose>
        <dgm:layoutNode name="rect1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wedgeRectCallout1" styleLbl="node1">
          <dgm:varLst>
            <dgm:bulletEnabled val="1"/>
          </dgm:varLst>
          <dgm:alg type="tx"/>
          <dgm:choose name="Name7">
            <dgm:if name="Name8" func="var" arg="dir" op="equ" val="norm">
              <dgm:shape xmlns:r="http://schemas.openxmlformats.org/officeDocument/2006/relationships" type="wedgeRectCallout" r:blip="">
                <dgm:adjLst>
                  <dgm:adj idx="1" val="0.2025"/>
                  <dgm:adj idx="2" val="-0.607"/>
                </dgm:adjLst>
              </dgm:shape>
            </dgm:if>
            <dgm:else name="Name9">
              <dgm:shape xmlns:r="http://schemas.openxmlformats.org/officeDocument/2006/relationships" type="wedgeRectCallout" r:blip="">
                <dgm:adjLst>
                  <dgm:adj idx="1" val="-0.2025"/>
                  <dgm:adj idx="2" val="-0.607"/>
                </dgm:adjLst>
              </dgm:shape>
            </dgm:else>
          </dgm:choos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6DC61-0175-4BC7-9B11-66A1CAC0676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FE44-5F4D-47B9-BD75-2E4F9C11A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83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6DC61-0175-4BC7-9B11-66A1CAC0676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FE44-5F4D-47B9-BD75-2E4F9C11A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98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6DC61-0175-4BC7-9B11-66A1CAC0676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FE44-5F4D-47B9-BD75-2E4F9C11AE0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9532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6DC61-0175-4BC7-9B11-66A1CAC0676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FE44-5F4D-47B9-BD75-2E4F9C11A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881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6DC61-0175-4BC7-9B11-66A1CAC0676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FE44-5F4D-47B9-BD75-2E4F9C11AE0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74714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6DC61-0175-4BC7-9B11-66A1CAC0676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FE44-5F4D-47B9-BD75-2E4F9C11A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099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6DC61-0175-4BC7-9B11-66A1CAC0676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FE44-5F4D-47B9-BD75-2E4F9C11A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70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6DC61-0175-4BC7-9B11-66A1CAC0676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FE44-5F4D-47B9-BD75-2E4F9C11A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66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6DC61-0175-4BC7-9B11-66A1CAC0676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FE44-5F4D-47B9-BD75-2E4F9C11A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2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6DC61-0175-4BC7-9B11-66A1CAC0676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FE44-5F4D-47B9-BD75-2E4F9C11A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738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6DC61-0175-4BC7-9B11-66A1CAC0676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FE44-5F4D-47B9-BD75-2E4F9C11A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215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6DC61-0175-4BC7-9B11-66A1CAC0676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FE44-5F4D-47B9-BD75-2E4F9C11A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737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6DC61-0175-4BC7-9B11-66A1CAC0676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FE44-5F4D-47B9-BD75-2E4F9C11A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046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6DC61-0175-4BC7-9B11-66A1CAC0676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FE44-5F4D-47B9-BD75-2E4F9C11A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31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6DC61-0175-4BC7-9B11-66A1CAC0676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FE44-5F4D-47B9-BD75-2E4F9C11A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15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6DC61-0175-4BC7-9B11-66A1CAC0676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FE44-5F4D-47B9-BD75-2E4F9C11A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525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6DC61-0175-4BC7-9B11-66A1CAC0676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335FE44-5F4D-47B9-BD75-2E4F9C11A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65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  <p:sldLayoutId id="2147483869" r:id="rId12"/>
    <p:sldLayoutId id="2147483870" r:id="rId13"/>
    <p:sldLayoutId id="2147483871" r:id="rId14"/>
    <p:sldLayoutId id="2147483872" r:id="rId15"/>
    <p:sldLayoutId id="214748387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3.jp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Retailing.MP4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g"/><Relationship Id="rId3" Type="http://schemas.openxmlformats.org/officeDocument/2006/relationships/diagramLayout" Target="../diagrams/layout11.xml"/><Relationship Id="rId7" Type="http://schemas.openxmlformats.org/officeDocument/2006/relationships/image" Target="../media/image28.jp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1477" y="1449732"/>
            <a:ext cx="6400800" cy="11303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</a:rPr>
              <a:t>Welcome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884" y="2447510"/>
            <a:ext cx="9805325" cy="3767670"/>
          </a:xfrm>
        </p:spPr>
        <p:txBody>
          <a:bodyPr/>
          <a:lstStyle/>
          <a:p>
            <a:pPr marL="0" indent="0">
              <a:buNone/>
            </a:pPr>
            <a:r>
              <a:rPr lang="en-US" sz="2700" b="1" dirty="0">
                <a:solidFill>
                  <a:schemeClr val="tx1"/>
                </a:solidFill>
              </a:rPr>
              <a:t>Production Management &amp; Marketing(PMM)-Second Paper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4792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994" y="106017"/>
            <a:ext cx="8596668" cy="384313"/>
          </a:xfrm>
        </p:spPr>
        <p:txBody>
          <a:bodyPr>
            <a:normAutofit fontScale="90000"/>
          </a:bodyPr>
          <a:lstStyle/>
          <a:p>
            <a:r>
              <a:rPr lang="en-US" sz="20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Pjgvb</a:t>
            </a:r>
            <a:r>
              <a:rPr lang="en-US" sz="20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....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994" y="636589"/>
            <a:ext cx="8596668" cy="3880773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(M)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Drcv`bKvix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LyPiv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e¨emvqx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‡`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kvLv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Awdm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45580" y="1775783"/>
            <a:ext cx="1782942" cy="64935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i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2000" b="1" i="1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vjvj</a:t>
            </a:r>
            <a:r>
              <a:rPr lang="en-US" sz="2000" b="1" i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000" b="1" i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G‡R›U: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55996" y="2736566"/>
            <a:ext cx="2332907" cy="6493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weµq</a:t>
            </a:r>
            <a:r>
              <a:rPr lang="en-US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kvLv</a:t>
            </a:r>
            <a:r>
              <a:rPr lang="en-US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Awdm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711706" y="2782950"/>
            <a:ext cx="2332907" cy="6493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µq </a:t>
            </a:r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Awdm</a:t>
            </a:r>
            <a:endParaRPr lang="en-US" dirty="0"/>
          </a:p>
        </p:txBody>
      </p:sp>
      <p:cxnSp>
        <p:nvCxnSpPr>
          <p:cNvPr id="45" name="Straight Arrow Connector 44"/>
          <p:cNvCxnSpPr>
            <a:stCxn id="4" idx="2"/>
          </p:cNvCxnSpPr>
          <p:nvPr/>
        </p:nvCxnSpPr>
        <p:spPr>
          <a:xfrm>
            <a:off x="5337051" y="2425139"/>
            <a:ext cx="0" cy="291056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8097076" y="2577539"/>
            <a:ext cx="1" cy="191672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2816078" y="2570915"/>
            <a:ext cx="1" cy="191672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816078" y="2570915"/>
            <a:ext cx="5280998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6689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954" y="191421"/>
            <a:ext cx="7766936" cy="802492"/>
          </a:xfrm>
        </p:spPr>
        <p:txBody>
          <a:bodyPr/>
          <a:lstStyle/>
          <a:p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cvBKvwi</a:t>
            </a:r>
            <a:r>
              <a:rPr lang="en-US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e¨emv‡qi</a:t>
            </a:r>
            <a:r>
              <a:rPr lang="en-US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Kvh©vewj</a:t>
            </a:r>
            <a:r>
              <a:rPr lang="en-US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73103492"/>
              </p:ext>
            </p:extLst>
          </p:nvPr>
        </p:nvGraphicFramePr>
        <p:xfrm>
          <a:off x="716935" y="99391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2372139" y="2809461"/>
            <a:ext cx="6427304" cy="17757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buAutoNum type="arabicPeriod"/>
            </a:pPr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cY</a:t>
            </a:r>
            <a:r>
              <a:rPr lang="en-US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µq</a:t>
            </a:r>
          </a:p>
          <a:p>
            <a:pPr marL="342900" lvl="0" indent="-342900">
              <a:buAutoNum type="arabicPeriod"/>
            </a:pPr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cwienb</a:t>
            </a:r>
            <a:r>
              <a:rPr lang="en-US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e¨q</a:t>
            </a:r>
            <a:r>
              <a:rPr lang="en-US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n«vm</a:t>
            </a:r>
            <a:endPara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342900" lvl="0" indent="-342900">
              <a:buAutoNum type="arabicPeriod"/>
            </a:pPr>
            <a:r>
              <a:rPr lang="en-US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¸`</a:t>
            </a:r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vgRvZKiY</a:t>
            </a:r>
            <a:endPara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342900" lvl="0" indent="-342900">
              <a:buAutoNum type="arabicPeriod"/>
            </a:pPr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cY</a:t>
            </a:r>
            <a:r>
              <a:rPr lang="en-US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†</a:t>
            </a:r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diZ</a:t>
            </a:r>
            <a:endPara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342900" lvl="0" indent="-342900">
              <a:buAutoNum type="arabicPeriod"/>
            </a:pPr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weÁvcb</a:t>
            </a:r>
            <a:r>
              <a:rPr lang="en-US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cÖPvi</a:t>
            </a:r>
            <a:endPara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342900" lvl="0" indent="-342900">
              <a:buAutoNum type="arabicPeriod"/>
            </a:pPr>
            <a:r>
              <a:rPr lang="en-US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gvoKxKiY</a:t>
            </a:r>
            <a:endPara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342900" lvl="0" indent="-342900">
              <a:buAutoNum type="arabicPeriod"/>
            </a:pPr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civgk</a:t>
            </a:r>
            <a:r>
              <a:rPr lang="en-US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 `</a:t>
            </a:r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vb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14072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LyPiv</a:t>
            </a:r>
            <a:r>
              <a:rPr lang="en-US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e¨emv‡qi</a:t>
            </a:r>
            <a:r>
              <a:rPr lang="en-US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aviYv</a:t>
            </a:r>
            <a:r>
              <a:rPr lang="en-US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cvBKvi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Ab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Drm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cY¨mvgMÖx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µq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P‚ovšÍ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†fv³v‡`i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wbKU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weµq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msµvšÍ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Kvh©vewj‡K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LyPiv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e¨emvq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/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eÈb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cÖYvjx‡Z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LyPiv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e¨emv‡qi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Ae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¯’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vb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wb¤œiæc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24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20350643"/>
              </p:ext>
            </p:extLst>
          </p:nvPr>
        </p:nvGraphicFramePr>
        <p:xfrm>
          <a:off x="598245" y="3873685"/>
          <a:ext cx="8675757" cy="1944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211" y="214437"/>
            <a:ext cx="3054006" cy="171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947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22852"/>
          </a:xfrm>
        </p:spPr>
        <p:txBody>
          <a:bodyPr>
            <a:normAutofit fontScale="90000"/>
          </a:bodyPr>
          <a:lstStyle/>
          <a:p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LyPiv</a:t>
            </a:r>
            <a:r>
              <a:rPr lang="en-US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e¨emv‡qi</a:t>
            </a:r>
            <a:r>
              <a:rPr lang="en-US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‰</a:t>
            </a:r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ewkó</a:t>
            </a:r>
            <a:r>
              <a:rPr lang="en-US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¨: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7054925"/>
              </p:ext>
            </p:extLst>
          </p:nvPr>
        </p:nvGraphicFramePr>
        <p:xfrm>
          <a:off x="677863" y="1352550"/>
          <a:ext cx="10533476" cy="4928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4138044"/>
      </p:ext>
    </p:extLst>
  </p:cSld>
  <p:clrMapOvr>
    <a:masterClrMapping/>
  </p:clrMapOvr>
  <p:transition spd="slow">
    <p:wheel spokes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LyPiv</a:t>
            </a:r>
            <a:r>
              <a:rPr lang="en-US" sz="32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e¨emv‡qi</a:t>
            </a:r>
            <a:r>
              <a:rPr lang="en-US" sz="32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cÖKvi‡f</a:t>
            </a:r>
            <a:r>
              <a:rPr lang="en-US" sz="32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`: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0354834"/>
              </p:ext>
            </p:extLst>
          </p:nvPr>
        </p:nvGraphicFramePr>
        <p:xfrm>
          <a:off x="384313" y="1537251"/>
          <a:ext cx="10853530" cy="4969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43881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hlinkClick r:id="rId2" action="ppaction://hlinkfile"/>
              </a:rPr>
              <a:t>Retailing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08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525" y="198782"/>
            <a:ext cx="8596668" cy="490330"/>
          </a:xfrm>
        </p:spPr>
        <p:txBody>
          <a:bodyPr>
            <a:normAutofit/>
          </a:bodyPr>
          <a:lstStyle/>
          <a:p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Pjgvb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....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760" y="689112"/>
            <a:ext cx="8596668" cy="3880773"/>
          </a:xfrm>
        </p:spPr>
        <p:txBody>
          <a:bodyPr>
            <a:normAutofit/>
          </a:bodyPr>
          <a:lstStyle/>
          <a:p>
            <a:pPr lvl="0"/>
            <a:r>
              <a:rPr lang="en-US" sz="2800" b="1" i="1" dirty="0">
                <a:latin typeface="SutonnyMJ" pitchFamily="2" charset="0"/>
                <a:cs typeface="SutonnyMJ" pitchFamily="2" charset="0"/>
              </a:rPr>
              <a:t>(K) ‡</a:t>
            </a:r>
            <a:r>
              <a:rPr lang="en-US" sz="2800" b="1" i="1" dirty="0" err="1">
                <a:latin typeface="SutonnyMJ" pitchFamily="2" charset="0"/>
                <a:cs typeface="SutonnyMJ" pitchFamily="2" charset="0"/>
              </a:rPr>
              <a:t>mevi</a:t>
            </a:r>
            <a:r>
              <a:rPr lang="en-US" sz="2800" b="1" i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latin typeface="SutonnyMJ" pitchFamily="2" charset="0"/>
                <a:cs typeface="SutonnyMJ" pitchFamily="2" charset="0"/>
              </a:rPr>
              <a:t>cwigvbwfwËK</a:t>
            </a:r>
            <a:r>
              <a:rPr lang="en-US" sz="2800" b="1" i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latin typeface="SutonnyMJ" pitchFamily="2" charset="0"/>
                <a:cs typeface="SutonnyMJ" pitchFamily="2" charset="0"/>
              </a:rPr>
              <a:t>LyPiv</a:t>
            </a:r>
            <a:r>
              <a:rPr lang="en-US" sz="2800" b="1" i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latin typeface="SutonnyMJ" pitchFamily="2" charset="0"/>
                <a:cs typeface="SutonnyMJ" pitchFamily="2" charset="0"/>
              </a:rPr>
              <a:t>e¨emvq</a:t>
            </a:r>
            <a:r>
              <a:rPr lang="en-US" sz="2800" b="1" i="1" dirty="0">
                <a:latin typeface="SutonnyMJ" pitchFamily="2" charset="0"/>
                <a:cs typeface="SutonnyMJ" pitchFamily="2" charset="0"/>
              </a:rPr>
              <a:t>: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302779513"/>
              </p:ext>
            </p:extLst>
          </p:nvPr>
        </p:nvGraphicFramePr>
        <p:xfrm>
          <a:off x="1475409" y="131601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85373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525" y="198782"/>
            <a:ext cx="8596668" cy="490330"/>
          </a:xfrm>
        </p:spPr>
        <p:txBody>
          <a:bodyPr>
            <a:normAutofit/>
          </a:bodyPr>
          <a:lstStyle/>
          <a:p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Pjgvb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....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760" y="689112"/>
            <a:ext cx="8596668" cy="3880773"/>
          </a:xfrm>
        </p:spPr>
        <p:txBody>
          <a:bodyPr>
            <a:normAutofit/>
          </a:bodyPr>
          <a:lstStyle/>
          <a:p>
            <a:pPr lvl="0"/>
            <a:r>
              <a:rPr lang="en-US" sz="2800" b="1" i="1" dirty="0">
                <a:latin typeface="SutonnyMJ" pitchFamily="2" charset="0"/>
                <a:cs typeface="SutonnyMJ" pitchFamily="2" charset="0"/>
              </a:rPr>
              <a:t>(L) </a:t>
            </a:r>
            <a:r>
              <a:rPr lang="en-US" sz="2800" b="1" i="1" dirty="0" err="1">
                <a:latin typeface="SutonnyMJ" pitchFamily="2" charset="0"/>
                <a:cs typeface="SutonnyMJ" pitchFamily="2" charset="0"/>
              </a:rPr>
              <a:t>cY</a:t>
            </a:r>
            <a:r>
              <a:rPr lang="en-US" sz="2800" b="1" i="1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b="1" i="1" dirty="0" err="1">
                <a:latin typeface="SutonnyMJ" pitchFamily="2" charset="0"/>
                <a:cs typeface="SutonnyMJ" pitchFamily="2" charset="0"/>
              </a:rPr>
              <a:t>mvwiwfwËK</a:t>
            </a:r>
            <a:r>
              <a:rPr lang="en-US" sz="2800" b="1" i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latin typeface="SutonnyMJ" pitchFamily="2" charset="0"/>
                <a:cs typeface="SutonnyMJ" pitchFamily="2" charset="0"/>
              </a:rPr>
              <a:t>LyPiv</a:t>
            </a:r>
            <a:r>
              <a:rPr lang="en-US" sz="2800" b="1" i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latin typeface="SutonnyMJ" pitchFamily="2" charset="0"/>
                <a:cs typeface="SutonnyMJ" pitchFamily="2" charset="0"/>
              </a:rPr>
              <a:t>e¨emvq</a:t>
            </a:r>
            <a:r>
              <a:rPr lang="en-US" sz="2800" b="1" i="1" dirty="0">
                <a:latin typeface="SutonnyMJ" pitchFamily="2" charset="0"/>
                <a:cs typeface="SutonnyMJ" pitchFamily="2" charset="0"/>
              </a:rPr>
              <a:t>: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872769300"/>
              </p:ext>
            </p:extLst>
          </p:nvPr>
        </p:nvGraphicFramePr>
        <p:xfrm>
          <a:off x="319524" y="1316014"/>
          <a:ext cx="11382145" cy="5084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44109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525" y="198782"/>
            <a:ext cx="8596668" cy="490330"/>
          </a:xfrm>
        </p:spPr>
        <p:txBody>
          <a:bodyPr>
            <a:normAutofit/>
          </a:bodyPr>
          <a:lstStyle/>
          <a:p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Pjgvb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....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760" y="689112"/>
            <a:ext cx="8596668" cy="3880773"/>
          </a:xfrm>
        </p:spPr>
        <p:txBody>
          <a:bodyPr>
            <a:normAutofit/>
          </a:bodyPr>
          <a:lstStyle/>
          <a:p>
            <a:pPr lvl="0"/>
            <a:r>
              <a:rPr lang="en-US" sz="2800" b="1" i="1" dirty="0">
                <a:latin typeface="SutonnyMJ" pitchFamily="2" charset="0"/>
                <a:cs typeface="SutonnyMJ" pitchFamily="2" charset="0"/>
              </a:rPr>
              <a:t>(M) </a:t>
            </a:r>
            <a:r>
              <a:rPr lang="en-US" sz="2800" b="1" i="1" dirty="0" err="1">
                <a:latin typeface="SutonnyMJ" pitchFamily="2" charset="0"/>
                <a:cs typeface="SutonnyMJ" pitchFamily="2" charset="0"/>
              </a:rPr>
              <a:t>Zzjbvg~jK</a:t>
            </a:r>
            <a:r>
              <a:rPr lang="en-US" sz="2800" b="1" i="1" dirty="0">
                <a:latin typeface="SutonnyMJ" pitchFamily="2" charset="0"/>
                <a:cs typeface="SutonnyMJ" pitchFamily="2" charset="0"/>
              </a:rPr>
              <a:t> g~‡</a:t>
            </a:r>
            <a:r>
              <a:rPr lang="en-US" sz="2800" b="1" i="1" dirty="0" err="1">
                <a:latin typeface="SutonnyMJ" pitchFamily="2" charset="0"/>
                <a:cs typeface="SutonnyMJ" pitchFamily="2" charset="0"/>
              </a:rPr>
              <a:t>j¨i</a:t>
            </a:r>
            <a:r>
              <a:rPr lang="en-US" sz="2800" b="1" i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latin typeface="SutonnyMJ" pitchFamily="2" charset="0"/>
                <a:cs typeface="SutonnyMJ" pitchFamily="2" charset="0"/>
              </a:rPr>
              <a:t>wfwË‡Z</a:t>
            </a:r>
            <a:r>
              <a:rPr lang="en-US" sz="2800" b="1" i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latin typeface="SutonnyMJ" pitchFamily="2" charset="0"/>
                <a:cs typeface="SutonnyMJ" pitchFamily="2" charset="0"/>
              </a:rPr>
              <a:t>LyPiv</a:t>
            </a:r>
            <a:r>
              <a:rPr lang="en-US" sz="2800" b="1" i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latin typeface="SutonnyMJ" pitchFamily="2" charset="0"/>
                <a:cs typeface="SutonnyMJ" pitchFamily="2" charset="0"/>
              </a:rPr>
              <a:t>e¨emvq</a:t>
            </a:r>
            <a:r>
              <a:rPr lang="en-US" sz="2800" b="1" i="1" dirty="0">
                <a:latin typeface="SutonnyMJ" pitchFamily="2" charset="0"/>
                <a:cs typeface="SutonnyMJ" pitchFamily="2" charset="0"/>
              </a:rPr>
              <a:t>: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806739174"/>
              </p:ext>
            </p:extLst>
          </p:nvPr>
        </p:nvGraphicFramePr>
        <p:xfrm>
          <a:off x="319525" y="1316015"/>
          <a:ext cx="7194458" cy="2076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3140765" y="4187687"/>
            <a:ext cx="2358887" cy="78187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b="1" i="1" dirty="0">
                <a:latin typeface="SutonnyMJ" pitchFamily="2" charset="0"/>
                <a:cs typeface="SutonnyMJ" pitchFamily="2" charset="0"/>
              </a:rPr>
              <a:t>1. ¯^</a:t>
            </a:r>
            <a:r>
              <a:rPr lang="en-US" b="1" i="1" dirty="0" err="1">
                <a:latin typeface="SutonnyMJ" pitchFamily="2" charset="0"/>
                <a:cs typeface="SutonnyMJ" pitchFamily="2" charset="0"/>
              </a:rPr>
              <a:t>vwab</a:t>
            </a:r>
            <a:r>
              <a:rPr lang="en-US" b="1" i="1" dirty="0">
                <a:latin typeface="SutonnyMJ" pitchFamily="2" charset="0"/>
                <a:cs typeface="SutonnyMJ" pitchFamily="2" charset="0"/>
              </a:rPr>
              <a:t> Ad </a:t>
            </a:r>
            <a:r>
              <a:rPr lang="en-US" b="1" i="1" dirty="0" err="1">
                <a:latin typeface="SutonnyMJ" pitchFamily="2" charset="0"/>
                <a:cs typeface="SutonnyMJ" pitchFamily="2" charset="0"/>
              </a:rPr>
              <a:t>cÖvBm</a:t>
            </a:r>
            <a:r>
              <a:rPr lang="en-US" b="1" i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i="1" dirty="0" err="1">
                <a:latin typeface="SutonnyMJ" pitchFamily="2" charset="0"/>
                <a:cs typeface="SutonnyMJ" pitchFamily="2" charset="0"/>
              </a:rPr>
              <a:t>LyPiv</a:t>
            </a:r>
            <a:r>
              <a:rPr lang="en-US" b="1" i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i="1" dirty="0" err="1">
                <a:latin typeface="SutonnyMJ" pitchFamily="2" charset="0"/>
                <a:cs typeface="SutonnyMJ" pitchFamily="2" charset="0"/>
              </a:rPr>
              <a:t>e¨emvqx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856921" y="5479774"/>
            <a:ext cx="2358887" cy="78187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b="1" i="1" dirty="0">
                <a:latin typeface="SutonnyMJ" pitchFamily="2" charset="0"/>
                <a:cs typeface="SutonnyMJ" pitchFamily="2" charset="0"/>
              </a:rPr>
              <a:t>3. </a:t>
            </a:r>
            <a:r>
              <a:rPr lang="en-US" b="1" i="1" dirty="0" err="1">
                <a:latin typeface="SutonnyMJ" pitchFamily="2" charset="0"/>
                <a:cs typeface="SutonnyMJ" pitchFamily="2" charset="0"/>
              </a:rPr>
              <a:t>Iq¨vinvDR</a:t>
            </a:r>
            <a:r>
              <a:rPr lang="en-US" b="1" i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i="1" dirty="0" err="1">
                <a:latin typeface="SutonnyMJ" pitchFamily="2" charset="0"/>
                <a:cs typeface="SutonnyMJ" pitchFamily="2" charset="0"/>
              </a:rPr>
              <a:t>K¬ve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464541" y="4187687"/>
            <a:ext cx="2358887" cy="78187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b="1" i="1" dirty="0">
                <a:latin typeface="SutonnyMJ" pitchFamily="2" charset="0"/>
                <a:cs typeface="SutonnyMJ" pitchFamily="2" charset="0"/>
              </a:rPr>
              <a:t>2.d¨v±wi </a:t>
            </a:r>
            <a:r>
              <a:rPr lang="en-US" b="1" i="1" dirty="0" err="1">
                <a:latin typeface="SutonnyMJ" pitchFamily="2" charset="0"/>
                <a:cs typeface="SutonnyMJ" pitchFamily="2" charset="0"/>
              </a:rPr>
              <a:t>AvDU‡jU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611757" y="3233530"/>
            <a:ext cx="1338469" cy="9541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923722" y="3246783"/>
            <a:ext cx="26504" cy="22329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8" idx="0"/>
          </p:cNvCxnSpPr>
          <p:nvPr/>
        </p:nvCxnSpPr>
        <p:spPr>
          <a:xfrm>
            <a:off x="5950226" y="3233530"/>
            <a:ext cx="1693759" cy="9541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6809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525" y="198782"/>
            <a:ext cx="8596668" cy="490330"/>
          </a:xfrm>
        </p:spPr>
        <p:txBody>
          <a:bodyPr>
            <a:normAutofit/>
          </a:bodyPr>
          <a:lstStyle/>
          <a:p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Pjgvb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....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760" y="689112"/>
            <a:ext cx="8596668" cy="3880773"/>
          </a:xfrm>
        </p:spPr>
        <p:txBody>
          <a:bodyPr>
            <a:normAutofit/>
          </a:bodyPr>
          <a:lstStyle/>
          <a:p>
            <a:pPr lvl="0"/>
            <a:r>
              <a:rPr lang="en-US" sz="2800" b="1" i="1" dirty="0">
                <a:latin typeface="SutonnyMJ" pitchFamily="2" charset="0"/>
                <a:cs typeface="SutonnyMJ" pitchFamily="2" charset="0"/>
              </a:rPr>
              <a:t>(N) </a:t>
            </a:r>
            <a:r>
              <a:rPr lang="en-US" sz="2800" b="1" i="1" dirty="0" err="1">
                <a:latin typeface="SutonnyMJ" pitchFamily="2" charset="0"/>
                <a:cs typeface="SutonnyMJ" pitchFamily="2" charset="0"/>
              </a:rPr>
              <a:t>msMV‡bi</a:t>
            </a:r>
            <a:r>
              <a:rPr lang="en-US" sz="2800" b="1" i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latin typeface="SutonnyMJ" pitchFamily="2" charset="0"/>
                <a:cs typeface="SutonnyMJ" pitchFamily="2" charset="0"/>
              </a:rPr>
              <a:t>wfwË‡Z</a:t>
            </a:r>
            <a:r>
              <a:rPr lang="en-US" sz="2800" b="1" i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latin typeface="SutonnyMJ" pitchFamily="2" charset="0"/>
                <a:cs typeface="SutonnyMJ" pitchFamily="2" charset="0"/>
              </a:rPr>
              <a:t>LyPiv</a:t>
            </a:r>
            <a:r>
              <a:rPr lang="en-US" sz="2800" b="1" i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latin typeface="SutonnyMJ" pitchFamily="2" charset="0"/>
                <a:cs typeface="SutonnyMJ" pitchFamily="2" charset="0"/>
              </a:rPr>
              <a:t>e¨emvq</a:t>
            </a:r>
            <a:r>
              <a:rPr lang="en-US" sz="2800" b="1" i="1" dirty="0">
                <a:latin typeface="SutonnyMJ" pitchFamily="2" charset="0"/>
                <a:cs typeface="SutonnyMJ" pitchFamily="2" charset="0"/>
              </a:rPr>
              <a:t>: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530013061"/>
              </p:ext>
            </p:extLst>
          </p:nvPr>
        </p:nvGraphicFramePr>
        <p:xfrm>
          <a:off x="649356" y="1316015"/>
          <a:ext cx="11251095" cy="3401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596347" y="4473599"/>
            <a:ext cx="2358887" cy="78187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b="1" i="1" dirty="0">
                <a:latin typeface="SutonnyMJ" pitchFamily="2" charset="0"/>
                <a:cs typeface="SutonnyMJ" pitchFamily="2" charset="0"/>
              </a:rPr>
              <a:t>1. ‡</a:t>
            </a:r>
            <a:r>
              <a:rPr lang="en-US" b="1" i="1" dirty="0" err="1">
                <a:latin typeface="SutonnyMJ" pitchFamily="2" charset="0"/>
                <a:cs typeface="SutonnyMJ" pitchFamily="2" charset="0"/>
              </a:rPr>
              <a:t>m”Qvg~jK</a:t>
            </a:r>
            <a:r>
              <a:rPr lang="en-US" b="1" i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i="1" dirty="0" err="1">
                <a:latin typeface="SutonnyMJ" pitchFamily="2" charset="0"/>
                <a:cs typeface="SutonnyMJ" pitchFamily="2" charset="0"/>
              </a:rPr>
              <a:t>PBb</a:t>
            </a:r>
            <a:r>
              <a:rPr lang="en-US" b="1" i="1" dirty="0">
                <a:latin typeface="SutonnyMJ" pitchFamily="2" charset="0"/>
                <a:cs typeface="SutonnyMJ" pitchFamily="2" charset="0"/>
              </a:rPr>
              <a:t> †÷vi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792968" y="4506374"/>
            <a:ext cx="2358887" cy="78187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b="1" i="1" dirty="0">
                <a:latin typeface="SutonnyMJ" pitchFamily="2" charset="0"/>
                <a:cs typeface="SutonnyMJ" pitchFamily="2" charset="0"/>
              </a:rPr>
              <a:t>2. </a:t>
            </a:r>
            <a:r>
              <a:rPr lang="en-US" b="1" i="1" dirty="0" err="1">
                <a:latin typeface="SutonnyMJ" pitchFamily="2" charset="0"/>
                <a:cs typeface="SutonnyMJ" pitchFamily="2" charset="0"/>
              </a:rPr>
              <a:t>mgevq</a:t>
            </a:r>
            <a:r>
              <a:rPr lang="en-US" b="1" i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i="1" dirty="0" err="1">
                <a:latin typeface="SutonnyMJ" pitchFamily="2" charset="0"/>
                <a:cs typeface="SutonnyMJ" pitchFamily="2" charset="0"/>
              </a:rPr>
              <a:t>LyPiv</a:t>
            </a:r>
            <a:r>
              <a:rPr lang="en-US" b="1" i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i="1" dirty="0" err="1">
                <a:latin typeface="SutonnyMJ" pitchFamily="2" charset="0"/>
                <a:cs typeface="SutonnyMJ" pitchFamily="2" charset="0"/>
              </a:rPr>
              <a:t>e¨emvqx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775791" y="3922643"/>
            <a:ext cx="212035" cy="57541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112248" y="3922643"/>
            <a:ext cx="2412846" cy="57541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858" y="5382820"/>
            <a:ext cx="2199863" cy="146390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968" y="5421553"/>
            <a:ext cx="2358887" cy="142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909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20158" y="3342861"/>
            <a:ext cx="4349198" cy="2400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</a:rPr>
              <a:t>Md. </a:t>
            </a:r>
            <a:r>
              <a:rPr lang="en-US" sz="2400" b="1" dirty="0" err="1">
                <a:solidFill>
                  <a:schemeClr val="tx1"/>
                </a:solidFill>
              </a:rPr>
              <a:t>Sohag</a:t>
            </a:r>
            <a:r>
              <a:rPr lang="en-US" sz="2400" b="1" dirty="0">
                <a:solidFill>
                  <a:schemeClr val="tx1"/>
                </a:solidFill>
              </a:rPr>
              <a:t> Hossain</a:t>
            </a: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Lecturer of Marketing</a:t>
            </a: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Cantonment Public School and </a:t>
            </a:r>
            <a:r>
              <a:rPr lang="en-US" b="1" dirty="0" err="1">
                <a:solidFill>
                  <a:schemeClr val="tx1"/>
                </a:solidFill>
              </a:rPr>
              <a:t>College,Rangpur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03963" y="2024270"/>
            <a:ext cx="1543050" cy="1485900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83874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525" y="198782"/>
            <a:ext cx="8596668" cy="490330"/>
          </a:xfrm>
        </p:spPr>
        <p:txBody>
          <a:bodyPr>
            <a:normAutofit/>
          </a:bodyPr>
          <a:lstStyle/>
          <a:p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Pjgvb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....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760" y="689112"/>
            <a:ext cx="8596668" cy="3880773"/>
          </a:xfrm>
        </p:spPr>
        <p:txBody>
          <a:bodyPr>
            <a:normAutofit/>
          </a:bodyPr>
          <a:lstStyle/>
          <a:p>
            <a:pPr lvl="0"/>
            <a:r>
              <a:rPr lang="en-US" sz="2800" b="1" i="1" dirty="0">
                <a:latin typeface="SutonnyMJ" pitchFamily="2" charset="0"/>
                <a:cs typeface="SutonnyMJ" pitchFamily="2" charset="0"/>
              </a:rPr>
              <a:t>(O) </a:t>
            </a:r>
            <a:r>
              <a:rPr lang="en-US" sz="2800" b="1" i="1" dirty="0" err="1">
                <a:latin typeface="SutonnyMJ" pitchFamily="2" charset="0"/>
                <a:cs typeface="SutonnyMJ" pitchFamily="2" charset="0"/>
              </a:rPr>
              <a:t>wecwYwenxb</a:t>
            </a:r>
            <a:r>
              <a:rPr lang="en-US" sz="2800" b="1" i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latin typeface="SutonnyMJ" pitchFamily="2" charset="0"/>
                <a:cs typeface="SutonnyMJ" pitchFamily="2" charset="0"/>
              </a:rPr>
              <a:t>LyPiv</a:t>
            </a:r>
            <a:r>
              <a:rPr lang="en-US" sz="2800" b="1" i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latin typeface="SutonnyMJ" pitchFamily="2" charset="0"/>
                <a:cs typeface="SutonnyMJ" pitchFamily="2" charset="0"/>
              </a:rPr>
              <a:t>e¨emvq</a:t>
            </a:r>
            <a:r>
              <a:rPr lang="en-US" sz="2800" b="1" i="1" dirty="0">
                <a:latin typeface="SutonnyMJ" pitchFamily="2" charset="0"/>
                <a:cs typeface="SutonnyMJ" pitchFamily="2" charset="0"/>
              </a:rPr>
              <a:t>: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254102685"/>
              </p:ext>
            </p:extLst>
          </p:nvPr>
        </p:nvGraphicFramePr>
        <p:xfrm>
          <a:off x="1475409" y="131601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49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5276" y="151664"/>
            <a:ext cx="7766936" cy="802492"/>
          </a:xfrm>
        </p:spPr>
        <p:txBody>
          <a:bodyPr/>
          <a:lstStyle/>
          <a:p>
            <a:pPr algn="ctr"/>
            <a:r>
              <a:rPr lang="en-US" sz="40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LyPiv</a:t>
            </a:r>
            <a:r>
              <a:rPr lang="en-US" sz="40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e¨emv‡qi</a:t>
            </a:r>
            <a:r>
              <a:rPr lang="en-US" sz="40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Kvh©vewj</a:t>
            </a:r>
            <a:r>
              <a:rPr lang="en-US" sz="40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40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214253233"/>
              </p:ext>
            </p:extLst>
          </p:nvPr>
        </p:nvGraphicFramePr>
        <p:xfrm>
          <a:off x="848139" y="1103980"/>
          <a:ext cx="10455965" cy="51510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876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9403" y="416709"/>
            <a:ext cx="7766936" cy="921761"/>
          </a:xfrm>
        </p:spPr>
        <p:txBody>
          <a:bodyPr/>
          <a:lstStyle/>
          <a:p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cvBKvwi</a:t>
            </a:r>
            <a:r>
              <a:rPr lang="en-US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LyPiv</a:t>
            </a:r>
            <a:r>
              <a:rPr lang="en-US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e¨emv‡qi</a:t>
            </a:r>
            <a:r>
              <a:rPr lang="en-US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cv_©K</a:t>
            </a:r>
            <a:r>
              <a:rPr lang="en-US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12448812"/>
              </p:ext>
            </p:extLst>
          </p:nvPr>
        </p:nvGraphicFramePr>
        <p:xfrm>
          <a:off x="1248339" y="134149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4433392"/>
      </p:ext>
    </p:extLst>
  </p:cSld>
  <p:clrMapOvr>
    <a:masterClrMapping/>
  </p:clrMapOvr>
  <p:transition spd="slow"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6980" y="111906"/>
            <a:ext cx="7766936" cy="643466"/>
          </a:xfrm>
        </p:spPr>
        <p:txBody>
          <a:bodyPr/>
          <a:lstStyle/>
          <a:p>
            <a:pPr algn="l"/>
            <a:r>
              <a:rPr lang="en-US" sz="3600" b="1" i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600" b="1" i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‡`‡k </a:t>
            </a:r>
            <a:r>
              <a:rPr lang="en-US" sz="3600" b="1" i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cvBKvwi</a:t>
            </a:r>
            <a:r>
              <a:rPr lang="en-US" sz="3600" b="1" i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e¨emv‡qi</a:t>
            </a:r>
            <a:r>
              <a:rPr lang="en-US" sz="3600" b="1" i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3600" b="1" i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6980" y="1099931"/>
            <a:ext cx="8297023" cy="4047802"/>
          </a:xfrm>
        </p:spPr>
        <p:txBody>
          <a:bodyPr>
            <a:noAutofit/>
          </a:bodyPr>
          <a:lstStyle/>
          <a:p>
            <a:pPr marL="342900" lvl="0" indent="-342900" algn="l">
              <a:buAutoNum type="arabicPeriod"/>
            </a:pP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cÖZ¨ÿ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hvMv‡hv‡Mi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Afve</a:t>
            </a:r>
            <a:endParaRPr lang="en-US" sz="24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342900" lvl="0" indent="-342900" algn="l">
              <a:buAutoNum type="arabicPeriod"/>
            </a:pP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g~j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e„w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×</a:t>
            </a:r>
          </a:p>
          <a:p>
            <a:pPr marL="342900" lvl="0" indent="-342900" algn="l">
              <a:buAutoNum type="arabicPeriod"/>
            </a:pP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K…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wÎg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msKU</a:t>
            </a:r>
            <a:endParaRPr lang="en-US" sz="24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342900" lvl="0" indent="-342900" algn="l">
              <a:buAutoNum type="arabicPeriod"/>
            </a:pP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AwZwi³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Kwgkb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Av`vq</a:t>
            </a:r>
            <a:endParaRPr lang="en-US" sz="24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342900" lvl="0" indent="-342900" algn="l">
              <a:buAutoNum type="arabicPeriod"/>
            </a:pP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g~ja‡bi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Afve</a:t>
            </a:r>
            <a:endParaRPr lang="en-US" sz="24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342900" lvl="0" indent="-342900" algn="l">
              <a:buAutoNum type="arabicPeriod"/>
            </a:pP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cwienb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mgm¨v</a:t>
            </a:r>
            <a:endParaRPr lang="en-US" sz="24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342900" lvl="0" indent="-342900" algn="l">
              <a:buAutoNum type="arabicPeriod"/>
            </a:pP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SzuwK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MÖnb</a:t>
            </a:r>
            <a:endParaRPr lang="en-US" sz="24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342900" lvl="0" indent="-342900" algn="l">
              <a:buAutoNum type="arabicPeriod"/>
            </a:pP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evRvi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Z‡_¨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Afve</a:t>
            </a:r>
            <a:endParaRPr lang="en-US" sz="24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342900" lvl="0" indent="-342900" algn="l">
              <a:buAutoNum type="arabicPeriod"/>
            </a:pP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ivR‰bwZK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mgm¨v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37035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6980" y="111906"/>
            <a:ext cx="7766936" cy="643466"/>
          </a:xfrm>
        </p:spPr>
        <p:txBody>
          <a:bodyPr/>
          <a:lstStyle/>
          <a:p>
            <a:pPr algn="l"/>
            <a:r>
              <a:rPr lang="en-US" sz="3600" b="1" i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600" b="1" i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‡`‡k </a:t>
            </a:r>
            <a:r>
              <a:rPr lang="en-US" sz="3600" b="1" i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LyPiv</a:t>
            </a:r>
            <a:r>
              <a:rPr lang="en-US" sz="3600" b="1" i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e¨emv‡qi</a:t>
            </a:r>
            <a:r>
              <a:rPr lang="en-US" sz="3600" b="1" i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3600" b="1" i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6980" y="1099931"/>
            <a:ext cx="8297023" cy="4731026"/>
          </a:xfrm>
        </p:spPr>
        <p:txBody>
          <a:bodyPr>
            <a:noAutofit/>
          </a:bodyPr>
          <a:lstStyle/>
          <a:p>
            <a:pPr marL="342900" lvl="0" indent="-342900" algn="l">
              <a:buAutoNum type="arabicPeriod"/>
            </a:pP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cÖhyw³i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Afve</a:t>
            </a:r>
            <a:endParaRPr lang="en-US" sz="24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342900" lvl="0" indent="-342900" algn="l">
              <a:buAutoNum type="arabicPeriod"/>
            </a:pP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wb¤œ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gv‡bi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cY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</a:t>
            </a:r>
          </a:p>
          <a:p>
            <a:pPr marL="342900" lvl="0" indent="-342900" algn="l">
              <a:buAutoNum type="arabicPeriod"/>
            </a:pP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AwbqwgZ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mieivn</a:t>
            </a:r>
            <a:endParaRPr lang="en-US" sz="24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342900" lvl="0" indent="-342900" algn="l">
              <a:buAutoNum type="arabicPeriod"/>
            </a:pP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cÖwZ‡hvwMZvi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Afve</a:t>
            </a:r>
            <a:endParaRPr lang="en-US" sz="24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342900" lvl="0" indent="-342900" algn="l">
              <a:buAutoNum type="arabicPeriod"/>
            </a:pP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iKlvKwl</a:t>
            </a:r>
            <a:endParaRPr lang="en-US" sz="24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342900" lvl="0" indent="-342900" algn="l">
              <a:buAutoNum type="arabicPeriod"/>
            </a:pP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cwienb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mgm¨v</a:t>
            </a:r>
            <a:endParaRPr lang="en-US" sz="24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342900" lvl="0" indent="-342900" algn="l">
              <a:buAutoNum type="arabicPeriod"/>
            </a:pP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SzuwK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MÖnb</a:t>
            </a:r>
            <a:endParaRPr lang="en-US" sz="24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342900" lvl="0" indent="-342900" algn="l">
              <a:buAutoNum type="arabicPeriod"/>
            </a:pP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evwK‡Z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weµq</a:t>
            </a:r>
            <a:endParaRPr lang="en-US" sz="24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342900" lvl="0" indent="-342900" algn="l">
              <a:buAutoNum type="arabicPeriod"/>
            </a:pP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hvMv‡hv‡Mi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Afve</a:t>
            </a:r>
            <a:endParaRPr lang="en-US" sz="24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206794"/>
      </p:ext>
    </p:extLst>
  </p:cSld>
  <p:clrMapOvr>
    <a:masterClrMapping/>
  </p:clrMapOvr>
  <p:transition spd="slow">
    <p:randomBar dir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Thank You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63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7160" y="2266122"/>
            <a:ext cx="7968231" cy="2711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5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7g </a:t>
            </a:r>
            <a:r>
              <a:rPr lang="en-US" sz="405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405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pPr marL="0" indent="0">
              <a:buNone/>
            </a:pPr>
            <a:r>
              <a:rPr lang="en-US" sz="30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cvBKvwi</a:t>
            </a:r>
            <a:r>
              <a:rPr lang="en-US" sz="30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0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LyPiv</a:t>
            </a:r>
            <a:r>
              <a:rPr lang="en-US" sz="30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e¨emvq</a:t>
            </a:r>
            <a:r>
              <a:rPr lang="en-US" sz="30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i="1" dirty="0">
                <a:solidFill>
                  <a:schemeClr val="tx1"/>
                </a:solidFill>
                <a:latin typeface="Cambria" panose="02040503050406030204" pitchFamily="18" charset="0"/>
                <a:cs typeface="SutonnyMJ" pitchFamily="2" charset="0"/>
              </a:rPr>
              <a:t>(Wholesaling &amp; Retailing)</a:t>
            </a:r>
            <a:endParaRPr lang="en-US" sz="30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endParaRPr lang="en-US" sz="4050" i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8983" y="4040962"/>
            <a:ext cx="3028950" cy="15144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275" y="4083825"/>
            <a:ext cx="23812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725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7339" y="667855"/>
            <a:ext cx="7276085" cy="1130300"/>
          </a:xfrm>
        </p:spPr>
        <p:txBody>
          <a:bodyPr>
            <a:noAutofit/>
          </a:bodyPr>
          <a:lstStyle/>
          <a:p>
            <a:r>
              <a:rPr lang="en-US" sz="3200" b="1" i="1" u="sng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wkÿYdj</a:t>
            </a:r>
            <a:r>
              <a:rPr lang="en-US" sz="3200" b="1" i="1" u="sng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 G </a:t>
            </a:r>
            <a:r>
              <a:rPr lang="en-US" sz="3200" b="1" i="1" u="sng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3200" b="1" i="1" u="sng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i="1" u="sng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3200" b="1" i="1" u="sng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i="1" u="sng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Zvgiv</a:t>
            </a:r>
            <a:r>
              <a:rPr lang="en-US" sz="3200" b="1" i="1" u="sng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i="1" u="sng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Rvb‡Z</a:t>
            </a:r>
            <a:r>
              <a:rPr lang="en-US" sz="3200" b="1" i="1" u="sng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i="1" u="sng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200" b="1" i="1" u="sng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-</a:t>
            </a:r>
            <a:endParaRPr lang="en-US" sz="3200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4388" y="1692135"/>
            <a:ext cx="9261985" cy="4920699"/>
          </a:xfrm>
        </p:spPr>
        <p:txBody>
          <a:bodyPr>
            <a:normAutofit fontScale="92500" lnSpcReduction="10000"/>
          </a:bodyPr>
          <a:lstStyle/>
          <a:p>
            <a:pPr algn="just">
              <a:buAutoNum type="arabicPeriod"/>
            </a:pP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cvBKvwi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e¨emv‡qi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aviYv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cviv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Font typeface="Wingdings 3" charset="2"/>
              <a:buAutoNum type="arabicPeriod"/>
            </a:pP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cvBKvwi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e¨emv‡qi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‰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ewkó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I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Kvh©vewj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cviv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Font typeface="Wingdings 3" charset="2"/>
              <a:buAutoNum type="arabicPeriod"/>
            </a:pP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cvBKvwi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e¨emv‡qi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cÖKvi‡f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eY©bv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cviv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AutoNum type="arabicPeriod"/>
            </a:pP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LyPiv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e¨emv‡qi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aviYv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cviv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Font typeface="Wingdings 3" charset="2"/>
              <a:buAutoNum type="arabicPeriod"/>
            </a:pP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LyPiv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e¨emv‡qi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‰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ewkó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I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Kvh©vewj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cviv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Font typeface="Wingdings 3" charset="2"/>
              <a:buAutoNum type="arabicPeriod"/>
            </a:pP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LyPiv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e¨emv‡qi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cÖKvi‡f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eY©bv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cviv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Font typeface="Wingdings 3" panose="05040102010807070707" pitchFamily="18" charset="2"/>
              <a:buAutoNum type="arabicPeriod"/>
            </a:pP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cvBKvwi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LyPiv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e¨emv‡qi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cv_©K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wPwýZ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cviv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Font typeface="Wingdings 3" panose="05040102010807070707" pitchFamily="18" charset="2"/>
              <a:buAutoNum type="arabicPeriod"/>
            </a:pP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cvBKvwi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LyPiv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e¨emv‡qi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cUf‚wg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Rvb‡Z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cviv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Font typeface="Wingdings 3" panose="05040102010807070707" pitchFamily="18" charset="2"/>
              <a:buAutoNum type="arabicPeriod"/>
            </a:pP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‡`‡k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cvBKvwi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LyPiv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e¨emv‡qi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mgm¨vewj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mgvavb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we‡kølY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cviv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Font typeface="Wingdings 3" panose="05040102010807070707" pitchFamily="18" charset="2"/>
              <a:buAutoNum type="arabicPeriod"/>
            </a:pPr>
            <a:r>
              <a:rPr lang="en-US" sz="2800" b="1" i="1" dirty="0" err="1">
                <a:solidFill>
                  <a:schemeClr val="tx1"/>
                </a:solidFill>
                <a:latin typeface="Cambria" panose="02040503050406030204" pitchFamily="18" charset="0"/>
                <a:cs typeface="SutonnyMJ" pitchFamily="2" charset="0"/>
              </a:rPr>
              <a:t>MCQ,Quiz,CQ</a:t>
            </a:r>
            <a:r>
              <a:rPr lang="en-US" sz="2800" b="1" i="1" dirty="0">
                <a:solidFill>
                  <a:schemeClr val="tx1"/>
                </a:solidFill>
                <a:latin typeface="Cambria" panose="02040503050406030204" pitchFamily="18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©‡K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avibv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jvf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800" b="1" i="1" dirty="0">
              <a:solidFill>
                <a:schemeClr val="tx1"/>
              </a:solidFill>
              <a:latin typeface="Cambria" panose="02040503050406030204" pitchFamily="18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4854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cvBKvwi</a:t>
            </a:r>
            <a:r>
              <a:rPr lang="en-US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e¨emv‡qi</a:t>
            </a:r>
            <a:r>
              <a:rPr lang="en-US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aviYv</a:t>
            </a:r>
            <a:r>
              <a:rPr lang="en-US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Drcv`bKvix,Avg`vwbKvib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Ab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Drm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cY¨mvgMÖx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µq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LyPiv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e¨emvqx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wkíxq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e¨enviKvix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‡`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wbKU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weµq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msµvšÍ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Kvh©vewj‡K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cvBKvwi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e¨emvq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/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cvBKvi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Kv‡Ri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wewbg‡q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cvq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gybvdv</a:t>
            </a:r>
            <a:r>
              <a:rPr lang="en-US" sz="3200" b="1" i="1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400" b="1" i="1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eÈb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cÖYvjx‡Z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cvBKvwi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e¨emv‡qi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Ae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¯’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vb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wb¤œiæc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24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08609887"/>
              </p:ext>
            </p:extLst>
          </p:nvPr>
        </p:nvGraphicFramePr>
        <p:xfrm>
          <a:off x="927652" y="4562798"/>
          <a:ext cx="8675757" cy="1944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985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22852"/>
          </a:xfrm>
        </p:spPr>
        <p:txBody>
          <a:bodyPr>
            <a:normAutofit fontScale="90000"/>
          </a:bodyPr>
          <a:lstStyle/>
          <a:p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cvBKvwi</a:t>
            </a:r>
            <a:r>
              <a:rPr lang="en-US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e¨emv‡qi</a:t>
            </a:r>
            <a:r>
              <a:rPr lang="en-US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‰</a:t>
            </a:r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ewkó</a:t>
            </a:r>
            <a:r>
              <a:rPr lang="en-US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¨: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7071844"/>
              </p:ext>
            </p:extLst>
          </p:nvPr>
        </p:nvGraphicFramePr>
        <p:xfrm>
          <a:off x="677863" y="1352550"/>
          <a:ext cx="8596312" cy="4915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2753146"/>
      </p:ext>
    </p:extLst>
  </p:cSld>
  <p:clrMapOvr>
    <a:masterClrMapping/>
  </p:clrMapOvr>
  <p:transition spd="slow"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cvBKvwi</a:t>
            </a:r>
            <a:r>
              <a:rPr lang="en-US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e¨emv‡qi</a:t>
            </a:r>
            <a:r>
              <a:rPr lang="en-US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cÖKvi‡f</a:t>
            </a:r>
            <a:r>
              <a:rPr lang="en-US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`: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1813573"/>
              </p:ext>
            </p:extLst>
          </p:nvPr>
        </p:nvGraphicFramePr>
        <p:xfrm>
          <a:off x="677690" y="2120831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74242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994" y="106017"/>
            <a:ext cx="8596668" cy="384313"/>
          </a:xfrm>
        </p:spPr>
        <p:txBody>
          <a:bodyPr>
            <a:normAutofit fontScale="90000"/>
          </a:bodyPr>
          <a:lstStyle/>
          <a:p>
            <a:r>
              <a:rPr lang="en-US" sz="20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Pjgvb</a:t>
            </a:r>
            <a:r>
              <a:rPr lang="en-US" sz="20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....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994" y="636589"/>
            <a:ext cx="8596668" cy="3880773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(K) gv‡P©›U </a:t>
            </a:r>
            <a:r>
              <a:rPr lang="en-US" sz="2800" b="1" i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cvBKvi</a:t>
            </a:r>
            <a:r>
              <a:rPr lang="en-US" sz="2800" b="1" i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pPr marL="0" indent="0"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45580" y="278289"/>
            <a:ext cx="1782942" cy="649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gv‡P©›U</a:t>
            </a:r>
            <a:r>
              <a:rPr lang="en-US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cvBKvi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55996" y="1239072"/>
            <a:ext cx="2332907" cy="6493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c~Y</a:t>
            </a:r>
            <a:r>
              <a:rPr lang="en-US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 †</a:t>
            </a:r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mev`vbKvix</a:t>
            </a:r>
            <a:r>
              <a:rPr lang="en-US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ctr"/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cvBKvi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711706" y="1285456"/>
            <a:ext cx="2332907" cy="6493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mxwgZ</a:t>
            </a:r>
            <a:r>
              <a:rPr lang="en-US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mev`vbKvix</a:t>
            </a:r>
            <a:r>
              <a:rPr lang="en-US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ctr"/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cvBKvi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887910" y="2146846"/>
            <a:ext cx="2100994" cy="64935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wkí</a:t>
            </a:r>
            <a:r>
              <a:rPr lang="en-US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eÈbKvix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94538" y="2948603"/>
            <a:ext cx="2100994" cy="64935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nvj‡mj</a:t>
            </a:r>
            <a:r>
              <a:rPr lang="en-US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gv‡P©›U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179457" y="3869630"/>
            <a:ext cx="3094907" cy="60959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mvavib</a:t>
            </a:r>
            <a:r>
              <a:rPr lang="en-US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c‡Y¨i</a:t>
            </a:r>
            <a:r>
              <a:rPr lang="en-US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nvj‡mjvi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036382" y="2299247"/>
            <a:ext cx="3094907" cy="60959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K¨vk</a:t>
            </a:r>
            <a:r>
              <a:rPr lang="en-US" b="1" i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G¨vÛ</a:t>
            </a:r>
            <a:r>
              <a:rPr lang="en-US" b="1" i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K¨vwi</a:t>
            </a:r>
            <a:r>
              <a:rPr lang="en-US" b="1" i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cvBKvi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56262" y="3034743"/>
            <a:ext cx="3094907" cy="60959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b="1" i="1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UªvK</a:t>
            </a:r>
            <a:r>
              <a:rPr lang="en-US" b="1" i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cvBKvi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056260" y="3803366"/>
            <a:ext cx="3094907" cy="60959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Wªc</a:t>
            </a:r>
            <a:r>
              <a:rPr lang="en-US" b="1" i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wkcvim</a:t>
            </a:r>
            <a:r>
              <a:rPr lang="en-US" b="1" i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&amp;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062888" y="4578618"/>
            <a:ext cx="3094907" cy="60959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i¨vK</a:t>
            </a:r>
            <a:r>
              <a:rPr lang="en-US" b="1" i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Revim</a:t>
            </a:r>
            <a:r>
              <a:rPr lang="en-US" b="1" i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&amp;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062888" y="5280504"/>
            <a:ext cx="3094907" cy="60959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Drcv`</a:t>
            </a:r>
            <a:r>
              <a:rPr lang="en-US" b="1" i="1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bKvix</a:t>
            </a:r>
            <a:r>
              <a:rPr lang="en-US" b="1" i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‡`</a:t>
            </a:r>
            <a:r>
              <a:rPr lang="en-US" b="1" i="1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b="1" i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mgevq</a:t>
            </a:r>
            <a:r>
              <a:rPr lang="en-US" b="1" i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mwgwZ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069516" y="6055756"/>
            <a:ext cx="3094907" cy="60959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i="1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gBj</a:t>
            </a:r>
            <a:r>
              <a:rPr lang="en-US" b="1" i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AW©vi</a:t>
            </a:r>
            <a:r>
              <a:rPr lang="en-US" b="1" i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cvBKvi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2172831" y="4697889"/>
            <a:ext cx="3094907" cy="60959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Rbv‡ij</a:t>
            </a:r>
            <a:r>
              <a:rPr lang="en-US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jvBb</a:t>
            </a:r>
            <a:r>
              <a:rPr lang="en-US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nvj‡mjvi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2192713" y="5512898"/>
            <a:ext cx="3094907" cy="60959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‡¯</a:t>
            </a:r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úvkvjwU</a:t>
            </a:r>
            <a:r>
              <a:rPr lang="en-US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nvj‡mjvi</a:t>
            </a:r>
            <a:endParaRPr lang="en-US" dirty="0"/>
          </a:p>
          <a:p>
            <a:pPr algn="ctr"/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2027583" y="3597959"/>
            <a:ext cx="0" cy="22921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655996" y="1888428"/>
            <a:ext cx="0" cy="145112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824870" y="1934812"/>
            <a:ext cx="26504" cy="4452736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2789585" y="1145491"/>
            <a:ext cx="5307491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4" idx="2"/>
          </p:cNvCxnSpPr>
          <p:nvPr/>
        </p:nvCxnSpPr>
        <p:spPr>
          <a:xfrm>
            <a:off x="5337051" y="927645"/>
            <a:ext cx="0" cy="291056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8097076" y="1080045"/>
            <a:ext cx="1" cy="191672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2816078" y="1073421"/>
            <a:ext cx="1" cy="191672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1655996" y="2384819"/>
            <a:ext cx="238542" cy="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1675876" y="3319101"/>
            <a:ext cx="238542" cy="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2027583" y="4173865"/>
            <a:ext cx="171755" cy="0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2047462" y="5015380"/>
            <a:ext cx="171755" cy="0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2040838" y="5870146"/>
            <a:ext cx="171755" cy="0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6844227" y="2643235"/>
            <a:ext cx="238542" cy="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6824350" y="3365480"/>
            <a:ext cx="238542" cy="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6857479" y="4153981"/>
            <a:ext cx="238542" cy="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6850853" y="4889478"/>
            <a:ext cx="238542" cy="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6870728" y="5585215"/>
            <a:ext cx="238542" cy="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6850851" y="6373723"/>
            <a:ext cx="238542" cy="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4238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994" y="106017"/>
            <a:ext cx="8596668" cy="384313"/>
          </a:xfrm>
        </p:spPr>
        <p:txBody>
          <a:bodyPr>
            <a:normAutofit fontScale="90000"/>
          </a:bodyPr>
          <a:lstStyle/>
          <a:p>
            <a:r>
              <a:rPr lang="en-US" sz="20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Pjgvb</a:t>
            </a:r>
            <a:r>
              <a:rPr lang="en-US" sz="20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....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994" y="636589"/>
            <a:ext cx="8596668" cy="3880773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(L) `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vjvj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G‡R›U: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45580" y="278289"/>
            <a:ext cx="1782942" cy="64935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i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2000" b="1" i="1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vjvj</a:t>
            </a:r>
            <a:r>
              <a:rPr lang="en-US" sz="2000" b="1" i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000" b="1" i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G‡R›U: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55996" y="1239072"/>
            <a:ext cx="2332907" cy="64935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vjvj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711706" y="1285456"/>
            <a:ext cx="2332907" cy="64935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cÖwZwbwa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036382" y="2299247"/>
            <a:ext cx="3094907" cy="60959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Drcv`bKvixi</a:t>
            </a:r>
            <a:r>
              <a:rPr lang="en-US" b="1" i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cÖwZwbwa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56262" y="3034743"/>
            <a:ext cx="3094907" cy="60959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weµq</a:t>
            </a:r>
            <a:r>
              <a:rPr lang="en-US" b="1" i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cÖwZwbwa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56260" y="3803366"/>
            <a:ext cx="3094907" cy="60959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µq </a:t>
            </a:r>
            <a:r>
              <a:rPr lang="en-US" b="1" i="1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cÖwZwbwa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062888" y="4578618"/>
            <a:ext cx="3094907" cy="60959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Kwgkb</a:t>
            </a:r>
            <a:r>
              <a:rPr lang="en-US" b="1" i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gv‡P©›U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6824870" y="1934812"/>
            <a:ext cx="25983" cy="295466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2789585" y="1145491"/>
            <a:ext cx="530749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4" idx="2"/>
          </p:cNvCxnSpPr>
          <p:nvPr/>
        </p:nvCxnSpPr>
        <p:spPr>
          <a:xfrm>
            <a:off x="5337051" y="927645"/>
            <a:ext cx="0" cy="291056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8097076" y="1080045"/>
            <a:ext cx="1" cy="191672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2816078" y="1073421"/>
            <a:ext cx="1" cy="191672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6844227" y="2643235"/>
            <a:ext cx="238542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6824350" y="3365480"/>
            <a:ext cx="238542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6857479" y="4153981"/>
            <a:ext cx="238542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6850853" y="4889478"/>
            <a:ext cx="238542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930" y="3037767"/>
            <a:ext cx="3971925" cy="11525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566" y="4283757"/>
            <a:ext cx="3190875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5256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218</TotalTime>
  <Words>1440</Words>
  <Application>Microsoft Office PowerPoint</Application>
  <PresentationFormat>Widescreen</PresentationFormat>
  <Paragraphs>210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Cambria</vt:lpstr>
      <vt:lpstr>SutonnyMJ</vt:lpstr>
      <vt:lpstr>Wingdings 3</vt:lpstr>
      <vt:lpstr>Facet</vt:lpstr>
      <vt:lpstr>Welcome</vt:lpstr>
      <vt:lpstr>PowerPoint Presentation</vt:lpstr>
      <vt:lpstr>PowerPoint Presentation</vt:lpstr>
      <vt:lpstr>wkÿYdj: G Aa¨vq †k‡l †Zvgiv Rvb‡Z cvi‡e-</vt:lpstr>
      <vt:lpstr>cvBKvwi e¨emv‡qi aviYv:</vt:lpstr>
      <vt:lpstr>cvBKvwi e¨emv‡qi ‰ewkó¨:</vt:lpstr>
      <vt:lpstr>cvBKvwi e¨emv‡qi cÖKvi‡f`:</vt:lpstr>
      <vt:lpstr>Pjgvb....</vt:lpstr>
      <vt:lpstr>Pjgvb....</vt:lpstr>
      <vt:lpstr>Pjgvb....</vt:lpstr>
      <vt:lpstr>cvBKvwi e¨emv‡qi Kvh©vewj:</vt:lpstr>
      <vt:lpstr>LyPiv e¨emv‡qi aviYv:</vt:lpstr>
      <vt:lpstr>LyPiv e¨emv‡qi ‰ewkó¨:</vt:lpstr>
      <vt:lpstr>LyPiv e¨emv‡qi cÖKvi‡f`:</vt:lpstr>
      <vt:lpstr>Retailing</vt:lpstr>
      <vt:lpstr>Pjgvb....</vt:lpstr>
      <vt:lpstr>Pjgvb....</vt:lpstr>
      <vt:lpstr>Pjgvb....</vt:lpstr>
      <vt:lpstr>Pjgvb....</vt:lpstr>
      <vt:lpstr>Pjgvb....</vt:lpstr>
      <vt:lpstr>LyPiv e¨emv‡qi Kvh©vewj:</vt:lpstr>
      <vt:lpstr>cvBKvwi I LyPiv e¨emv‡qi cv_©K¨:</vt:lpstr>
      <vt:lpstr>evsjv‡`‡k cvBKvwi e¨emv‡qi mgm¨v:</vt:lpstr>
      <vt:lpstr>evsjv‡`‡k LyPiv e¨emv‡qi mgm¨v: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jdsfjjkfhkjsdhfkjsd</dc:title>
  <dc:creator>User</dc:creator>
  <cp:lastModifiedBy>Sohag Hossain</cp:lastModifiedBy>
  <cp:revision>43</cp:revision>
  <dcterms:created xsi:type="dcterms:W3CDTF">2018-06-04T11:52:30Z</dcterms:created>
  <dcterms:modified xsi:type="dcterms:W3CDTF">2020-02-10T07:03:08Z</dcterms:modified>
</cp:coreProperties>
</file>