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79" r:id="rId4"/>
    <p:sldId id="278" r:id="rId5"/>
    <p:sldId id="293" r:id="rId6"/>
    <p:sldId id="290" r:id="rId7"/>
    <p:sldId id="297" r:id="rId8"/>
    <p:sldId id="276" r:id="rId9"/>
    <p:sldId id="296" r:id="rId10"/>
    <p:sldId id="298" r:id="rId11"/>
    <p:sldId id="299" r:id="rId12"/>
    <p:sldId id="282" r:id="rId13"/>
    <p:sldId id="288" r:id="rId14"/>
    <p:sldId id="289" r:id="rId15"/>
    <p:sldId id="285" r:id="rId16"/>
    <p:sldId id="287" r:id="rId17"/>
    <p:sldId id="294" r:id="rId18"/>
    <p:sldId id="283" r:id="rId19"/>
    <p:sldId id="291" r:id="rId20"/>
    <p:sldId id="30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2976" autoAdjust="0"/>
  </p:normalViewPr>
  <p:slideViewPr>
    <p:cSldViewPr>
      <p:cViewPr varScale="1">
        <p:scale>
          <a:sx n="65" d="100"/>
          <a:sy n="65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9C06A-504E-443F-9F09-F0A84D27272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B0391-5F2F-4EA9-A564-5066204DD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1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79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কম্পিউটারের কাছাকাছি পানি বা তরল রা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খা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কম্পিউটারের কাছাকাছি পানি বা তরল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কম্পিউটারের ক্ষতি হতে পারে।শর্ট সার্কিট হতে পারে।তাই না রাখাই ভাল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86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কম্পিউটারে ধুলো জমেছে কিনা মাঝেমাঝে দেখে পরিষ্কার করতে হবে।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তাড়াতাড়ি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96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48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কীবোর্ড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পরিষ্কার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রাখার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প্রয়োজনীয়তা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কী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সম্ভাব্য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কটন বাড, ব্রাশ, কাপড় দিয়ে প্রত্যেকটি কী’র চারপাশে পরিষ্কার করে তারপর উল্টো করে ঝাকি দিয়ে সুতি কাপড় মুছেলেই কী বোর্ড পরিষ্কার হয়ে যাবে।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56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মাউস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পরিস্কার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উচিত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কেন?সম্ভাব্য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যেখানে যেখানে ময়লা জমেছে কটন বাড দিয়ে সেটা পরিষ্কার করে নরম সুতি কাপড় দিয়ে মুছে দিতে হবে।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মাউস্টি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দীর্ঘদিন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70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</a:t>
            </a:r>
            <a:r>
              <a:rPr lang="bn-IN" baseline="0" dirty="0" smtClean="0"/>
              <a:t> যদি ৩০ জন হয় তাহলে তাদেরকে ৫ দলে বিভক্ত করে দলগত কাজ দেওয়া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39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98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পারে।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3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bn-BD" sz="1200" dirty="0" smtClean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গাড়ি</a:t>
            </a:r>
            <a:r>
              <a:rPr lang="en-US" sz="1200" dirty="0" smtClean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যারা চালায় গাড়ি ভাল রাখার জন্য ইঞ্জিন ওয়েল পাল্টাতে হয়। ঠিক মত রক্ষণাবেক্ষন করতে হয় । কম্পিউটার সে রকম করতে হয়</a:t>
            </a:r>
            <a:r>
              <a:rPr lang="en-US" sz="1200" dirty="0" smtClean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না । তারপরও যদি কিছু বিষয় লক্ষ করি তাহলে কম্পিউটার দীর্ঘদিনের সঙ্গী হয়ে থাকবে।</a:t>
            </a:r>
            <a:endParaRPr lang="en-US" sz="1200" dirty="0">
              <a:latin typeface="NikoshBAN" pitchFamily="2" charset="0"/>
              <a:ea typeface="Kozuka Mincho Pro L" pitchFamily="18" charset="-128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2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শিরোনাম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বোর্ডে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লিখে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71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পারে।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61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- ১। </a:t>
            </a:r>
            <a:r>
              <a:rPr lang="bn-BD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LCD</a:t>
            </a:r>
            <a:r>
              <a:rPr lang="en-US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CRT</a:t>
            </a:r>
            <a:r>
              <a:rPr lang="en-US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পূর্ণ্রুপ</a:t>
            </a:r>
            <a:r>
              <a:rPr lang="en-US" sz="1200" b="1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b="1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1200" b="1" baseline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1200" b="1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="1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bn-BD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LCD = Liquid Crystal display</a:t>
            </a:r>
            <a:r>
              <a:rPr lang="en-US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CRT = Cathode Ray Tube </a:t>
            </a:r>
            <a:endParaRPr lang="en-US" sz="12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70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– ১। </a:t>
            </a:r>
            <a:r>
              <a:rPr lang="en-US" dirty="0" err="1" smtClean="0"/>
              <a:t>মনিটর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উচিত</a:t>
            </a:r>
            <a:r>
              <a:rPr lang="en-US" dirty="0" smtClean="0"/>
              <a:t>? </a:t>
            </a:r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bn-BD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নরম সুতি কাপড়</a:t>
            </a:r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120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120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120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20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120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11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56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নরম সুতি কাপড় দিয়ে পরিষ্কারের চেষ্টা করতে হবে না হলে গ্লাস ক্লিনার বা ভিনেগার দিয়ে পরিষ্কার করতে হবে।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77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কম্পিউটারের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যত্ন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নেওয়া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হলে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কী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সমস্যা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সম্ভাব্য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কম্পিউটার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নষ্ঠ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হয়ে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3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CA4E-813F-4C52-A3E9-94D86AF24C3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14401"/>
            <a:ext cx="67056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13800" b="1" dirty="0" smtClean="0">
                <a:ln w="57150">
                  <a:solidFill>
                    <a:srgbClr val="231E42"/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57150">
                <a:solidFill>
                  <a:srgbClr val="231E42"/>
                </a:solidFill>
                <a:prstDash val="solid"/>
                <a:miter lim="800000"/>
              </a:ln>
              <a:blipFill>
                <a:blip r:embed="rId3"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plication soft war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87" y="3352800"/>
            <a:ext cx="3727113" cy="30029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4114800" cy="308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7228"/>
          <a:stretch/>
        </p:blipFill>
        <p:spPr>
          <a:xfrm>
            <a:off x="4724400" y="2362200"/>
            <a:ext cx="4076700" cy="3132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ounded Rectangle 3"/>
          <p:cNvSpPr/>
          <p:nvPr/>
        </p:nvSpPr>
        <p:spPr>
          <a:xfrm>
            <a:off x="3048000" y="304800"/>
            <a:ext cx="3314700" cy="533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 বা তরল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14478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কাছে পানি বা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তরল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রাখা উচিৎ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346" y="4495800"/>
            <a:ext cx="4168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বা কোনো তরল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দূরে রাখা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উচিৎ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 rot="5400000">
            <a:off x="3699770" y="4945650"/>
            <a:ext cx="894081" cy="438045"/>
          </a:xfrm>
          <a:prstGeom prst="down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Down Arrow 2"/>
          <p:cNvSpPr/>
          <p:nvPr/>
        </p:nvSpPr>
        <p:spPr>
          <a:xfrm rot="10800000">
            <a:off x="7155426" y="3882531"/>
            <a:ext cx="521871" cy="484293"/>
          </a:xfrm>
          <a:prstGeom prst="down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Down Arrow 3"/>
          <p:cNvSpPr/>
          <p:nvPr/>
        </p:nvSpPr>
        <p:spPr>
          <a:xfrm rot="5400000">
            <a:off x="3590212" y="2419191"/>
            <a:ext cx="1062918" cy="282679"/>
          </a:xfrm>
          <a:prstGeom prst="down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93" y="4017452"/>
            <a:ext cx="3358207" cy="240689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94" y="1180028"/>
            <a:ext cx="3336877" cy="25146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28" y="1219200"/>
            <a:ext cx="3203787" cy="25146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3175824" y="222391"/>
            <a:ext cx="2391901" cy="81957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ধুলোবালি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8930" y="1139615"/>
            <a:ext cx="1192795" cy="22351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ধুলোবালি মাখা নোংরা কম্পিউটার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4426374"/>
            <a:ext cx="1371600" cy="19744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 করা হচ্ছে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3882531"/>
            <a:ext cx="1337384" cy="22724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 করার পর হাওয়া চলাচলের উপযোগী  কম্পিউটার 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97" y="1046595"/>
            <a:ext cx="90397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066799" y="6472066"/>
            <a:ext cx="1391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masud89bd@gmail.com</a:t>
            </a:r>
            <a:endParaRPr lang="en-US" sz="105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10" grpId="0" animBg="1"/>
      <p:bldP spid="11" grpId="0" animBg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533400"/>
            <a:ext cx="365759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33600"/>
            <a:ext cx="3840478" cy="25583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5117068"/>
            <a:ext cx="867577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মনিটর</a:t>
            </a:r>
            <a:r>
              <a:rPr lang="en-US" sz="36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পরিষ্কার</a:t>
            </a:r>
            <a:r>
              <a:rPr lang="en-US" sz="36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নরম</a:t>
            </a:r>
            <a:r>
              <a:rPr lang="en-US" sz="36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কাপড়</a:t>
            </a:r>
            <a:r>
              <a:rPr lang="en-US" sz="36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কেন</a:t>
            </a:r>
            <a:r>
              <a:rPr lang="bn-IN" sz="36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?</a:t>
            </a:r>
            <a:endParaRPr lang="en-US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10831_wipekeybo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2922"/>
            <a:ext cx="5461000" cy="266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lean_computer_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33"/>
          <a:stretch/>
        </p:blipFill>
        <p:spPr bwMode="auto">
          <a:xfrm>
            <a:off x="4876800" y="1148501"/>
            <a:ext cx="3810000" cy="261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048000" y="304800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বোর্ড পরিষ্কার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lean compu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45"/>
          <a:stretch/>
        </p:blipFill>
        <p:spPr>
          <a:xfrm>
            <a:off x="749300" y="1088019"/>
            <a:ext cx="3810000" cy="263833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0041174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8"/>
          <a:stretch/>
        </p:blipFill>
        <p:spPr bwMode="auto">
          <a:xfrm>
            <a:off x="4750984" y="1817626"/>
            <a:ext cx="4012016" cy="268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Rectangle 8"/>
          <p:cNvSpPr/>
          <p:nvPr/>
        </p:nvSpPr>
        <p:spPr>
          <a:xfrm>
            <a:off x="1676400" y="304800"/>
            <a:ext cx="55626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মাউস পরিষ্কার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41426"/>
            <a:ext cx="4039946" cy="281940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667000"/>
            <a:ext cx="2758191" cy="182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685800"/>
            <a:ext cx="3657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800600"/>
            <a:ext cx="81534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ল্যাবের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কম্পিউটারগুলোর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মনিটর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বোর্ড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মাউসগুলো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পরিষ্কার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934201" y="1371600"/>
            <a:ext cx="2285999" cy="2133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4652" y="381000"/>
            <a:ext cx="1829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9050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বোর্ড কিসের সাহায্যে পরিষ্কার করতে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048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ক) গ্লাস ক্লিনার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971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(খ) কটন  বাড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39624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) নরম সুতি কাপড়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4191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(ঘ) পানি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838200" y="5257800"/>
            <a:ext cx="2590800" cy="10668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4876800" y="2971800"/>
            <a:ext cx="3124200" cy="1219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5029200" y="5334000"/>
            <a:ext cx="3429000" cy="11430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62800" y="1752600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আবার চেষ্টা করি</a:t>
            </a:r>
            <a:endParaRPr lang="en-US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62800" y="1752600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আবার চেষ্টা করি</a:t>
            </a:r>
            <a:endParaRPr lang="en-US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62800" y="1752600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আবার চেষ্টা করি</a:t>
            </a:r>
            <a:endParaRPr lang="en-US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432816" y="2286000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উত্তরটি সঠিক</a:t>
            </a:r>
            <a:endParaRPr lang="en-US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567031" y="152400"/>
            <a:ext cx="20104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2000" y="1524000"/>
            <a:ext cx="74676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অনুছেদটিভ পড় এবং ১ও ২ নং প্রশ্নের উত্তর দাও:</a:t>
            </a:r>
          </a:p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ভুল করে জানালা খোলা রেখেই সালমা বাবা -মার সাথে কক্সবাজার বেড়াতে গিয়েছিল। বাসায় ফিরে এসে দেখে তার মাউস ও কীবোর্ড ঠিক মত কাজ করছে না। 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সালমার কম্পিউটারের মাউস ও কীবোর্ড ঠিক মত কাজ না করার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কারণ -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কক্ষটিতে অতিরিক্ত ধুলাবালির প্রবেশ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কম্পিউটার কক্ষে এয়ারকন্ডিশনার ব্যবহার না 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00050" indent="-40005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কম্পিউটার রক্ষণাবেক্ষণে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অসতর্কতা</a:t>
            </a:r>
          </a:p>
          <a:p>
            <a:pPr marL="400050" indent="-400050"/>
            <a:endParaRPr lang="bn-BD" sz="1400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নিচের কোনটি সঠিক?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502271" y="5726668"/>
            <a:ext cx="1053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সঠিক উত্তর</a:t>
            </a:r>
            <a:endParaRPr lang="en-US" sz="2000" dirty="0"/>
          </a:p>
        </p:txBody>
      </p:sp>
      <p:sp>
        <p:nvSpPr>
          <p:cNvPr id="42" name="Rectangle 41"/>
          <p:cNvSpPr/>
          <p:nvPr/>
        </p:nvSpPr>
        <p:spPr>
          <a:xfrm>
            <a:off x="6477000" y="5040868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ভুল উত্তর</a:t>
            </a:r>
            <a:endParaRPr lang="en-US" sz="2000" dirty="0"/>
          </a:p>
        </p:txBody>
      </p:sp>
      <p:sp>
        <p:nvSpPr>
          <p:cNvPr id="43" name="Rectangle 42"/>
          <p:cNvSpPr/>
          <p:nvPr/>
        </p:nvSpPr>
        <p:spPr>
          <a:xfrm>
            <a:off x="914400" y="4507468"/>
            <a:ext cx="1181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44" name="Rectangle 43"/>
          <p:cNvSpPr/>
          <p:nvPr/>
        </p:nvSpPr>
        <p:spPr>
          <a:xfrm>
            <a:off x="2889670" y="4507468"/>
            <a:ext cx="1172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45" name="Rectangle 44"/>
          <p:cNvSpPr/>
          <p:nvPr/>
        </p:nvSpPr>
        <p:spPr>
          <a:xfrm>
            <a:off x="4595039" y="4507468"/>
            <a:ext cx="1309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46" name="Rectangle 45"/>
          <p:cNvSpPr/>
          <p:nvPr/>
        </p:nvSpPr>
        <p:spPr>
          <a:xfrm>
            <a:off x="6188198" y="4507468"/>
            <a:ext cx="1569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ঘ।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000" dirty="0"/>
          </a:p>
        </p:txBody>
      </p:sp>
      <p:sp>
        <p:nvSpPr>
          <p:cNvPr id="47" name="Rectangle 46"/>
          <p:cNvSpPr/>
          <p:nvPr/>
        </p:nvSpPr>
        <p:spPr>
          <a:xfrm>
            <a:off x="6477000" y="5040868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ভুল উত্তর</a:t>
            </a:r>
            <a:endParaRPr lang="en-US" sz="2000" dirty="0"/>
          </a:p>
        </p:txBody>
      </p:sp>
      <p:sp>
        <p:nvSpPr>
          <p:cNvPr id="48" name="Rectangle 47"/>
          <p:cNvSpPr/>
          <p:nvPr/>
        </p:nvSpPr>
        <p:spPr>
          <a:xfrm>
            <a:off x="6477000" y="502920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ভুল উত্তর</a:t>
            </a:r>
            <a:endParaRPr lang="en-US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731663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124200"/>
            <a:ext cx="73914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রক্ষণাবেক্ষণের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পাঠে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হয়েছে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এমন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উপকরণগুলোর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তৈরি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990600" y="381000"/>
            <a:ext cx="7543800" cy="5943600"/>
          </a:xfrm>
          <a:custGeom>
            <a:avLst/>
            <a:gdLst>
              <a:gd name="connsiteX0" fmla="*/ 0 w 8305800"/>
              <a:gd name="connsiteY0" fmla="*/ 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0 w 8305800"/>
              <a:gd name="connsiteY4" fmla="*/ 0 h 6019800"/>
              <a:gd name="connsiteX0" fmla="*/ 228600 w 8305800"/>
              <a:gd name="connsiteY0" fmla="*/ 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228600 w 8305800"/>
              <a:gd name="connsiteY4" fmla="*/ 0 h 6019800"/>
              <a:gd name="connsiteX0" fmla="*/ 685800 w 8305800"/>
              <a:gd name="connsiteY0" fmla="*/ 45720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685800 w 8305800"/>
              <a:gd name="connsiteY4" fmla="*/ 457200 h 6019800"/>
              <a:gd name="connsiteX0" fmla="*/ 990600 w 8305800"/>
              <a:gd name="connsiteY0" fmla="*/ 91440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990600 w 8305800"/>
              <a:gd name="connsiteY4" fmla="*/ 9144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6019800">
                <a:moveTo>
                  <a:pt x="990600" y="914400"/>
                </a:moveTo>
                <a:lnTo>
                  <a:pt x="8305800" y="0"/>
                </a:lnTo>
                <a:lnTo>
                  <a:pt x="8305800" y="6019800"/>
                </a:lnTo>
                <a:lnTo>
                  <a:pt x="0" y="6019800"/>
                </a:lnTo>
                <a:lnTo>
                  <a:pt x="990600" y="914400"/>
                </a:lnTo>
                <a:close/>
              </a:path>
            </a:pathLst>
          </a:cu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D526A-0068-4395-B3A7-78E6BA1B306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981700" cy="5046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524000" y="304800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/>
          <p:cNvSpPr/>
          <p:nvPr/>
        </p:nvSpPr>
        <p:spPr>
          <a:xfrm rot="16200000">
            <a:off x="4308350" y="2436458"/>
            <a:ext cx="4345855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3600" y="381000"/>
            <a:ext cx="4114800" cy="6858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পরিচিতি </a:t>
            </a:r>
            <a:endParaRPr kumimoji="0" lang="en-US" sz="4400" b="1" i="0" u="none" strike="noStrike" kern="1200" normalizeH="0" baseline="0" noProof="0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077831"/>
            <a:ext cx="3429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বিষয় : তথ্য ও যোগাযোগ প্রযুক্তি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শ্রেণি: ষষ্ঠ 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অধ্যায় : তৃতীয়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পাঠ: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ICT</a:t>
            </a:r>
            <a:r>
              <a:rPr lang="bn-BD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যন্ত্রপাতি রক্ষণাবেক্ষণ)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সময় : ৫০ মিনিট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5638800" y="2111517"/>
            <a:ext cx="1600200" cy="192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95355" y="2649794"/>
            <a:ext cx="3733800" cy="373082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মাহবুবুর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(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খোচাবাড়ী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মোস্তাকিয়া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ফুলবাড়ী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কুড়িগ্রাম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মোবাইল-০১৭২৫৬৩৭৪৮০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mahbubtqi2@gmail.com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43470"/>
            <a:ext cx="3682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8768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মোঃ কবির হোসেন  সহকারী অধ্যাপক, টিটিসি, ঢাকা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মির্জা মোঃ দিদারুল আনাম প্রভাষক, টিটিসি, ঢাকা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মোঃ আহসানূল আরেফিন চৌধুরী সহকারী অধ্যাপক, টিটিসি, ঢাকা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1828800"/>
            <a:ext cx="4038600" cy="2819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ga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1828800"/>
            <a:ext cx="4144761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76400" y="457200"/>
            <a:ext cx="4572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গাড়ি</a:t>
            </a:r>
            <a:r>
              <a:rPr lang="bn-IN" sz="3200" dirty="0" smtClean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র </a:t>
            </a:r>
            <a:r>
              <a:rPr lang="bn-BD" sz="3200" dirty="0" smtClean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রক্ষণাবেক্ষ</a:t>
            </a:r>
            <a:r>
              <a:rPr lang="en-US" sz="3200" dirty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ণ</a:t>
            </a:r>
            <a:endParaRPr lang="en-US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191000"/>
            <a:ext cx="86868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আইসিটি যন্ত্রপাতি রক্ষণাবেক্ষণ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42" y="1066800"/>
            <a:ext cx="3497716" cy="227171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D526A-0068-4395-B3A7-78E6BA1B306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609600"/>
            <a:ext cx="3276600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320040" y="2743200"/>
            <a:ext cx="8671560" cy="243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১। </a:t>
            </a:r>
            <a:r>
              <a:rPr lang="bn-BD" sz="24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মনিটর </a:t>
            </a:r>
            <a:r>
              <a:rPr lang="bn-BD" sz="24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পরিষ্কারের পদ্ধতি বর্ণনা করতে </a:t>
            </a:r>
            <a:r>
              <a:rPr lang="bn-BD" sz="24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bn-IN" sz="24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২। </a:t>
            </a:r>
            <a:r>
              <a:rPr lang="bn-BD" sz="24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কিভাবে </a:t>
            </a:r>
            <a:r>
              <a:rPr lang="bn-BD" sz="24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কীবোর্ড ও মাউস পরিষ্কার করবে তা বর্ণনা করতে </a:t>
            </a:r>
            <a:r>
              <a:rPr lang="bn-BD" sz="24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bn-IN" sz="24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৩। </a:t>
            </a:r>
            <a:r>
              <a:rPr lang="bn-BD" sz="24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আইসিটি </a:t>
            </a:r>
            <a:r>
              <a:rPr lang="bn-BD" sz="24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যন্ত্রপাতি রক্ষণাবেক্ষণের প্রয়োজনীয়তা ব্যাখ্যা করতে </a:t>
            </a:r>
            <a:endParaRPr lang="bn-IN" sz="2400" dirty="0" smtClean="0">
              <a:latin typeface="Calibri" panose="020F0502020204030204" pitchFamily="34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bn-IN" sz="24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   </a:t>
            </a:r>
            <a:r>
              <a:rPr lang="bn-BD" sz="24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bn-BD" sz="24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905000"/>
            <a:ext cx="5486400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2228" y="228600"/>
            <a:ext cx="4213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 দুই ধরনের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9" y="1533525"/>
            <a:ext cx="3696801" cy="2581275"/>
          </a:xfrm>
          <a:prstGeom prst="rect">
            <a:avLst/>
          </a:prstGeom>
        </p:spPr>
      </p:pic>
      <p:pic>
        <p:nvPicPr>
          <p:cNvPr id="5" name="Picture 4" descr="monitor-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58" y="1447800"/>
            <a:ext cx="2806342" cy="274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4963180"/>
            <a:ext cx="4419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LCD = Liquid Crystal display</a:t>
            </a:r>
            <a:endParaRPr lang="en-US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49650" y="4876800"/>
            <a:ext cx="40831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CRT = Cathode Ray Tube 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4191000" cy="838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মনিটর পরিষ্কার</a:t>
            </a:r>
            <a:endParaRPr lang="en-US" sz="32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t="17713" r="18899" b="20982"/>
          <a:stretch/>
        </p:blipFill>
        <p:spPr>
          <a:xfrm>
            <a:off x="4800600" y="2823865"/>
            <a:ext cx="3747820" cy="35584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r="6433"/>
          <a:stretch/>
        </p:blipFill>
        <p:spPr>
          <a:xfrm>
            <a:off x="228600" y="1838634"/>
            <a:ext cx="3671852" cy="341916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4572000" y="2362200"/>
            <a:ext cx="27432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/>
              <a:buChar char="F"/>
            </a:pPr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নরম 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সুতি </a:t>
            </a:r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endParaRPr lang="bn-BD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monitor_spr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45" y="1600200"/>
            <a:ext cx="6394555" cy="364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727026" y="295870"/>
            <a:ext cx="3445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latin typeface="NikoshBAN" pitchFamily="2" charset="0"/>
                <a:cs typeface="NikoshBAN" pitchFamily="2" charset="0"/>
              </a:rPr>
              <a:t>মনিটর পরিষ্কার</a:t>
            </a:r>
            <a:endParaRPr lang="en-US" sz="5400" b="1" cap="none" spc="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 rot="10800000">
            <a:off x="1066800" y="4343398"/>
            <a:ext cx="457200" cy="994269"/>
          </a:xfrm>
          <a:prstGeom prst="downArrow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7" r="3835"/>
          <a:stretch/>
        </p:blipFill>
        <p:spPr>
          <a:xfrm>
            <a:off x="165191" y="170282"/>
            <a:ext cx="2783045" cy="3764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3"/>
          <a:stretch/>
        </p:blipFill>
        <p:spPr>
          <a:xfrm>
            <a:off x="6096000" y="182839"/>
            <a:ext cx="2655372" cy="3754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21275" r="3164"/>
          <a:stretch/>
        </p:blipFill>
        <p:spPr>
          <a:xfrm>
            <a:off x="3048001" y="185114"/>
            <a:ext cx="2971800" cy="3777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2400" y="5410201"/>
            <a:ext cx="2362200" cy="645209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যত্ন নেওয়ার আগে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 rot="10800000">
            <a:off x="4495801" y="4267199"/>
            <a:ext cx="457200" cy="990601"/>
          </a:xfrm>
          <a:prstGeom prst="downArrow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5410200"/>
            <a:ext cx="2286000" cy="645209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যত্ন নেওয়ার সময়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 rot="10800000">
            <a:off x="7543800" y="4114799"/>
            <a:ext cx="398672" cy="1143000"/>
          </a:xfrm>
          <a:prstGeom prst="downArrow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5410200"/>
            <a:ext cx="1905000" cy="645209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যত্ন নেওয়ার পর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8" grpId="0"/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813</Words>
  <Application>Microsoft Office PowerPoint</Application>
  <PresentationFormat>On-screen Show (4:3)</PresentationFormat>
  <Paragraphs>113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Kozuka Mincho Pro L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Ruhul Amin</cp:lastModifiedBy>
  <cp:revision>87</cp:revision>
  <dcterms:created xsi:type="dcterms:W3CDTF">2015-05-19T06:33:31Z</dcterms:created>
  <dcterms:modified xsi:type="dcterms:W3CDTF">2020-03-14T05:02:42Z</dcterms:modified>
</cp:coreProperties>
</file>