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93" r:id="rId5"/>
    <p:sldId id="256" r:id="rId6"/>
    <p:sldId id="261" r:id="rId7"/>
    <p:sldId id="269" r:id="rId8"/>
    <p:sldId id="276" r:id="rId9"/>
    <p:sldId id="295" r:id="rId10"/>
    <p:sldId id="275" r:id="rId11"/>
    <p:sldId id="284" r:id="rId12"/>
    <p:sldId id="287" r:id="rId13"/>
    <p:sldId id="290" r:id="rId14"/>
    <p:sldId id="296" r:id="rId15"/>
    <p:sldId id="297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iuddin" initials="M" lastIdx="0" clrIdx="0">
    <p:extLst>
      <p:ext uri="{19B8F6BF-5375-455C-9EA6-DF929625EA0E}">
        <p15:presenceInfo xmlns:p15="http://schemas.microsoft.com/office/powerpoint/2012/main" userId="Mohiudd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D886-DCE3-449E-9CF7-7A16CF4F1A3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9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D886-DCE3-449E-9CF7-7A16CF4F1A3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9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D886-DCE3-449E-9CF7-7A16CF4F1A3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D886-DCE3-449E-9CF7-7A16CF4F1A3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2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D886-DCE3-449E-9CF7-7A16CF4F1A3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2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D886-DCE3-449E-9CF7-7A16CF4F1A3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4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D886-DCE3-449E-9CF7-7A16CF4F1A3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6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D886-DCE3-449E-9CF7-7A16CF4F1A3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8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D886-DCE3-449E-9CF7-7A16CF4F1A3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D886-DCE3-449E-9CF7-7A16CF4F1A3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7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D886-DCE3-449E-9CF7-7A16CF4F1A3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6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D886-DCE3-449E-9CF7-7A16CF4F1A3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6138B-00F2-4AA8-8563-94A551B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9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5980" y="710649"/>
            <a:ext cx="21323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85" y="1587987"/>
            <a:ext cx="7456434" cy="5016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8112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3" y="546070"/>
            <a:ext cx="5336198" cy="3207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09" y="546070"/>
            <a:ext cx="5336198" cy="3207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8804" y="4231704"/>
            <a:ext cx="4503761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3060" y="4394578"/>
            <a:ext cx="3985147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9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79" y="2370005"/>
            <a:ext cx="5162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প্রশ্নঃএস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ই-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?(10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3865" y="627798"/>
            <a:ext cx="458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5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90364" y="750627"/>
            <a:ext cx="2886500" cy="3057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69036" y="2702258"/>
            <a:ext cx="2866030" cy="3248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14046" y="2975213"/>
            <a:ext cx="3029803" cy="2975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 smtClean="0"/>
              <a:t>ময়</a:t>
            </a:r>
            <a:endParaRPr lang="en-US" sz="3200" dirty="0"/>
          </a:p>
        </p:txBody>
      </p:sp>
      <p:sp>
        <p:nvSpPr>
          <p:cNvPr id="5" name="Right Arrow 4"/>
          <p:cNvSpPr/>
          <p:nvPr/>
        </p:nvSpPr>
        <p:spPr>
          <a:xfrm>
            <a:off x="968991" y="750627"/>
            <a:ext cx="2906973" cy="1692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9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76387"/>
            <a:ext cx="76200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  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দলিয়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-২০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dirty="0" smtClean="0"/>
              <a:t>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6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083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105469" y="764275"/>
            <a:ext cx="4148919" cy="1528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3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346791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66782" y="559558"/>
            <a:ext cx="375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মূল্যায়ন-১০মিনিট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759354" y="95534"/>
            <a:ext cx="4981011" cy="21563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6716" y="3346432"/>
            <a:ext cx="7301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896291" y="3291840"/>
            <a:ext cx="745588" cy="393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52"/>
            <a:ext cx="4634140" cy="538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0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218" y="2200230"/>
            <a:ext cx="6043897" cy="44832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862316" y="559558"/>
            <a:ext cx="4667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3295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0753" y="1447034"/>
            <a:ext cx="90883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মাহবুবুর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পদবিঃ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খোচাবারি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মোস্তাকিয়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০১৭২৫৬৩৭৪৮০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mahbubtqi2@gmail.com</a:t>
            </a:r>
          </a:p>
        </p:txBody>
      </p:sp>
    </p:spTree>
    <p:extLst>
      <p:ext uri="{BB962C8B-B14F-4D97-AF65-F5344CB8AC3E}">
        <p14:creationId xmlns:p14="http://schemas.microsoft.com/office/powerpoint/2010/main" val="149915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8302" y="818571"/>
            <a:ext cx="6990136" cy="44012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ওযোগাযোগ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50 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তারিখঃ-1৭/03/2020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15" y="781521"/>
            <a:ext cx="3562066" cy="469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8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6" y="1323833"/>
            <a:ext cx="10191821" cy="55341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5528" y="341194"/>
            <a:ext cx="10563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এসো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একটি</a:t>
            </a:r>
            <a:r>
              <a:rPr lang="en-US" sz="4400" dirty="0" smtClean="0"/>
              <a:t> </a:t>
            </a:r>
            <a:r>
              <a:rPr lang="en-US" sz="4400" dirty="0" err="1" smtClean="0"/>
              <a:t>ছবি</a:t>
            </a:r>
            <a:r>
              <a:rPr lang="en-US" sz="4400" dirty="0" smtClean="0"/>
              <a:t>  </a:t>
            </a:r>
            <a:r>
              <a:rPr lang="en-US" sz="4400" dirty="0" err="1" smtClean="0"/>
              <a:t>দেখি</a:t>
            </a:r>
            <a:r>
              <a:rPr lang="en-US" sz="4400" dirty="0" smtClean="0"/>
              <a:t>-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415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3334" y="2336243"/>
            <a:ext cx="7383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সমাজ জীবনে তথ্য ও যোগাযোগ প্রযুক্তি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653488" y="6099526"/>
            <a:ext cx="3318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Wave 1"/>
          <p:cNvSpPr/>
          <p:nvPr/>
        </p:nvSpPr>
        <p:spPr>
          <a:xfrm>
            <a:off x="3138985" y="464024"/>
            <a:ext cx="6155140" cy="187221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-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5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3259" y="450374"/>
            <a:ext cx="433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9242" y="2183642"/>
            <a:ext cx="78747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সামাজিক সম্পর্ক উন্নয়নে আইসিটি ব্যবহারের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ক্ষেত্র চিহ্নিত করতে পারবে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SMS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কার্ড এর ব্যবহার বর্ণনা করতে </a:t>
            </a:r>
          </a:p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পারবে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0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2" y="191065"/>
            <a:ext cx="4915845" cy="4189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21" y="211537"/>
            <a:ext cx="5527343" cy="4169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68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3463" y="2306261"/>
            <a:ext cx="8750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(৫মিনিট)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5905" y="873456"/>
            <a:ext cx="5036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60" y="914399"/>
            <a:ext cx="3945961" cy="1910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09" y="491909"/>
            <a:ext cx="3944203" cy="21137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60" y="3398744"/>
            <a:ext cx="3945961" cy="22907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09" y="3398744"/>
            <a:ext cx="3944203" cy="22907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131006" y="2825268"/>
            <a:ext cx="4068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2310" y="2825268"/>
            <a:ext cx="3944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শেয়ারিওং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1006" y="6097753"/>
            <a:ext cx="3945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1019" y="6097753"/>
            <a:ext cx="3766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048" y="17742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সমাধান</a:t>
            </a:r>
            <a:r>
              <a:rPr lang="en-US" sz="3600" dirty="0" smtClean="0"/>
              <a:t>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940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205</Words>
  <Application>Microsoft Office PowerPoint</Application>
  <PresentationFormat>Widescreen</PresentationFormat>
  <Paragraphs>48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   ই-কার্ডের সুবিধাগুলো ব্যাখ্যা কর। (দলিয় কাজ -২০ মিনিট)                                    </vt:lpstr>
      <vt:lpstr>*ই-কা র্ড দিয়ে ই-মেইল পাঠানো যায়, * ই-কার্ড ব্যবহারে সময় কম লাগে, *আই সি টির মাধ্যমে বিদেশে ই-কার্ড পাঠানো সম্ভব হয়,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Mohiuddin</dc:creator>
  <cp:lastModifiedBy>Ruhul Amin</cp:lastModifiedBy>
  <cp:revision>186</cp:revision>
  <dcterms:created xsi:type="dcterms:W3CDTF">2019-03-29T23:46:52Z</dcterms:created>
  <dcterms:modified xsi:type="dcterms:W3CDTF">2020-03-17T06:07:34Z</dcterms:modified>
</cp:coreProperties>
</file>