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3" r:id="rId4"/>
    <p:sldId id="260" r:id="rId5"/>
    <p:sldId id="261" r:id="rId6"/>
    <p:sldId id="269" r:id="rId7"/>
    <p:sldId id="262" r:id="rId8"/>
    <p:sldId id="275" r:id="rId9"/>
    <p:sldId id="274" r:id="rId10"/>
    <p:sldId id="282" r:id="rId11"/>
    <p:sldId id="276" r:id="rId12"/>
    <p:sldId id="263" r:id="rId13"/>
    <p:sldId id="271" r:id="rId14"/>
    <p:sldId id="280" r:id="rId15"/>
    <p:sldId id="281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533" autoAdjust="0"/>
  </p:normalViewPr>
  <p:slideViewPr>
    <p:cSldViewPr snapToGrid="0">
      <p:cViewPr varScale="1">
        <p:scale>
          <a:sx n="70" d="100"/>
          <a:sy n="70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5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8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7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67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5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9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3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0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6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FC405-3FD9-45E9-A2C4-186F2500AD7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FB7E20-32D9-46BB-B896-28050EA0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493" y="3173598"/>
            <a:ext cx="29542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শু</a:t>
            </a:r>
            <a:endParaRPr lang="en-US" sz="23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3325" y="3086136"/>
            <a:ext cx="42203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ভে </a:t>
            </a:r>
            <a:endParaRPr lang="en-US" sz="23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318" y="3087737"/>
            <a:ext cx="450166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চ্ছা</a:t>
            </a:r>
            <a:endParaRPr lang="en-US" sz="239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2" y="361949"/>
            <a:ext cx="11257257" cy="6324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893" y="3325998"/>
            <a:ext cx="29542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শু</a:t>
            </a:r>
            <a:endParaRPr lang="en-US" sz="239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725" y="3238536"/>
            <a:ext cx="42203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ভে </a:t>
            </a:r>
            <a:endParaRPr lang="en-US" sz="23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1718" y="3240137"/>
            <a:ext cx="450166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bg1"/>
                </a:solidFill>
              </a:rPr>
              <a:t>চ্ছা</a:t>
            </a:r>
            <a:endParaRPr lang="en-US" sz="2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4585" y="832514"/>
            <a:ext cx="8215952" cy="10099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3537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458124"/>
            <a:ext cx="11383617" cy="598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9672" y="0"/>
            <a:ext cx="751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400" b="1" dirty="0" smtClean="0">
                <a:solidFill>
                  <a:srgbClr val="FF0000"/>
                </a:solidFill>
              </a:rPr>
              <a:t>রিকম্বিনেন্ট </a:t>
            </a:r>
            <a:r>
              <a:rPr lang="en-US" sz="3200" b="1" dirty="0" smtClean="0">
                <a:solidFill>
                  <a:srgbClr val="FF0000"/>
                </a:solidFill>
              </a:rPr>
              <a:t>DNA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</a:rPr>
              <a:t>জেনেটিক ইঞ্জিনিয়ারিং এর ধাপ</a:t>
            </a:r>
            <a:r>
              <a:rPr lang="bn-BD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363370" y="826382"/>
            <a:ext cx="7188592" cy="145774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52402" y="3421085"/>
            <a:ext cx="10361590" cy="25576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জিন স্থানান্তর কি?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রিকম্বিনেন্ট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ধাপ কয়টি?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924" y="3222871"/>
            <a:ext cx="581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এ গুলো কিসের ছবি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0906" y="3930757"/>
            <a:ext cx="11048728" cy="2284514"/>
            <a:chOff x="189115" y="3944008"/>
            <a:chExt cx="11782490" cy="27432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190" y="3953360"/>
              <a:ext cx="3826414" cy="27006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420" y="3944008"/>
              <a:ext cx="3449185" cy="27432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5" y="3944008"/>
              <a:ext cx="4022278" cy="2743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440906" y="453746"/>
            <a:ext cx="11130616" cy="2693046"/>
            <a:chOff x="440906" y="679785"/>
            <a:chExt cx="11130616" cy="2693046"/>
          </a:xfrm>
        </p:grpSpPr>
        <p:grpSp>
          <p:nvGrpSpPr>
            <p:cNvPr id="9" name="Group 8"/>
            <p:cNvGrpSpPr/>
            <p:nvPr/>
          </p:nvGrpSpPr>
          <p:grpSpPr>
            <a:xfrm>
              <a:off x="440906" y="679785"/>
              <a:ext cx="7788572" cy="2693046"/>
              <a:chOff x="238711" y="168813"/>
              <a:chExt cx="8148760" cy="308082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711" y="168813"/>
                <a:ext cx="3995663" cy="308082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5190" y="168813"/>
                <a:ext cx="3922281" cy="308082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092" y="773634"/>
              <a:ext cx="3121430" cy="25053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541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4770" y="941696"/>
            <a:ext cx="5404513" cy="176056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1" y="3357349"/>
            <a:ext cx="10440538" cy="218364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জেনেটিক ইঞ্জিনিয়ারিং এর ব্যবহার গুলো আলোচনা কর। 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3302753" y="700027"/>
            <a:ext cx="5512014" cy="156550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40698" y="2878537"/>
            <a:ext cx="9036123" cy="744944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০১। রিকম্বিনেন্ট </a:t>
            </a:r>
            <a:r>
              <a:rPr lang="en-US" sz="4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DNA</a:t>
            </a:r>
            <a:r>
              <a:rPr lang="bn-BD" sz="40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কাকে বলে ?</a:t>
            </a:r>
            <a:endParaRPr lang="bn-BD" sz="4000" b="1" spc="5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0698" y="3631446"/>
            <a:ext cx="9036123" cy="736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০২। রেস্ট্রিকশন এনজাইম কি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40698" y="4368425"/>
            <a:ext cx="9036123" cy="805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০৩। লাইগেজ এনজাইম এর কাজ কি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0698" y="5182735"/>
            <a:ext cx="9036123" cy="757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০৪। উন্নত জাত কি ?</a:t>
            </a:r>
          </a:p>
        </p:txBody>
      </p:sp>
    </p:spTree>
    <p:extLst>
      <p:ext uri="{BB962C8B-B14F-4D97-AF65-F5344CB8AC3E}">
        <p14:creationId xmlns:p14="http://schemas.microsoft.com/office/powerpoint/2010/main" val="15881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62998" y="846163"/>
            <a:ext cx="7287063" cy="16786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05213" y="3687418"/>
            <a:ext cx="10602631" cy="2372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এর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সুবিধা ও অসুবিধা গুলি আলোচনা কর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242" y="968992"/>
            <a:ext cx="917129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bn-BD" sz="28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23500" y="848344"/>
            <a:ext cx="6565061" cy="1550299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14400" y="3348111"/>
            <a:ext cx="5029198" cy="275726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রায়হান আলী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 কাশিপুর দাখিল মাদ্‌রাসা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 কুড়িগ্রাম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344528" y="3348111"/>
            <a:ext cx="4909626" cy="275726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প্রযুক্তি)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93401" y="-722130"/>
            <a:ext cx="3006852" cy="5414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" y="481937"/>
            <a:ext cx="4975983" cy="295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34" y="3436699"/>
            <a:ext cx="5414986" cy="2941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3" y="3475141"/>
            <a:ext cx="4962335" cy="2902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3214903" y="3230710"/>
            <a:ext cx="530609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থেকে কি বুঝতে পারছি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74204" y="3727937"/>
            <a:ext cx="10350388" cy="232830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93004" y="886763"/>
            <a:ext cx="7370480" cy="16473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2807746" y="762595"/>
            <a:ext cx="6553059" cy="210312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17032" y="3810817"/>
            <a:ext cx="10761785" cy="238800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/>
              <a:t>	</a:t>
            </a:r>
            <a:r>
              <a:rPr lang="bn-BD" sz="4000" b="1" dirty="0"/>
              <a:t> </a:t>
            </a:r>
            <a:r>
              <a:rPr lang="bn-IN" sz="4000" b="1" dirty="0" smtClean="0"/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কি তা বলতে পারবে।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রিকম্বিনেন্ট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DNA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করার ধাপ বর্ণনা করতে পারবে।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জেনেটিক ইঞ্জিনিয়ারিং এর ব্যবহার বর্ণনা করতে পারবে।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7035" y="5363555"/>
            <a:ext cx="1195754" cy="5205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9234" y="4171720"/>
            <a:ext cx="1195755" cy="5275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17035" y="4721717"/>
            <a:ext cx="1195754" cy="5416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1" build="allAtOnce" animBg="1"/>
      <p:bldP spid="13" grpId="1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83" y="3414844"/>
            <a:ext cx="5724422" cy="2966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3" y="3414844"/>
            <a:ext cx="5553600" cy="2966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98" y="440839"/>
            <a:ext cx="5706908" cy="2963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2918" y="-855221"/>
            <a:ext cx="2986532" cy="555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2668" y="2766364"/>
            <a:ext cx="335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উদ্ভিদ গবেষনাগার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565" y="2520290"/>
            <a:ext cx="1539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DNA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890" y="5833182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</a:rPr>
              <a:t>জিন স্থানান্তর মাধ্যমে উচ্চ ফলনশীল ভুট্টা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602" y="5710072"/>
            <a:ext cx="459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</a:rPr>
              <a:t>বালাই সহনশীল ধান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4545" y="299504"/>
            <a:ext cx="593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কী বুঝতে পারছি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</a:rPr>
              <a:t>? </a:t>
            </a:r>
            <a:r>
              <a:rPr lang="bn-IN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63367" y="726510"/>
            <a:ext cx="7301133" cy="157707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6849" y="3704579"/>
            <a:ext cx="9594167" cy="2134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</a:rPr>
              <a:t>	  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 ইঞ্জিনিয়ারিং কি ?</a:t>
            </a:r>
          </a:p>
        </p:txBody>
      </p:sp>
    </p:spTree>
    <p:extLst>
      <p:ext uri="{BB962C8B-B14F-4D97-AF65-F5344CB8AC3E}">
        <p14:creationId xmlns:p14="http://schemas.microsoft.com/office/powerpoint/2010/main" val="40905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393895"/>
            <a:ext cx="11296356" cy="60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703" y="464233"/>
            <a:ext cx="11330659" cy="5949093"/>
            <a:chOff x="468859" y="426655"/>
            <a:chExt cx="11330659" cy="5949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9" y="464233"/>
              <a:ext cx="5543633" cy="59115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92" y="464233"/>
              <a:ext cx="5787026" cy="59115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9" y="426655"/>
              <a:ext cx="5543633" cy="59115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92" y="426655"/>
              <a:ext cx="5787026" cy="591151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21874" y="464233"/>
            <a:ext cx="394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 করি 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1172</TotalTime>
  <Words>155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NikoshBAN</vt:lpstr>
      <vt:lpstr>Vrinda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TAMZID</cp:lastModifiedBy>
  <cp:revision>151</cp:revision>
  <dcterms:created xsi:type="dcterms:W3CDTF">2015-04-30T14:53:25Z</dcterms:created>
  <dcterms:modified xsi:type="dcterms:W3CDTF">2020-03-17T15:51:33Z</dcterms:modified>
</cp:coreProperties>
</file>