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64" r:id="rId2"/>
  </p:sldMasterIdLst>
  <p:notesMasterIdLst>
    <p:notesMasterId r:id="rId27"/>
  </p:notesMasterIdLst>
  <p:sldIdLst>
    <p:sldId id="256" r:id="rId3"/>
    <p:sldId id="267" r:id="rId4"/>
    <p:sldId id="259" r:id="rId5"/>
    <p:sldId id="257" r:id="rId6"/>
    <p:sldId id="258" r:id="rId7"/>
    <p:sldId id="268" r:id="rId8"/>
    <p:sldId id="260" r:id="rId9"/>
    <p:sldId id="275" r:id="rId10"/>
    <p:sldId id="261" r:id="rId11"/>
    <p:sldId id="262" r:id="rId12"/>
    <p:sldId id="280" r:id="rId13"/>
    <p:sldId id="263" r:id="rId14"/>
    <p:sldId id="264" r:id="rId15"/>
    <p:sldId id="265" r:id="rId16"/>
    <p:sldId id="266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A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9467" autoAdjust="0"/>
  </p:normalViewPr>
  <p:slideViewPr>
    <p:cSldViewPr snapToGrid="0">
      <p:cViewPr>
        <p:scale>
          <a:sx n="75" d="100"/>
          <a:sy n="75" d="100"/>
        </p:scale>
        <p:origin x="77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2481-CAE8-4577-80DE-4CCA6EA776F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B6C76-7D58-453B-B7BE-35EB30A8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3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B6C76-7D58-453B-B7BE-35EB30A862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B6C76-7D58-453B-B7BE-35EB30A862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67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B6C76-7D58-453B-B7BE-35EB30A862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6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0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4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2427" y="336552"/>
            <a:ext cx="714375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85727" y="152400"/>
            <a:ext cx="8943975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79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2427" y="336552"/>
            <a:ext cx="714375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85727" y="152400"/>
            <a:ext cx="8943975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86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C54E-F01C-4276-A49D-D047AF4F233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2DAB-FCC3-47D2-940F-7E4FA29B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C54E-F01C-4276-A49D-D047AF4F233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2DAB-FCC3-47D2-940F-7E4FA29B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0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C54E-F01C-4276-A49D-D047AF4F233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2DAB-FCC3-47D2-940F-7E4FA29B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74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C54E-F01C-4276-A49D-D047AF4F233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2DAB-FCC3-47D2-940F-7E4FA29B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40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C54E-F01C-4276-A49D-D047AF4F233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2DAB-FCC3-47D2-940F-7E4FA29B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7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797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C54E-F01C-4276-A49D-D047AF4F233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2DAB-FCC3-47D2-940F-7E4FA29B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17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C54E-F01C-4276-A49D-D047AF4F233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2DAB-FCC3-47D2-940F-7E4FA29B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49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99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C54E-F01C-4276-A49D-D047AF4F233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2DAB-FCC3-47D2-940F-7E4FA29B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11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C54E-F01C-4276-A49D-D047AF4F233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2DAB-FCC3-47D2-940F-7E4FA29B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80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C54E-F01C-4276-A49D-D047AF4F233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2DAB-FCC3-47D2-940F-7E4FA29BCC0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3091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C54E-F01C-4276-A49D-D047AF4F233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2DAB-FCC3-47D2-940F-7E4FA29B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09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C54E-F01C-4276-A49D-D047AF4F233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2DAB-FCC3-47D2-940F-7E4FA29BCC0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750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C54E-F01C-4276-A49D-D047AF4F233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2DAB-FCC3-47D2-940F-7E4FA29B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22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C54E-F01C-4276-A49D-D047AF4F233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2DAB-FCC3-47D2-940F-7E4FA29B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6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581866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C54E-F01C-4276-A49D-D047AF4F233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2DAB-FCC3-47D2-940F-7E4FA29B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67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2427" y="336552"/>
            <a:ext cx="714375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85727" y="152400"/>
            <a:ext cx="8943975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18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2427" y="336552"/>
            <a:ext cx="714375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85727" y="152400"/>
            <a:ext cx="8943975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14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091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80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8" y="5001997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167455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8" y="5001997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3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19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69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jfif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5" Type="http://schemas.openxmlformats.org/officeDocument/2006/relationships/audio" Target="../media/audio1.wav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5C54DC-4AAC-4318-A516-A05F19A78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2" y="403552"/>
            <a:ext cx="8326877" cy="93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D8F245-F6B9-4010-8213-E7692D2E5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421"/>
            <a:ext cx="9144000" cy="55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AAF228-A8DB-43DB-A00E-74644023C23D}"/>
              </a:ext>
            </a:extLst>
          </p:cNvPr>
          <p:cNvSpPr txBox="1"/>
          <p:nvPr/>
        </p:nvSpPr>
        <p:spPr>
          <a:xfrm>
            <a:off x="497840" y="2767283"/>
            <a:ext cx="76200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6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3028353E-47C5-4347-AF3F-3EED354E156B}"/>
              </a:ext>
            </a:extLst>
          </p:cNvPr>
          <p:cNvSpPr/>
          <p:nvPr/>
        </p:nvSpPr>
        <p:spPr>
          <a:xfrm>
            <a:off x="1" y="0"/>
            <a:ext cx="9144000" cy="895739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BBA63623-4777-43E8-83C5-C4395701FC02}"/>
              </a:ext>
            </a:extLst>
          </p:cNvPr>
          <p:cNvSpPr/>
          <p:nvPr/>
        </p:nvSpPr>
        <p:spPr>
          <a:xfrm>
            <a:off x="202127" y="1223997"/>
            <a:ext cx="1800809" cy="89573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খাণ্ডবদাহন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00B2767-3BF8-43CE-889A-FC2E76215109}"/>
              </a:ext>
            </a:extLst>
          </p:cNvPr>
          <p:cNvSpPr/>
          <p:nvPr/>
        </p:nvSpPr>
        <p:spPr>
          <a:xfrm>
            <a:off x="202127" y="2331683"/>
            <a:ext cx="1800809" cy="89573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বিধ্বস্ত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9373766F-CEDA-4353-9F74-505B4BC0006C}"/>
              </a:ext>
            </a:extLst>
          </p:cNvPr>
          <p:cNvSpPr/>
          <p:nvPr/>
        </p:nvSpPr>
        <p:spPr>
          <a:xfrm>
            <a:off x="202126" y="3429000"/>
            <a:ext cx="1800809" cy="89573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0948A97D-D4A1-4D82-BED0-4425A36EBDF2}"/>
              </a:ext>
            </a:extLst>
          </p:cNvPr>
          <p:cNvSpPr/>
          <p:nvPr/>
        </p:nvSpPr>
        <p:spPr>
          <a:xfrm>
            <a:off x="202126" y="4652997"/>
            <a:ext cx="1800809" cy="89573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984A055-C396-47B5-B741-32098AAE333C}"/>
              </a:ext>
            </a:extLst>
          </p:cNvPr>
          <p:cNvSpPr/>
          <p:nvPr/>
        </p:nvSpPr>
        <p:spPr>
          <a:xfrm>
            <a:off x="202126" y="5876994"/>
            <a:ext cx="1800809" cy="89573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E3D3A-D7BC-443A-B263-FFF3AAE07EE7}"/>
              </a:ext>
            </a:extLst>
          </p:cNvPr>
          <p:cNvSpPr txBox="1"/>
          <p:nvPr/>
        </p:nvSpPr>
        <p:spPr>
          <a:xfrm>
            <a:off x="5840963" y="1223997"/>
            <a:ext cx="295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গ্নিকাণ্ড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3201BD-29EC-4B0A-8E30-9D7D5393FA9F}"/>
              </a:ext>
            </a:extLst>
          </p:cNvPr>
          <p:cNvSpPr txBox="1"/>
          <p:nvPr/>
        </p:nvSpPr>
        <p:spPr>
          <a:xfrm>
            <a:off x="5990251" y="2642647"/>
            <a:ext cx="25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C2CB00-C6D3-40A7-A5CD-667937F37356}"/>
              </a:ext>
            </a:extLst>
          </p:cNvPr>
          <p:cNvSpPr txBox="1"/>
          <p:nvPr/>
        </p:nvSpPr>
        <p:spPr>
          <a:xfrm>
            <a:off x="5990251" y="3907357"/>
            <a:ext cx="2290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7C1ED8-C3BD-48E8-9399-687051642389}"/>
              </a:ext>
            </a:extLst>
          </p:cNvPr>
          <p:cNvSpPr txBox="1"/>
          <p:nvPr/>
        </p:nvSpPr>
        <p:spPr>
          <a:xfrm>
            <a:off x="5775648" y="5031619"/>
            <a:ext cx="3023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258016-48CF-488F-8F5B-92EF48B4BC63}"/>
              </a:ext>
            </a:extLst>
          </p:cNvPr>
          <p:cNvSpPr txBox="1"/>
          <p:nvPr/>
        </p:nvSpPr>
        <p:spPr>
          <a:xfrm>
            <a:off x="5840963" y="6032475"/>
            <a:ext cx="327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66B1F9-2A89-4B60-A065-CC078F52B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25" y="895739"/>
            <a:ext cx="2531877" cy="11972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7A3B91-272E-422B-9379-DD9AEE0CD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77" y="2011048"/>
            <a:ext cx="2531877" cy="13249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56E667D-3920-466D-AA57-1F3211E84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78" y="5641235"/>
            <a:ext cx="2531876" cy="1150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090A31-9BAF-462E-A96D-C24D62CCD2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25" y="3335995"/>
            <a:ext cx="2531876" cy="1150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6C4D4-CA59-4616-9A67-9D1AE0D942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78" y="4490492"/>
            <a:ext cx="2463428" cy="11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617341-6B23-4BAC-9C42-DC8A53364D84}"/>
              </a:ext>
            </a:extLst>
          </p:cNvPr>
          <p:cNvSpPr/>
          <p:nvPr/>
        </p:nvSpPr>
        <p:spPr>
          <a:xfrm>
            <a:off x="6269" y="1859340"/>
            <a:ext cx="9137731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ছবি কবিতার চরণের সাথে মিলিয়ে 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30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C54157-BA29-44B2-8A3C-0566DE2F8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208" y="162560"/>
            <a:ext cx="6076328" cy="452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AA3ED5-BC5D-4E4F-908B-1BF02A265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3" y="223520"/>
            <a:ext cx="6076329" cy="4460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EC1E52-EE1A-4A3D-A56F-9CD8FBA76EA2}"/>
              </a:ext>
            </a:extLst>
          </p:cNvPr>
          <p:cNvSpPr txBox="1"/>
          <p:nvPr/>
        </p:nvSpPr>
        <p:spPr>
          <a:xfrm>
            <a:off x="-1143000" y="4572000"/>
            <a:ext cx="11043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ভাসতে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রক্তগঙ্গায়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হরব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বদাহন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4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DDC91C-1E99-41B1-B1EF-F9AD39407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150"/>
            <a:ext cx="3632957" cy="226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3A5DB-E658-4DA9-AE28-B2B7F25B2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" y="2170225"/>
            <a:ext cx="3564863" cy="2295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4B94F-C75C-4F20-BC79-E0F740EBE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" y="4553175"/>
            <a:ext cx="3564864" cy="2295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0ACFE-D10D-4946-A3F4-47301899C881}"/>
              </a:ext>
            </a:extLst>
          </p:cNvPr>
          <p:cNvSpPr txBox="1"/>
          <p:nvPr/>
        </p:nvSpPr>
        <p:spPr>
          <a:xfrm>
            <a:off x="3813242" y="162560"/>
            <a:ext cx="48227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009A59-75ED-4C7A-B101-BB3C814F0CC2}"/>
              </a:ext>
            </a:extLst>
          </p:cNvPr>
          <p:cNvSpPr txBox="1"/>
          <p:nvPr/>
        </p:nvSpPr>
        <p:spPr>
          <a:xfrm>
            <a:off x="3813242" y="2274838"/>
            <a:ext cx="5503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কপাল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112EE4-4C45-424E-92E7-B60B8ABA4747}"/>
              </a:ext>
            </a:extLst>
          </p:cNvPr>
          <p:cNvSpPr txBox="1"/>
          <p:nvPr/>
        </p:nvSpPr>
        <p:spPr>
          <a:xfrm>
            <a:off x="3632956" y="4775200"/>
            <a:ext cx="6821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78946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3843F-467E-4AE9-8569-87A04476E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3"/>
            <a:ext cx="3749040" cy="2641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7FC0C-756E-4644-93D7-5454C637C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" y="2526681"/>
            <a:ext cx="3644658" cy="2113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83A407-3BA9-4E1A-AAC7-DA149895B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9" y="4558681"/>
            <a:ext cx="3644658" cy="2113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CC7196-51B0-4C88-B293-31D50057FD43}"/>
              </a:ext>
            </a:extLst>
          </p:cNvPr>
          <p:cNvSpPr txBox="1"/>
          <p:nvPr/>
        </p:nvSpPr>
        <p:spPr>
          <a:xfrm>
            <a:off x="4572003" y="484518"/>
            <a:ext cx="2075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C3F817-9F89-4E6B-BB4F-216625DA150A}"/>
              </a:ext>
            </a:extLst>
          </p:cNvPr>
          <p:cNvSpPr txBox="1"/>
          <p:nvPr/>
        </p:nvSpPr>
        <p:spPr>
          <a:xfrm>
            <a:off x="4410800" y="2774466"/>
            <a:ext cx="27741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2CA5A-B5FB-4022-9B91-87ED917FBF23}"/>
              </a:ext>
            </a:extLst>
          </p:cNvPr>
          <p:cNvSpPr txBox="1"/>
          <p:nvPr/>
        </p:nvSpPr>
        <p:spPr>
          <a:xfrm>
            <a:off x="4410800" y="4856077"/>
            <a:ext cx="289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স্তি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রিকয়েললেস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ফ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যত্রতত্র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07899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976A2E-7C06-4DCA-9E95-9C1A92F7E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7" y="-166670"/>
            <a:ext cx="4292417" cy="2418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C621E9-CC20-47F1-B64A-C37B13BA1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7" y="1941211"/>
            <a:ext cx="4038011" cy="2539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D82C2-57E4-41C4-B5AA-BF0AD0111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" y="4169984"/>
            <a:ext cx="4038012" cy="2631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915757-28B1-49C8-9E92-F05744232776}"/>
              </a:ext>
            </a:extLst>
          </p:cNvPr>
          <p:cNvSpPr txBox="1"/>
          <p:nvPr/>
        </p:nvSpPr>
        <p:spPr>
          <a:xfrm>
            <a:off x="5094514" y="373224"/>
            <a:ext cx="3742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62AE9D-097F-445F-AF6E-C24A43B8B104}"/>
              </a:ext>
            </a:extLst>
          </p:cNvPr>
          <p:cNvSpPr txBox="1"/>
          <p:nvPr/>
        </p:nvSpPr>
        <p:spPr>
          <a:xfrm>
            <a:off x="4471841" y="2118354"/>
            <a:ext cx="4653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বিধ্বস্ত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পাড়ায়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প্রভুর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বাস্ত্তভিটার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ভগ্নস্তুপে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আর্তনাদ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7EA2A9-F15C-46B9-9250-5361DF590A12}"/>
              </a:ext>
            </a:extLst>
          </p:cNvPr>
          <p:cNvSpPr txBox="1"/>
          <p:nvPr/>
        </p:nvSpPr>
        <p:spPr>
          <a:xfrm>
            <a:off x="4344638" y="4739646"/>
            <a:ext cx="36610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অবুঝ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হামাগুড়ি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লাশের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02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BD47F-F219-40FE-A4A5-B32B89C7D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76977"/>
            <a:ext cx="3741575" cy="2416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853CFD-AE0F-4D78-929D-116AB526E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1" y="2220104"/>
            <a:ext cx="3741575" cy="224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AEC400-E186-4A4B-B8AB-19101FA84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" y="4267591"/>
            <a:ext cx="3665958" cy="2333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C30438-6F1D-4046-AD82-649048A3E105}"/>
              </a:ext>
            </a:extLst>
          </p:cNvPr>
          <p:cNvSpPr txBox="1"/>
          <p:nvPr/>
        </p:nvSpPr>
        <p:spPr>
          <a:xfrm>
            <a:off x="4161453" y="457200"/>
            <a:ext cx="48799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থুথ্থুরে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536A9-CD53-40AE-AD59-B256C3A6A406}"/>
              </a:ext>
            </a:extLst>
          </p:cNvPr>
          <p:cNvSpPr txBox="1"/>
          <p:nvPr/>
        </p:nvSpPr>
        <p:spPr>
          <a:xfrm>
            <a:off x="4012163" y="2593909"/>
            <a:ext cx="462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নড়বড়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দগ্ধ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2D9FA-9745-43A8-B560-6483B95368B9}"/>
              </a:ext>
            </a:extLst>
          </p:cNvPr>
          <p:cNvSpPr txBox="1"/>
          <p:nvPr/>
        </p:nvSpPr>
        <p:spPr>
          <a:xfrm>
            <a:off x="4012163" y="4833257"/>
            <a:ext cx="487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ড্ডিসার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85775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EA8C0B-DD39-4B54-8FF0-A27563CB9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4" y="129708"/>
            <a:ext cx="3116424" cy="1592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77027-543D-4ABA-BC3F-FBAB4D2E6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" y="5136754"/>
            <a:ext cx="3116423" cy="1591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FC016-FAFF-4A60-B7E3-3B7FF4A18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" y="3533565"/>
            <a:ext cx="3116423" cy="154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3FC520-1290-4896-90CD-769656CBBD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" y="1773939"/>
            <a:ext cx="3116423" cy="1698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Callout: Left Arrow 19">
            <a:extLst>
              <a:ext uri="{FF2B5EF4-FFF2-40B4-BE49-F238E27FC236}">
                <a16:creationId xmlns:a16="http://schemas.microsoft.com/office/drawing/2014/main" id="{B35C7821-F8E9-4E4A-B7BB-4C1BBED06ACE}"/>
              </a:ext>
            </a:extLst>
          </p:cNvPr>
          <p:cNvSpPr/>
          <p:nvPr/>
        </p:nvSpPr>
        <p:spPr>
          <a:xfrm>
            <a:off x="3256383" y="0"/>
            <a:ext cx="5691673" cy="158727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সগীর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শাহাবাজপুরের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জোয়ান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1" name="Callout: Left Arrow 20">
            <a:extLst>
              <a:ext uri="{FF2B5EF4-FFF2-40B4-BE49-F238E27FC236}">
                <a16:creationId xmlns:a16="http://schemas.microsoft.com/office/drawing/2014/main" id="{F3270014-FE21-45B3-AAE8-B09E4A255639}"/>
              </a:ext>
            </a:extLst>
          </p:cNvPr>
          <p:cNvSpPr/>
          <p:nvPr/>
        </p:nvSpPr>
        <p:spPr>
          <a:xfrm>
            <a:off x="3191068" y="1821991"/>
            <a:ext cx="5812972" cy="158727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কেষ্টদাস,জেলেপাড়ার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3" name="Callout: Left Arrow 22">
            <a:extLst>
              <a:ext uri="{FF2B5EF4-FFF2-40B4-BE49-F238E27FC236}">
                <a16:creationId xmlns:a16="http://schemas.microsoft.com/office/drawing/2014/main" id="{2AF76B90-D759-4DEF-B7DD-C3446465BBE3}"/>
              </a:ext>
            </a:extLst>
          </p:cNvPr>
          <p:cNvSpPr/>
          <p:nvPr/>
        </p:nvSpPr>
        <p:spPr>
          <a:xfrm>
            <a:off x="3191068" y="3545216"/>
            <a:ext cx="5756988" cy="1591538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মতলব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মিয়া,মেঘনা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4" name="Callout: Left Arrow 23">
            <a:extLst>
              <a:ext uri="{FF2B5EF4-FFF2-40B4-BE49-F238E27FC236}">
                <a16:creationId xmlns:a16="http://schemas.microsoft.com/office/drawing/2014/main" id="{82DD726A-6562-4522-B28B-47D35A564ABA}"/>
              </a:ext>
            </a:extLst>
          </p:cNvPr>
          <p:cNvSpPr/>
          <p:nvPr/>
        </p:nvSpPr>
        <p:spPr>
          <a:xfrm>
            <a:off x="3191067" y="5209306"/>
            <a:ext cx="5756988" cy="1518986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রুস্তম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ঢ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রিকশাওয়ালা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</p:spTree>
    <p:extLst>
      <p:ext uri="{BB962C8B-B14F-4D97-AF65-F5344CB8AC3E}">
        <p14:creationId xmlns:p14="http://schemas.microsoft.com/office/powerpoint/2010/main" val="12778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F9E084-721A-47DE-88AF-9DAA069E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592286" cy="153721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5FC3A0-DBF7-430C-A8C4-41A775218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7219"/>
            <a:ext cx="3592285" cy="17121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3DDE2-1958-4BAA-8B00-F31011AA4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9386"/>
            <a:ext cx="3551174" cy="177332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AD5C0-5775-4E85-9E90-D21E61A73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" y="5022711"/>
            <a:ext cx="3551174" cy="177332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0065587-9A45-41D4-AAE8-36845D133629}"/>
              </a:ext>
            </a:extLst>
          </p:cNvPr>
          <p:cNvGrpSpPr/>
          <p:nvPr/>
        </p:nvGrpSpPr>
        <p:grpSpPr>
          <a:xfrm>
            <a:off x="3551174" y="1"/>
            <a:ext cx="5592826" cy="1427583"/>
            <a:chOff x="3551174" y="1"/>
            <a:chExt cx="5592826" cy="1427583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EE184BC2-9B65-49C4-AEA5-CB5EF50B8B65}"/>
                </a:ext>
              </a:extLst>
            </p:cNvPr>
            <p:cNvSpPr/>
            <p:nvPr/>
          </p:nvSpPr>
          <p:spPr>
            <a:xfrm>
              <a:off x="4180114" y="1"/>
              <a:ext cx="4963886" cy="1427583"/>
            </a:xfrm>
            <a:prstGeom prst="flowChartAlternateProces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রাইফেল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কাঁধে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বনে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জঙ্গলে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–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 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েই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তেজি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ত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ুণ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</a:p>
          </p:txBody>
        </p:sp>
        <p:sp>
          <p:nvSpPr>
            <p:cNvPr id="15" name="Arrow: Left 14">
              <a:extLst>
                <a:ext uri="{FF2B5EF4-FFF2-40B4-BE49-F238E27FC236}">
                  <a16:creationId xmlns:a16="http://schemas.microsoft.com/office/drawing/2014/main" id="{7D3E7513-F9AA-464B-A9C6-530E8EF6B507}"/>
                </a:ext>
              </a:extLst>
            </p:cNvPr>
            <p:cNvSpPr/>
            <p:nvPr/>
          </p:nvSpPr>
          <p:spPr>
            <a:xfrm>
              <a:off x="3551174" y="74645"/>
              <a:ext cx="628940" cy="1278293"/>
            </a:xfrm>
            <a:prstGeom prst="leftArrow">
              <a:avLst>
                <a:gd name="adj1" fmla="val 50000"/>
                <a:gd name="adj2" fmla="val 62126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8C6C1C-FA28-4D22-8ACC-67BE449D3023}"/>
              </a:ext>
            </a:extLst>
          </p:cNvPr>
          <p:cNvGrpSpPr/>
          <p:nvPr/>
        </p:nvGrpSpPr>
        <p:grpSpPr>
          <a:xfrm>
            <a:off x="3467199" y="1679510"/>
            <a:ext cx="5700435" cy="1427583"/>
            <a:chOff x="3467199" y="1679510"/>
            <a:chExt cx="5700435" cy="1427583"/>
          </a:xfrm>
        </p:grpSpPr>
        <p:sp>
          <p:nvSpPr>
            <p:cNvPr id="16" name="Flowchart: Alternate Process 15">
              <a:extLst>
                <a:ext uri="{FF2B5EF4-FFF2-40B4-BE49-F238E27FC236}">
                  <a16:creationId xmlns:a16="http://schemas.microsoft.com/office/drawing/2014/main" id="{DCCE9E26-9AC2-4E87-8684-718B82ADD0AF}"/>
                </a:ext>
              </a:extLst>
            </p:cNvPr>
            <p:cNvSpPr/>
            <p:nvPr/>
          </p:nvSpPr>
          <p:spPr>
            <a:xfrm>
              <a:off x="4096139" y="1679510"/>
              <a:ext cx="5071495" cy="1427583"/>
            </a:xfrm>
            <a:prstGeom prst="flowChartAlternateProces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পৃথিবীর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চ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েছে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</p:txBody>
        </p:sp>
        <p:sp>
          <p:nvSpPr>
            <p:cNvPr id="17" name="Arrow: Left 16">
              <a:extLst>
                <a:ext uri="{FF2B5EF4-FFF2-40B4-BE49-F238E27FC236}">
                  <a16:creationId xmlns:a16="http://schemas.microsoft.com/office/drawing/2014/main" id="{F7866171-16D5-481F-ABFA-37C60F27A124}"/>
                </a:ext>
              </a:extLst>
            </p:cNvPr>
            <p:cNvSpPr/>
            <p:nvPr/>
          </p:nvSpPr>
          <p:spPr>
            <a:xfrm>
              <a:off x="3467199" y="1730170"/>
              <a:ext cx="628940" cy="1278293"/>
            </a:xfrm>
            <a:prstGeom prst="leftArrow">
              <a:avLst>
                <a:gd name="adj1" fmla="val 50000"/>
                <a:gd name="adj2" fmla="val 62126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0428CD-C2AD-47CE-AA00-F7D3588826EB}"/>
              </a:ext>
            </a:extLst>
          </p:cNvPr>
          <p:cNvGrpSpPr/>
          <p:nvPr/>
        </p:nvGrpSpPr>
        <p:grpSpPr>
          <a:xfrm>
            <a:off x="3592284" y="3429000"/>
            <a:ext cx="5592826" cy="1427583"/>
            <a:chOff x="3551174" y="3429000"/>
            <a:chExt cx="5592826" cy="1427583"/>
          </a:xfrm>
        </p:grpSpPr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id="{B635F55F-70C7-4C5A-8B82-AF54CD5240BB}"/>
                </a:ext>
              </a:extLst>
            </p:cNvPr>
            <p:cNvSpPr/>
            <p:nvPr/>
          </p:nvSpPr>
          <p:spPr>
            <a:xfrm>
              <a:off x="4180114" y="3429000"/>
              <a:ext cx="4963886" cy="1427583"/>
            </a:xfrm>
            <a:prstGeom prst="flowChartAlternateProcess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াই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অধীর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প্রতীক্ষা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করছে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ত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ন্যে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হে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স্বাধীনতা।পৃথিবীর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্তে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জলন্ত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ঘ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ে,</a:t>
              </a:r>
            </a:p>
          </p:txBody>
        </p:sp>
        <p:sp>
          <p:nvSpPr>
            <p:cNvPr id="19" name="Arrow: Left 18">
              <a:extLst>
                <a:ext uri="{FF2B5EF4-FFF2-40B4-BE49-F238E27FC236}">
                  <a16:creationId xmlns:a16="http://schemas.microsoft.com/office/drawing/2014/main" id="{E439E8AF-21E1-45FB-BECF-1F1D56071FCA}"/>
                </a:ext>
              </a:extLst>
            </p:cNvPr>
            <p:cNvSpPr/>
            <p:nvPr/>
          </p:nvSpPr>
          <p:spPr>
            <a:xfrm>
              <a:off x="3551174" y="3551467"/>
              <a:ext cx="628940" cy="1278293"/>
            </a:xfrm>
            <a:prstGeom prst="leftArrow">
              <a:avLst>
                <a:gd name="adj1" fmla="val 50000"/>
                <a:gd name="adj2" fmla="val 62126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A3C6D8-E1ED-495E-8C80-337AE592BCA7}"/>
              </a:ext>
            </a:extLst>
          </p:cNvPr>
          <p:cNvGrpSpPr/>
          <p:nvPr/>
        </p:nvGrpSpPr>
        <p:grpSpPr>
          <a:xfrm>
            <a:off x="3551174" y="5167591"/>
            <a:ext cx="5592826" cy="1483563"/>
            <a:chOff x="3551174" y="5167591"/>
            <a:chExt cx="5592826" cy="1483563"/>
          </a:xfrm>
        </p:grpSpPr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id="{3C1161F7-05A4-44F7-B2C5-BE889880C7EE}"/>
                </a:ext>
              </a:extLst>
            </p:cNvPr>
            <p:cNvSpPr/>
            <p:nvPr/>
          </p:nvSpPr>
          <p:spPr>
            <a:xfrm>
              <a:off x="4180114" y="5167591"/>
              <a:ext cx="4963886" cy="1483563"/>
            </a:xfrm>
            <a:prstGeom prst="flowChartAlternateProces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উড়িয়ে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দামামা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বাজিয়ে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দ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গ্বি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আসত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ই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22" name="Arrow: Left 21">
              <a:extLst>
                <a:ext uri="{FF2B5EF4-FFF2-40B4-BE49-F238E27FC236}">
                  <a16:creationId xmlns:a16="http://schemas.microsoft.com/office/drawing/2014/main" id="{D6E00F04-E92B-4619-BE1D-42D41A567BA3}"/>
                </a:ext>
              </a:extLst>
            </p:cNvPr>
            <p:cNvSpPr/>
            <p:nvPr/>
          </p:nvSpPr>
          <p:spPr>
            <a:xfrm>
              <a:off x="3551174" y="5203823"/>
              <a:ext cx="628940" cy="1339598"/>
            </a:xfrm>
            <a:prstGeom prst="leftArrow">
              <a:avLst>
                <a:gd name="adj1" fmla="val 50000"/>
                <a:gd name="adj2" fmla="val 60385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71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048000"/>
            <a:ext cx="4191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bn-BD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 defTabSz="914400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রজব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914400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 defTabSz="914400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চুহড়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 defTabSz="914400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মিঠাপুকুর,রংপুর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352804"/>
            <a:ext cx="26869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</a:t>
            </a:r>
          </a:p>
          <a:p>
            <a:pPr algn="ctr" defTabSz="914400"/>
            <a:r>
              <a:rPr lang="bn-BD" sz="4000" dirty="0">
                <a:latin typeface="NikoshBAN" pitchFamily="2" charset="0"/>
                <a:cs typeface="NikoshBAN" pitchFamily="2" charset="0"/>
              </a:rPr>
              <a:t>দশম শ্রেণি</a:t>
            </a:r>
          </a:p>
          <a:p>
            <a:pPr algn="ctr" defTabSz="914400"/>
            <a:r>
              <a:rPr lang="en-US" sz="4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দ্যাংশ</a:t>
            </a:r>
          </a:p>
          <a:p>
            <a:pPr algn="ctr" defTabSz="914400"/>
            <a:r>
              <a:rPr lang="bn-BD" sz="4000" dirty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40" y="455357"/>
            <a:ext cx="1843946" cy="274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Roj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229" y="228600"/>
            <a:ext cx="1885949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590800" y="455357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45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F93F7-F0F6-48E5-8AB4-2FF3F85452C6}"/>
              </a:ext>
            </a:extLst>
          </p:cNvPr>
          <p:cNvSpPr txBox="1"/>
          <p:nvPr/>
        </p:nvSpPr>
        <p:spPr>
          <a:xfrm>
            <a:off x="0" y="101600"/>
            <a:ext cx="91440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(ম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2804A8-AF84-490B-9A0D-5C5DDC68500D}"/>
              </a:ext>
            </a:extLst>
          </p:cNvPr>
          <p:cNvSpPr txBox="1"/>
          <p:nvPr/>
        </p:nvSpPr>
        <p:spPr>
          <a:xfrm>
            <a:off x="1" y="1097716"/>
            <a:ext cx="9143999" cy="5755422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  <a:ln w="28575" cap="rnd"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“ত‌ে‌মাকে পাওয়ার 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,হে স্বাধীনতা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কবিতায় কোন নদীর দক্ষ মাঝির কথা আছে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                   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২. 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‌তোমাকে পাওয়ার 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, হে স্বাধীনতা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কোন কাব্যগ্রন্থের অন্তর্ভুক্ত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মিরিয়ে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                   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শিবির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as-IN" sz="28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“তোমাকে পাওয়ার জ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ন্যে</a:t>
            </a:r>
            <a:r>
              <a:rPr lang="as-IN" sz="28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হে স্বাধীনতা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as-IN" sz="28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কবিতায় কোন সালের কথা বলা হয়েছে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              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         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-প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as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৫.“একটি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ে”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     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আবির্ভূত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endParaRPr lang="as-IN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1C423C-A2D1-4492-85D9-E72C4686AD7D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C7945-292F-40F7-8B48-704A7AB2E7EA}"/>
              </a:ext>
            </a:extLst>
          </p:cNvPr>
          <p:cNvSpPr txBox="1"/>
          <p:nvPr/>
        </p:nvSpPr>
        <p:spPr>
          <a:xfrm>
            <a:off x="0" y="769441"/>
            <a:ext cx="9144000" cy="62415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.‘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োষণার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োঝান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</a:p>
          <a:p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োষণার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হৃদয়ে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যাওয়াকে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বাধাপ্র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পত্তি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আসাকে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্ধের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এসময়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আকাঙ্খিত‘স্বাধীনতা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শব্দটিও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‘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য়’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একথা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</a:p>
          <a:p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বাঙ্গালিকে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একথা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জন্মলগ্ন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িষ্পেষণের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বারবারই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নানাভাবে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স্বাধীনতাকে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হরণ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রুখে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দাঁড়িয়েছে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প্রাণশক্তি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ভাসতে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রক্তগঙ্গায়</a:t>
            </a:r>
            <a:r>
              <a:rPr lang="en-US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13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24C82-D44F-45CD-AE2C-739A3EA00BD9}"/>
              </a:ext>
            </a:extLst>
          </p:cNvPr>
          <p:cNvSpPr txBox="1"/>
          <p:nvPr/>
        </p:nvSpPr>
        <p:spPr>
          <a:xfrm>
            <a:off x="0" y="190986"/>
            <a:ext cx="91440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AE500-98C3-4EE9-AECA-C7034FEE977E}"/>
              </a:ext>
            </a:extLst>
          </p:cNvPr>
          <p:cNvSpPr txBox="1"/>
          <p:nvPr/>
        </p:nvSpPr>
        <p:spPr>
          <a:xfrm>
            <a:off x="0" y="1635760"/>
            <a:ext cx="9144000" cy="5078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স্বাধীনতাযুদ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দিযেছে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ীবন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ঞ্জীব,অমর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জলপাই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োমাকে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(ঘ)“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‘ত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মূলসুর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4165648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D7CEF-546F-4437-91A2-CAFEB1794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279"/>
            <a:ext cx="9144000" cy="4439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C7D24-1C10-4C65-94AE-5168297DA963}"/>
              </a:ext>
            </a:extLst>
          </p:cNvPr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065EDD-7D47-4003-AFAD-76CB858B55DB}"/>
              </a:ext>
            </a:extLst>
          </p:cNvPr>
          <p:cNvSpPr txBox="1"/>
          <p:nvPr/>
        </p:nvSpPr>
        <p:spPr>
          <a:xfrm>
            <a:off x="0" y="5536475"/>
            <a:ext cx="91440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‘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োমাকে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স্বাধীনতা’কবিত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1168867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9DC57-3175-4FD6-AA43-59ABCB828A8F}"/>
              </a:ext>
            </a:extLst>
          </p:cNvPr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EA5E4-3553-490A-9CB9-B8D83A508DF7}"/>
              </a:ext>
            </a:extLst>
          </p:cNvPr>
          <p:cNvSpPr txBox="1"/>
          <p:nvPr/>
        </p:nvSpPr>
        <p:spPr>
          <a:xfrm>
            <a:off x="-91440" y="3015952"/>
            <a:ext cx="9144000" cy="294298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311913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D5A845-58AE-4100-A22E-647F68F4163B}"/>
              </a:ext>
            </a:extLst>
          </p:cNvPr>
          <p:cNvSpPr txBox="1"/>
          <p:nvPr/>
        </p:nvSpPr>
        <p:spPr>
          <a:xfrm>
            <a:off x="808655" y="84547"/>
            <a:ext cx="7725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as-IN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ি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52414-2C4F-4530-888E-0BDD5E7A2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" y="1007877"/>
            <a:ext cx="8999988" cy="57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9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2A113F-94D8-4935-83BC-8B078E361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A7178-5EEC-4A39-AD05-B0F35E508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2513" cy="6780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62720-AD41-4C29-8459-1BC68D5E8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13" y="77023"/>
            <a:ext cx="4875155" cy="67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4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8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010816" y="3048001"/>
            <a:ext cx="10636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জন্যে,হে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14400"/>
            <a:r>
              <a:rPr lang="bn-IN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রাহমান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2F4AEC-0FA7-44C7-9F11-70E82E8BEA4A}"/>
              </a:ext>
            </a:extLst>
          </p:cNvPr>
          <p:cNvSpPr txBox="1"/>
          <p:nvPr/>
        </p:nvSpPr>
        <p:spPr>
          <a:xfrm>
            <a:off x="578498" y="121301"/>
            <a:ext cx="737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38E5E-4673-4CFF-B24B-8D5A6D932A5E}"/>
              </a:ext>
            </a:extLst>
          </p:cNvPr>
          <p:cNvSpPr txBox="1"/>
          <p:nvPr/>
        </p:nvSpPr>
        <p:spPr>
          <a:xfrm>
            <a:off x="155509" y="2212384"/>
            <a:ext cx="89884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সর্বস্তরের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ধ্বংসযজ্ঞ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75BD6-2041-4A13-B5F1-5041ABCC3D5D}"/>
              </a:ext>
            </a:extLst>
          </p:cNvPr>
          <p:cNvSpPr txBox="1"/>
          <p:nvPr/>
        </p:nvSpPr>
        <p:spPr>
          <a:xfrm>
            <a:off x="397627" y="1321630"/>
            <a:ext cx="5159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</a:p>
        </p:txBody>
      </p:sp>
    </p:spTree>
    <p:extLst>
      <p:ext uri="{BB962C8B-B14F-4D97-AF65-F5344CB8AC3E}">
        <p14:creationId xmlns:p14="http://schemas.microsoft.com/office/powerpoint/2010/main" val="386570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2449" y="94766"/>
            <a:ext cx="3842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bn-BD" sz="6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6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913" y="2830404"/>
            <a:ext cx="230473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রাহমান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5834" y="5857006"/>
            <a:ext cx="869233" cy="5334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জন্ম</a:t>
            </a:r>
            <a:endParaRPr lang="en-US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6368" y="1865755"/>
            <a:ext cx="6533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১৯২৯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সালে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২৪শে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করেন।পৈত্রিক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নিবাস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থানার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পাহাড়তলী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56281" y="5857006"/>
            <a:ext cx="1578221" cy="5334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bn-BD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পিতা ও মাতা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8986" y="2160991"/>
            <a:ext cx="672509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পিতাঃ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মোখলেসুর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endParaRPr lang="bn-BD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defTabSz="914400"/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মাতাঃ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আমেনা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endParaRPr lang="bn-BD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78082" y="5832957"/>
            <a:ext cx="1882964" cy="5334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সাহিত্যিক</a:t>
            </a:r>
            <a:r>
              <a:rPr lang="en-US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4936" y="1331276"/>
            <a:ext cx="5931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মধ্যবিত্য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প্রত্যাশা,হতাশা,বিচ্ছিন্নতা,বৈরাগ্য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কাব্যধারার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বৈশিষ্ট্যসার্থকভাবে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উপমা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চিত্রকল্পে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উপাদানে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শহরকেন্দ্রিক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941653" y="5814351"/>
            <a:ext cx="874056" cy="5334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bn-BD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bn-IN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44459" y="5857006"/>
            <a:ext cx="1193713" cy="41971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স্কা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6593" y="1612625"/>
            <a:ext cx="5161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পুরস্কারে ভূষিত হন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99386" y="5805255"/>
            <a:ext cx="667567" cy="50771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bn-BD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1558" y="2314880"/>
            <a:ext cx="61936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২০০৬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সালের 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১৭ই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ত্যুবরণ করেন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16364" y="1424062"/>
            <a:ext cx="64677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কাব্যগ্রন্থ:প্রথম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আগে,রৌদ্র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করোটিতে,বিধ্বস্ত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নীলিমা,নিরালোকে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দিব্যরথ,নিজবাসভূমে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বন্দী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শিবির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থেকে,ফিরিয়ে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ঘাতক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কাঁটা,দুঃসময়ের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মুখোমুখী,এক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অহংকার,আদিগন্ত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নগ্ন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পদধ্বনি,আমি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অনাহারী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দ্যাখে,দেশদ্রোহী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হৃদয়,গৃহযুদ্ধের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আগে,হৃদয়ে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আলো,হরিণের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হাড়,মানব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হৃদয়ে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নৈবেদ্য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সাজাই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A64A7-6C8C-406E-9697-6E5B0285C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7" y="852940"/>
            <a:ext cx="1956376" cy="1846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EA3943-35E9-4C46-AA28-2CCA7E62AA13}"/>
              </a:ext>
            </a:extLst>
          </p:cNvPr>
          <p:cNvSpPr txBox="1"/>
          <p:nvPr/>
        </p:nvSpPr>
        <p:spPr>
          <a:xfrm>
            <a:off x="8095173" y="5805255"/>
            <a:ext cx="801432" cy="52322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EA152C-7917-47F0-AE10-C8D786AF87C2}"/>
              </a:ext>
            </a:extLst>
          </p:cNvPr>
          <p:cNvSpPr txBox="1"/>
          <p:nvPr/>
        </p:nvSpPr>
        <p:spPr>
          <a:xfrm>
            <a:off x="4062535" y="2463777"/>
            <a:ext cx="4450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3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8" grpId="0" animBg="1"/>
      <p:bldP spid="20" grpId="0" animBg="1"/>
      <p:bldP spid="22" grpId="0"/>
      <p:bldP spid="23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32B18-94D0-4289-9205-ACC00058F88C}"/>
              </a:ext>
            </a:extLst>
          </p:cNvPr>
          <p:cNvSpPr txBox="1"/>
          <p:nvPr/>
        </p:nvSpPr>
        <p:spPr>
          <a:xfrm>
            <a:off x="731520" y="2438400"/>
            <a:ext cx="7396480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1786</Words>
  <Application>Microsoft Office PowerPoint</Application>
  <PresentationFormat>On-screen Show (4:3)</PresentationFormat>
  <Paragraphs>112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Century Gothic</vt:lpstr>
      <vt:lpstr>Lucida Sans Unicode</vt:lpstr>
      <vt:lpstr>NikoshBAN</vt:lpstr>
      <vt:lpstr>Verdana</vt:lpstr>
      <vt:lpstr>Wingdings 2</vt:lpstr>
      <vt:lpstr>Wingdings 3</vt:lpstr>
      <vt:lpstr>Concourse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93</cp:revision>
  <dcterms:created xsi:type="dcterms:W3CDTF">2020-02-12T16:45:41Z</dcterms:created>
  <dcterms:modified xsi:type="dcterms:W3CDTF">2020-02-23T20:26:21Z</dcterms:modified>
</cp:coreProperties>
</file>