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9" r:id="rId6"/>
    <p:sldId id="261" r:id="rId7"/>
    <p:sldId id="265" r:id="rId8"/>
    <p:sldId id="260" r:id="rId9"/>
    <p:sldId id="267" r:id="rId10"/>
    <p:sldId id="263" r:id="rId11"/>
    <p:sldId id="262" r:id="rId12"/>
    <p:sldId id="272" r:id="rId13"/>
    <p:sldId id="266" r:id="rId14"/>
    <p:sldId id="268" r:id="rId15"/>
    <p:sldId id="271" r:id="rId16"/>
    <p:sldId id="264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41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4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2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9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3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6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9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6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3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6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EF21-F205-4E42-8482-B289A61969E4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CEC8-5682-4EA4-A9C6-4118833A2A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3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3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257175"/>
            <a:ext cx="9829801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629400" y="757238"/>
            <a:ext cx="4956175" cy="520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78" y="814388"/>
            <a:ext cx="4790895" cy="517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642938"/>
            <a:ext cx="6072188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7363" y="0"/>
            <a:ext cx="6943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page 8.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rg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312" y="1828800"/>
            <a:ext cx="2357438" cy="2728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5945" r="70383" b="17454"/>
          <a:stretch/>
        </p:blipFill>
        <p:spPr>
          <a:xfrm>
            <a:off x="0" y="1357313"/>
            <a:ext cx="2286000" cy="4014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8232" r="33728" b="20655"/>
          <a:stretch/>
        </p:blipFill>
        <p:spPr>
          <a:xfrm>
            <a:off x="5057774" y="1328738"/>
            <a:ext cx="2814639" cy="3686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3837" y="1843087"/>
            <a:ext cx="2300287" cy="2285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0261" y="1724025"/>
            <a:ext cx="2324101" cy="2285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4677" y="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1385888"/>
            <a:ext cx="10086975" cy="4814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4677" y="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1" y="314324"/>
            <a:ext cx="800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work. Count and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numbers.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5111" y="1071563"/>
            <a:ext cx="2386013" cy="2085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5413" y="1195388"/>
            <a:ext cx="2314574" cy="1928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2143125" cy="1900239"/>
          </a:xfrm>
          <a:prstGeom prst="rect">
            <a:avLst/>
          </a:prstGeom>
        </p:spPr>
      </p:pic>
      <p:pic>
        <p:nvPicPr>
          <p:cNvPr id="8" name="Picture 7" descr="terg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0363" y="1343025"/>
            <a:ext cx="1414462" cy="1471613"/>
          </a:xfrm>
          <a:prstGeom prst="rect">
            <a:avLst/>
          </a:prstGeom>
        </p:spPr>
      </p:pic>
      <p:pic>
        <p:nvPicPr>
          <p:cNvPr id="9" name="Picture 8" descr="terg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074" y="1300164"/>
            <a:ext cx="1547813" cy="1438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51666" r="68471" b="8750"/>
          <a:stretch/>
        </p:blipFill>
        <p:spPr>
          <a:xfrm>
            <a:off x="142874" y="2914651"/>
            <a:ext cx="1914525" cy="30003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t="51666" r="33471" b="8750"/>
          <a:stretch/>
        </p:blipFill>
        <p:spPr>
          <a:xfrm>
            <a:off x="3457575" y="2971801"/>
            <a:ext cx="1857375" cy="272891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8232" r="33728" b="20655"/>
          <a:stretch/>
        </p:blipFill>
        <p:spPr>
          <a:xfrm>
            <a:off x="8315326" y="3071813"/>
            <a:ext cx="1671638" cy="264318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432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6563" y="800100"/>
            <a:ext cx="2704837" cy="23812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042987"/>
            <a:ext cx="2143125" cy="1900239"/>
          </a:xfrm>
          <a:prstGeom prst="rect">
            <a:avLst/>
          </a:prstGeom>
        </p:spPr>
      </p:pic>
      <p:pic>
        <p:nvPicPr>
          <p:cNvPr id="8" name="Picture 7" descr="terg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0637" y="1200150"/>
            <a:ext cx="1814513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109662"/>
            <a:ext cx="2143125" cy="1900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138" y="209549"/>
            <a:ext cx="800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work. Count and say the numbers.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t="51666" r="33471" b="8750"/>
          <a:stretch/>
        </p:blipFill>
        <p:spPr>
          <a:xfrm>
            <a:off x="871537" y="2971800"/>
            <a:ext cx="1914526" cy="2628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5945" r="70383" b="17454"/>
          <a:stretch/>
        </p:blipFill>
        <p:spPr>
          <a:xfrm>
            <a:off x="5070144" y="3057526"/>
            <a:ext cx="1330656" cy="2786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51666" r="68471" b="8750"/>
          <a:stretch/>
        </p:blipFill>
        <p:spPr>
          <a:xfrm>
            <a:off x="9272588" y="2957513"/>
            <a:ext cx="1657349" cy="300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340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48430" t="17033" r="36291" b="63736"/>
          <a:stretch/>
        </p:blipFill>
        <p:spPr>
          <a:xfrm>
            <a:off x="5472114" y="1085849"/>
            <a:ext cx="2057399" cy="295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6662" y="1685925"/>
            <a:ext cx="1885950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1212" y="1666874"/>
            <a:ext cx="2143124" cy="2062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1" y="328612"/>
            <a:ext cx="592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work.  Trace in the air. Count.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7202" t="21982" r="78934" b="66483"/>
          <a:stretch/>
        </p:blipFill>
        <p:spPr>
          <a:xfrm>
            <a:off x="428625" y="1662034"/>
            <a:ext cx="771526" cy="2495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1343024"/>
            <a:ext cx="381476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088013"/>
              </p:ext>
            </p:extLst>
          </p:nvPr>
        </p:nvGraphicFramePr>
        <p:xfrm>
          <a:off x="1443036" y="857250"/>
          <a:ext cx="9217026" cy="485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3"/>
                <a:gridCol w="4608513"/>
              </a:tblGrid>
              <a:tr h="2547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05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8713" y="142874"/>
            <a:ext cx="10329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Evaluation. Count and match the picture with their numbers.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524249"/>
            <a:ext cx="2143125" cy="190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4536" y="1185863"/>
            <a:ext cx="1814510" cy="1928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1676" y="1181100"/>
            <a:ext cx="1833295" cy="1928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5945" r="70383" b="17454"/>
          <a:stretch/>
        </p:blipFill>
        <p:spPr>
          <a:xfrm>
            <a:off x="7495819" y="1014413"/>
            <a:ext cx="1262417" cy="2271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8232" r="33728" b="20655"/>
          <a:stretch/>
        </p:blipFill>
        <p:spPr>
          <a:xfrm>
            <a:off x="7464921" y="3471863"/>
            <a:ext cx="1293317" cy="197167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743575" y="3086100"/>
            <a:ext cx="1585913" cy="12858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86425" y="2928938"/>
            <a:ext cx="1300163" cy="14859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8" y="-300037"/>
            <a:ext cx="4162425" cy="6100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7" y="1238250"/>
            <a:ext cx="3114675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72165"/>
            <a:ext cx="5991225" cy="871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843588"/>
            <a:ext cx="6362701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080" y="4194834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Mst</a:t>
            </a:r>
            <a:r>
              <a:rPr lang="en-US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Lucky </a:t>
            </a:r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Akhter</a:t>
            </a:r>
            <a:r>
              <a:rPr lang="en-US" sz="36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parveen</a:t>
            </a:r>
            <a:endParaRPr lang="en-US" sz="3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Bihari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Pirgachha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088" y="38441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Teacher’s Identity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6" y="1042917"/>
            <a:ext cx="3352800" cy="3201537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30" y="804578"/>
            <a:ext cx="2324418" cy="2552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3"/>
          <p:cNvSpPr>
            <a:spLocks noGrp="1"/>
          </p:cNvSpPr>
          <p:nvPr/>
        </p:nvSpPr>
        <p:spPr>
          <a:xfrm>
            <a:off x="7096836" y="3564548"/>
            <a:ext cx="4653885" cy="30273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4 Numbers</a:t>
            </a:r>
          </a:p>
          <a:p>
            <a:pPr marL="0" indent="0">
              <a:buNone/>
            </a:pP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Lesson: 1-3- ( A ) 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  <a:p>
            <a:pPr marL="0" indent="0">
              <a:buNone/>
            </a:pP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Date: 03/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02/ </a:t>
            </a:r>
            <a:r>
              <a:rPr lang="en-US" sz="28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2020  </a:t>
            </a:r>
          </a:p>
          <a:p>
            <a:pPr marL="0" indent="0">
              <a:buNone/>
            </a:pP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32896" y="155812"/>
            <a:ext cx="3505200" cy="685800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Subject Identity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529388" y="1171575"/>
            <a:ext cx="98307" cy="54507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86550" y="1128713"/>
            <a:ext cx="107831" cy="5531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1214438"/>
            <a:ext cx="117356" cy="56435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612340"/>
            <a:ext cx="12192000" cy="2456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1" y="21836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905397" y="247935"/>
            <a:ext cx="286603" cy="6387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93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2200276" y="157163"/>
            <a:ext cx="7924800" cy="914400"/>
          </a:xfrm>
          <a:prstGeom prst="ellipseRibb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200025"/>
            <a:ext cx="114300" cy="65293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087224" y="171450"/>
            <a:ext cx="104775" cy="6553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3926" y="1771650"/>
            <a:ext cx="8763000" cy="388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 be able to-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Reading: 2.1.1 recognize and read cardinal numbers up to 10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Writing: 2.1.1  write cardinal numbers up to 10 in figures. </a:t>
            </a:r>
          </a:p>
          <a:p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252392"/>
              </p:ext>
            </p:extLst>
          </p:nvPr>
        </p:nvGraphicFramePr>
        <p:xfrm>
          <a:off x="3094038" y="3182938"/>
          <a:ext cx="60023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6001560" imgH="491040" progId="Package">
                  <p:embed/>
                </p:oleObj>
              </mc:Choice>
              <mc:Fallback>
                <p:oleObj name="Packager Shell Object" showAsIcon="1" r:id="rId3" imgW="60015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4038" y="3182938"/>
                        <a:ext cx="600233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2571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185737"/>
            <a:ext cx="214313" cy="642937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977687" y="195262"/>
            <a:ext cx="214313" cy="642937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43238" y="685801"/>
            <a:ext cx="647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the video.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43638" y="5857876"/>
            <a:ext cx="5672138" cy="700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428625" y="5772148"/>
            <a:ext cx="6100763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1901" y="371477"/>
            <a:ext cx="450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Todays lesson.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2850" y="4995863"/>
            <a:ext cx="450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3" y="1207273"/>
            <a:ext cx="4664850" cy="3679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89" y="128587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6726" y="271463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1037" y="5057775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6690" y="285751"/>
            <a:ext cx="372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5945" r="70383" b="17454"/>
          <a:stretch/>
        </p:blipFill>
        <p:spPr>
          <a:xfrm>
            <a:off x="2128838" y="771524"/>
            <a:ext cx="2286000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17202" t="21982" r="78934" b="66483"/>
          <a:stretch/>
        </p:blipFill>
        <p:spPr>
          <a:xfrm>
            <a:off x="2886075" y="1804909"/>
            <a:ext cx="771526" cy="3267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4" y="1400174"/>
            <a:ext cx="3895725" cy="4067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89" y="128587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 in the air. Count.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71549"/>
            <a:ext cx="4572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4" y="1095375"/>
            <a:ext cx="45720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389" y="414337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6726" y="271463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6699" y="5157788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2428" y="257175"/>
            <a:ext cx="372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ants?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8232" r="33728" b="20655"/>
          <a:stretch/>
        </p:blipFill>
        <p:spPr>
          <a:xfrm>
            <a:off x="457201" y="1085849"/>
            <a:ext cx="291465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48430" t="17033" r="36291" b="63736"/>
          <a:stretch/>
        </p:blipFill>
        <p:spPr>
          <a:xfrm>
            <a:off x="400051" y="1214437"/>
            <a:ext cx="3014662" cy="3971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4900" y="2128837"/>
            <a:ext cx="2686048" cy="2814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2935" y="2024062"/>
            <a:ext cx="2938464" cy="2919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2" y="328612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Trace in the air. Count.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186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17</cp:revision>
  <dcterms:created xsi:type="dcterms:W3CDTF">2020-02-18T04:26:04Z</dcterms:created>
  <dcterms:modified xsi:type="dcterms:W3CDTF">2020-03-17T11:26:42Z</dcterms:modified>
</cp:coreProperties>
</file>