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58" r:id="rId5"/>
    <p:sldId id="265" r:id="rId6"/>
    <p:sldId id="270" r:id="rId7"/>
    <p:sldId id="260" r:id="rId8"/>
    <p:sldId id="266" r:id="rId9"/>
    <p:sldId id="259" r:id="rId10"/>
    <p:sldId id="262" r:id="rId11"/>
    <p:sldId id="268" r:id="rId12"/>
    <p:sldId id="257" r:id="rId13"/>
    <p:sldId id="264" r:id="rId14"/>
    <p:sldId id="263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6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9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8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5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2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5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07E8-5802-4CEE-A985-9F3E0664500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413D-099C-478B-98F4-D9F8D2A2C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0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8.wmf"/><Relationship Id="rId3" Type="http://schemas.openxmlformats.org/officeDocument/2006/relationships/image" Target="../media/image19.jpg"/><Relationship Id="rId7" Type="http://schemas.openxmlformats.org/officeDocument/2006/relationships/image" Target="../media/image11.jp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g"/><Relationship Id="rId11" Type="http://schemas.openxmlformats.org/officeDocument/2006/relationships/image" Target="../media/image24.jpg"/><Relationship Id="rId5" Type="http://schemas.openxmlformats.org/officeDocument/2006/relationships/image" Target="../media/image20.png"/><Relationship Id="rId10" Type="http://schemas.openxmlformats.org/officeDocument/2006/relationships/image" Target="../media/image23.jpg"/><Relationship Id="rId4" Type="http://schemas.openxmlformats.org/officeDocument/2006/relationships/image" Target="../media/image1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3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85738"/>
            <a:ext cx="6929438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6"/>
          <a:stretch/>
        </p:blipFill>
        <p:spPr>
          <a:xfrm>
            <a:off x="685800" y="1127001"/>
            <a:ext cx="3791688" cy="3344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1585913"/>
            <a:ext cx="2691550" cy="2691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8976" y="15716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25" y="467201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937" y="465296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25" y="114300"/>
            <a:ext cx="70294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10.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42963"/>
            <a:ext cx="5529264" cy="481488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86587" y="766763"/>
            <a:ext cx="4333875" cy="4776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6479"/>
            <a:ext cx="4329113" cy="469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0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354012"/>
            <a:ext cx="2543175" cy="2220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23200"/>
          <a:stretch/>
        </p:blipFill>
        <p:spPr>
          <a:xfrm>
            <a:off x="3114675" y="371476"/>
            <a:ext cx="1471613" cy="2228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8" y="400050"/>
            <a:ext cx="2971800" cy="2280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1" y="842963"/>
            <a:ext cx="3033712" cy="18434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3468445"/>
            <a:ext cx="2568360" cy="1718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t="4229" r="14869" b="7182"/>
          <a:stretch/>
        </p:blipFill>
        <p:spPr>
          <a:xfrm>
            <a:off x="2957511" y="3396578"/>
            <a:ext cx="1414463" cy="19040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3088298"/>
            <a:ext cx="1957386" cy="2326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87" y="3200400"/>
            <a:ext cx="2143125" cy="22145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86613" y="0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2087" y="2628901"/>
            <a:ext cx="157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1" y="2643189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window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8949" y="2614614"/>
            <a:ext cx="18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6713" y="2543176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" y="4943476"/>
            <a:ext cx="19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7488" y="5286376"/>
            <a:ext cx="180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687" y="5272088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58299" y="5329238"/>
            <a:ext cx="155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68991"/>
              </p:ext>
            </p:extLst>
          </p:nvPr>
        </p:nvGraphicFramePr>
        <p:xfrm>
          <a:off x="6113463" y="682626"/>
          <a:ext cx="1106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12" imgW="1105920" imgH="491040" progId="Package">
                  <p:embed/>
                </p:oleObj>
              </mc:Choice>
              <mc:Fallback>
                <p:oleObj name="Packager Shell Object" showAsIcon="1" r:id="rId12" imgW="1105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13463" y="682626"/>
                        <a:ext cx="11064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5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3771899" y="742950"/>
            <a:ext cx="4876799" cy="4157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51" y="171450"/>
            <a:ext cx="23145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1" y="0"/>
            <a:ext cx="2900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3" y="5029200"/>
            <a:ext cx="25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pencil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028700"/>
            <a:ext cx="4157663" cy="4143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6450" y="5043487"/>
            <a:ext cx="147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t="4229" r="14869" b="7182"/>
          <a:stretch/>
        </p:blipFill>
        <p:spPr>
          <a:xfrm>
            <a:off x="4186238" y="1185864"/>
            <a:ext cx="2971800" cy="4257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53049" y="511016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5187"/>
          <a:stretch/>
        </p:blipFill>
        <p:spPr>
          <a:xfrm>
            <a:off x="3171825" y="1234264"/>
            <a:ext cx="5214937" cy="372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14925" y="5043488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window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1" grpId="1"/>
      <p:bldP spid="2" grpId="0"/>
      <p:bldP spid="2" grpId="1"/>
      <p:bldP spid="14" grpId="0"/>
      <p:bldP spid="14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23200"/>
          <a:stretch/>
        </p:blipFill>
        <p:spPr>
          <a:xfrm>
            <a:off x="4914900" y="657224"/>
            <a:ext cx="2886076" cy="4400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1" y="171450"/>
            <a:ext cx="25431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2039" y="0"/>
            <a:ext cx="2900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9238" y="4957764"/>
            <a:ext cx="18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1" y="939556"/>
            <a:ext cx="5129211" cy="4303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375" y="4943477"/>
            <a:ext cx="19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1200150"/>
            <a:ext cx="3943350" cy="33861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3549" y="4957763"/>
            <a:ext cx="157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1128713"/>
            <a:ext cx="4200525" cy="3314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1" y="4986340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9" y="5729288"/>
            <a:ext cx="3948112" cy="1128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"/>
          <a:stretch/>
        </p:blipFill>
        <p:spPr>
          <a:xfrm>
            <a:off x="0" y="0"/>
            <a:ext cx="12192000" cy="6557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1328737"/>
            <a:ext cx="4586288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92" y="3409021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Lucky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parveen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Bihari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Pirgachha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13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Identity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6" y="657154"/>
            <a:ext cx="2962347" cy="2757559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42" y="804577"/>
            <a:ext cx="2324418" cy="2167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/>
          <p:cNvSpPr>
            <a:spLocks noGrp="1"/>
          </p:cNvSpPr>
          <p:nvPr/>
        </p:nvSpPr>
        <p:spPr>
          <a:xfrm>
            <a:off x="6968249" y="3035911"/>
            <a:ext cx="4653885" cy="3027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i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1-3 ( A )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Date: 03/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02/ </a:t>
            </a: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</a:p>
          <a:p>
            <a:pPr marL="0" indent="0">
              <a:buNone/>
            </a:pP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32896" y="155812"/>
            <a:ext cx="3505200" cy="6858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Subject Identity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00763" y="285750"/>
            <a:ext cx="98307" cy="5450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57925" y="242888"/>
            <a:ext cx="107831" cy="5531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9375" y="328613"/>
            <a:ext cx="117356" cy="5643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826" y="1385887"/>
            <a:ext cx="10113274" cy="37576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Listening: 1.1.1    become familiar with English sounds by listening to command English words.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Speaking: 1.1.1 repeat after the teacher simple words and phrases.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1.1.2 say simple words and phrases. </a:t>
            </a:r>
          </a:p>
        </p:txBody>
      </p:sp>
      <p:sp>
        <p:nvSpPr>
          <p:cNvPr id="9" name="Curved Down Ribbon 8"/>
          <p:cNvSpPr/>
          <p:nvPr/>
        </p:nvSpPr>
        <p:spPr>
          <a:xfrm>
            <a:off x="2057401" y="0"/>
            <a:ext cx="8172450" cy="91440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41702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87" y="457201"/>
            <a:ext cx="692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audio.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33260"/>
              </p:ext>
            </p:extLst>
          </p:nvPr>
        </p:nvGraphicFramePr>
        <p:xfrm>
          <a:off x="5324475" y="3182938"/>
          <a:ext cx="1541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4" imgW="1541160" imgH="491040" progId="Package">
                  <p:embed/>
                </p:oleObj>
              </mc:Choice>
              <mc:Fallback>
                <p:oleObj name="Packager Shell Object" showAsIcon="1" r:id="rId4" imgW="1541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4475" y="3182938"/>
                        <a:ext cx="1541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2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981553"/>
              </p:ext>
            </p:extLst>
          </p:nvPr>
        </p:nvGraphicFramePr>
        <p:xfrm>
          <a:off x="3168650" y="2925763"/>
          <a:ext cx="5511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4" imgW="5511960" imgH="491040" progId="Package">
                  <p:embed/>
                </p:oleObj>
              </mc:Choice>
              <mc:Fallback>
                <p:oleObj name="Packager Shell Object" showAsIcon="1" r:id="rId4" imgW="5511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8650" y="2925763"/>
                        <a:ext cx="55118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71914" y="528638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3" y="542926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7252" y="2595563"/>
            <a:ext cx="294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commands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1" y="1214438"/>
            <a:ext cx="191928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5187"/>
          <a:stretch/>
        </p:blipFill>
        <p:spPr>
          <a:xfrm>
            <a:off x="385763" y="1005663"/>
            <a:ext cx="5214937" cy="372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4614" y="0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 r="28368"/>
          <a:stretch/>
        </p:blipFill>
        <p:spPr>
          <a:xfrm>
            <a:off x="8472485" y="480718"/>
            <a:ext cx="2757489" cy="4448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4800601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window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7713" y="4852988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3" y="5700713"/>
            <a:ext cx="3862387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71527"/>
            <a:ext cx="3874275" cy="3871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1" y="1057273"/>
            <a:ext cx="4214813" cy="311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8976" y="15716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8738" y="4829176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6712" y="4457701"/>
            <a:ext cx="227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957264"/>
            <a:ext cx="5254410" cy="3514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25" y="467201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t="4229" r="14869" b="7182"/>
          <a:stretch/>
        </p:blipFill>
        <p:spPr>
          <a:xfrm>
            <a:off x="7872413" y="485776"/>
            <a:ext cx="2971800" cy="400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5336" y="4752975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314" y="200025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13</cp:revision>
  <dcterms:created xsi:type="dcterms:W3CDTF">2020-02-19T16:01:59Z</dcterms:created>
  <dcterms:modified xsi:type="dcterms:W3CDTF">2020-03-17T11:30:45Z</dcterms:modified>
</cp:coreProperties>
</file>