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78" r:id="rId5"/>
    <p:sldId id="279" r:id="rId6"/>
    <p:sldId id="276" r:id="rId7"/>
    <p:sldId id="261" r:id="rId8"/>
    <p:sldId id="262" r:id="rId9"/>
    <p:sldId id="263" r:id="rId10"/>
    <p:sldId id="264" r:id="rId11"/>
    <p:sldId id="266" r:id="rId12"/>
    <p:sldId id="277" r:id="rId13"/>
    <p:sldId id="272" r:id="rId14"/>
    <p:sldId id="273" r:id="rId15"/>
    <p:sldId id="274" r:id="rId16"/>
    <p:sldId id="27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7924800" cy="5486400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410200"/>
            <a:ext cx="86868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to the door.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400" y="152400"/>
            <a:ext cx="4572000" cy="5105400"/>
            <a:chOff x="1" y="152400"/>
            <a:chExt cx="2819400" cy="5181600"/>
          </a:xfrm>
        </p:grpSpPr>
        <p:pic>
          <p:nvPicPr>
            <p:cNvPr id="4" name="Picture 3" descr="Screen_Capture_Img_826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52400"/>
              <a:ext cx="2819400" cy="5181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13223" y="152400"/>
              <a:ext cx="1676400" cy="457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3"/>
          <a:stretch/>
        </p:blipFill>
        <p:spPr>
          <a:xfrm flipH="1">
            <a:off x="6324600" y="152400"/>
            <a:ext cx="4191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49990"/>
              </p:ext>
            </p:extLst>
          </p:nvPr>
        </p:nvGraphicFramePr>
        <p:xfrm>
          <a:off x="3657600" y="3182939"/>
          <a:ext cx="4876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4877280" imgH="491040" progId="Package">
                  <p:embed/>
                </p:oleObj>
              </mc:Choice>
              <mc:Fallback>
                <p:oleObj name="Packager Shell Object" showAsIcon="1" r:id="rId3" imgW="48772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182939"/>
                        <a:ext cx="48768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0" y="3048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 .</a:t>
            </a:r>
          </a:p>
        </p:txBody>
      </p:sp>
    </p:spTree>
    <p:extLst>
      <p:ext uri="{BB962C8B-B14F-4D97-AF65-F5344CB8AC3E}">
        <p14:creationId xmlns:p14="http://schemas.microsoft.com/office/powerpoint/2010/main" val="23067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441960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81200" y="152401"/>
            <a:ext cx="7086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10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1" y="914400"/>
            <a:ext cx="43338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92216" y="205820"/>
            <a:ext cx="8837762" cy="784781"/>
          </a:xfrm>
          <a:prstGeom prst="round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recite a rhyme with their teacher. </a:t>
            </a:r>
            <a:endParaRPr lang="en-GB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ok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066801"/>
            <a:ext cx="8553091" cy="53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9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"/>
            <a:ext cx="8991600" cy="6705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52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work. 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Recite a rhyme.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0"/>
            <a:ext cx="84582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 work. 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Recite a rhyme.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2"/>
          <a:stretch/>
        </p:blipFill>
        <p:spPr>
          <a:xfrm>
            <a:off x="1524000" y="1143001"/>
            <a:ext cx="8991600" cy="5714999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8491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6400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Recite a rhyme. 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3"/>
          <a:stretch/>
        </p:blipFill>
        <p:spPr>
          <a:xfrm>
            <a:off x="2667000" y="1219200"/>
            <a:ext cx="7010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8153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1148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Lucky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parveen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Bihari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Pirgachha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Rangp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63" y="2381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Identity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3352800" cy="304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96200" y="228600"/>
            <a:ext cx="2981434" cy="6858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Subject Identity</a:t>
            </a:r>
          </a:p>
        </p:txBody>
      </p:sp>
      <p:sp>
        <p:nvSpPr>
          <p:cNvPr id="8" name="Content Placeholder 3"/>
          <p:cNvSpPr>
            <a:spLocks noGrp="1"/>
          </p:cNvSpPr>
          <p:nvPr/>
        </p:nvSpPr>
        <p:spPr>
          <a:xfrm>
            <a:off x="6705601" y="3429000"/>
            <a:ext cx="5257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one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: 5 commands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Lesson: 3 Rhyme ( commands) </a:t>
            </a:r>
          </a:p>
          <a:p>
            <a:pPr marL="0" indent="0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Date: 02/ 01/ 2020  </a:t>
            </a:r>
          </a:p>
          <a:p>
            <a:pPr marL="0" indent="0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14400"/>
            <a:ext cx="1602105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371600"/>
            <a:ext cx="87630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Listening: 1.1.1    become familiar with English sounds by listening to command English words.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4.1.1 enjoy the rhythm and music of simple rhymes.</a:t>
            </a:r>
          </a:p>
          <a:p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Speaking:4.1.1 repeat rhymes after the teacher.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4.1.2 recite rhymes after the teacher. </a:t>
            </a:r>
          </a:p>
        </p:txBody>
      </p:sp>
      <p:sp>
        <p:nvSpPr>
          <p:cNvPr id="5" name="Curved Down Ribbon 4"/>
          <p:cNvSpPr/>
          <p:nvPr/>
        </p:nvSpPr>
        <p:spPr>
          <a:xfrm>
            <a:off x="1905000" y="304800"/>
            <a:ext cx="7924800" cy="9144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30480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28800"/>
            <a:ext cx="3276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762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can you see in the picture? </a:t>
            </a:r>
            <a:endParaRPr lang="en-GB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9718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recite a rhyme.</a:t>
            </a:r>
            <a:endParaRPr lang="en-GB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5715000"/>
            <a:ext cx="40386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 up.</a:t>
            </a:r>
          </a:p>
        </p:txBody>
      </p:sp>
      <p:pic>
        <p:nvPicPr>
          <p:cNvPr id="3" name="Picture 2" descr="Screen_Capture_Img_8117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304800"/>
            <a:ext cx="5538787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8"/>
          <a:stretch/>
        </p:blipFill>
        <p:spPr>
          <a:xfrm>
            <a:off x="1524000" y="304800"/>
            <a:ext cx="3276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5791200"/>
            <a:ext cx="3886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 down.</a:t>
            </a:r>
          </a:p>
        </p:txBody>
      </p:sp>
      <p:pic>
        <p:nvPicPr>
          <p:cNvPr id="4" name="Picture 3" descr="Screen_Capture_Img_606-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"/>
            <a:ext cx="40386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4648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5562600"/>
            <a:ext cx="5257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to the floor.</a:t>
            </a:r>
          </a:p>
        </p:txBody>
      </p:sp>
      <p:pic>
        <p:nvPicPr>
          <p:cNvPr id="3" name="Picture 2" descr="Screen_Capture_Img_2197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6172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accent1">
                <a:alpha val="0"/>
              </a:schemeClr>
            </a:gs>
            <a:gs pos="83000">
              <a:srgbClr val="FFFF00">
                <a:alpha val="2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638800"/>
            <a:ext cx="5257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to a book.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71801" y="228600"/>
            <a:ext cx="5691187" cy="5334000"/>
            <a:chOff x="1447800" y="0"/>
            <a:chExt cx="5691187" cy="5257801"/>
          </a:xfrm>
        </p:grpSpPr>
        <p:pic>
          <p:nvPicPr>
            <p:cNvPr id="4" name="Picture 3" descr="Screen_Capture_Img_5926-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1"/>
              <a:ext cx="5691187" cy="5257800"/>
            </a:xfrm>
            <a:prstGeom prst="rect">
              <a:avLst/>
            </a:prstGeom>
          </p:spPr>
        </p:pic>
        <p:pic>
          <p:nvPicPr>
            <p:cNvPr id="7" name="Picture 6" descr="Screen_Capture_Img_5926-2.png"/>
            <p:cNvPicPr>
              <a:picLocks noChangeAspect="1"/>
            </p:cNvPicPr>
            <p:nvPr/>
          </p:nvPicPr>
          <p:blipFill>
            <a:blip r:embed="rId2"/>
            <a:srcRect l="53556" t="26087" r="4937" b="46377"/>
            <a:stretch>
              <a:fillRect/>
            </a:stretch>
          </p:blipFill>
          <p:spPr>
            <a:xfrm>
              <a:off x="4343400" y="0"/>
              <a:ext cx="2667000" cy="1447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167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18</cp:revision>
  <dcterms:created xsi:type="dcterms:W3CDTF">2006-08-16T00:00:00Z</dcterms:created>
  <dcterms:modified xsi:type="dcterms:W3CDTF">2020-02-21T07:40:18Z</dcterms:modified>
</cp:coreProperties>
</file>