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8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5BA-51F1-48AA-A040-9E300F3012F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B77C-4E02-419E-8490-E1CC002F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4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5BA-51F1-48AA-A040-9E300F3012F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B77C-4E02-419E-8490-E1CC002F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16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5BA-51F1-48AA-A040-9E300F3012F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B77C-4E02-419E-8490-E1CC002F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6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5BA-51F1-48AA-A040-9E300F3012F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B77C-4E02-419E-8490-E1CC002F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8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5BA-51F1-48AA-A040-9E300F3012F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B77C-4E02-419E-8490-E1CC002F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0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5BA-51F1-48AA-A040-9E300F3012F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B77C-4E02-419E-8490-E1CC002F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6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5BA-51F1-48AA-A040-9E300F3012F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B77C-4E02-419E-8490-E1CC002F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5BA-51F1-48AA-A040-9E300F3012F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B77C-4E02-419E-8490-E1CC002F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9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5BA-51F1-48AA-A040-9E300F3012F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B77C-4E02-419E-8490-E1CC002F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19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5BA-51F1-48AA-A040-9E300F3012F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B77C-4E02-419E-8490-E1CC002F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15BA-51F1-48AA-A040-9E300F3012F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B77C-4E02-419E-8490-E1CC002F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4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B15BA-51F1-48AA-A040-9E300F3012F9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CB77C-4E02-419E-8490-E1CC002F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6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F29FD651-DCE7-4D5B-9D44-F78EFE4EBDB9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981448A1-5F8C-4DF0-A00C-1A33C69D12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6324600" cy="68580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041D457-70BE-4764-BD6B-7005115E68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5700" y="38100"/>
              <a:ext cx="5956300" cy="680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636425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868F31-8494-4F57-8B44-A75C4EFCA933}"/>
              </a:ext>
            </a:extLst>
          </p:cNvPr>
          <p:cNvSpPr/>
          <p:nvPr/>
        </p:nvSpPr>
        <p:spPr>
          <a:xfrm>
            <a:off x="6096000" y="889843"/>
            <a:ext cx="6096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54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বাংলাদেশের স্বাধীনতার মহান স্থপতি, বাঙালি জাতির পিতা </a:t>
            </a:r>
            <a:r>
              <a:rPr lang="bn-BD" sz="5400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বঙ্গবন্ধু শেখ মুজিবুর রহমানের </a:t>
            </a:r>
            <a:r>
              <a:rPr lang="bn-BD" sz="54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জন্মশত বার্ষিকী ও জাতীয় শিশু দিবসে জাতির পিতার প্রতি</a:t>
            </a:r>
            <a:r>
              <a:rPr lang="bn-BD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54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বিনম্র শ্রদ্ধা</a:t>
            </a:r>
            <a:r>
              <a:rPr lang="bn-BD" sz="5400" b="1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5400" b="1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9EBE0E-CAAE-438A-8C16-7B9F792AEF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" y="359229"/>
            <a:ext cx="5617029" cy="584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7030A0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24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Nikosh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amin torab</dc:creator>
  <cp:lastModifiedBy>amin torab</cp:lastModifiedBy>
  <cp:revision>13</cp:revision>
  <dcterms:created xsi:type="dcterms:W3CDTF">2020-03-16T20:19:33Z</dcterms:created>
  <dcterms:modified xsi:type="dcterms:W3CDTF">2020-03-17T03:35:42Z</dcterms:modified>
</cp:coreProperties>
</file>