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7" r:id="rId2"/>
    <p:sldId id="259" r:id="rId3"/>
    <p:sldId id="263" r:id="rId4"/>
    <p:sldId id="264" r:id="rId5"/>
    <p:sldId id="261" r:id="rId6"/>
    <p:sldId id="265" r:id="rId7"/>
    <p:sldId id="262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3EF9-87BB-4EC1-B3EE-A01E506DE93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2316-1D9E-4DBC-97C0-F6D38C45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75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3EF9-87BB-4EC1-B3EE-A01E506DE93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2316-1D9E-4DBC-97C0-F6D38C45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87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3EF9-87BB-4EC1-B3EE-A01E506DE93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2316-1D9E-4DBC-97C0-F6D38C45D31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2566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3EF9-87BB-4EC1-B3EE-A01E506DE93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2316-1D9E-4DBC-97C0-F6D38C45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47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3EF9-87BB-4EC1-B3EE-A01E506DE93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2316-1D9E-4DBC-97C0-F6D38C45D31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6503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3EF9-87BB-4EC1-B3EE-A01E506DE93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2316-1D9E-4DBC-97C0-F6D38C45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54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3EF9-87BB-4EC1-B3EE-A01E506DE93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2316-1D9E-4DBC-97C0-F6D38C45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43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3EF9-87BB-4EC1-B3EE-A01E506DE93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2316-1D9E-4DBC-97C0-F6D38C45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3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3EF9-87BB-4EC1-B3EE-A01E506DE93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2316-1D9E-4DBC-97C0-F6D38C45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9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3EF9-87BB-4EC1-B3EE-A01E506DE93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2316-1D9E-4DBC-97C0-F6D38C45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2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3EF9-87BB-4EC1-B3EE-A01E506DE93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2316-1D9E-4DBC-97C0-F6D38C45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0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3EF9-87BB-4EC1-B3EE-A01E506DE93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2316-1D9E-4DBC-97C0-F6D38C45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3EF9-87BB-4EC1-B3EE-A01E506DE93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2316-1D9E-4DBC-97C0-F6D38C45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2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3EF9-87BB-4EC1-B3EE-A01E506DE93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2316-1D9E-4DBC-97C0-F6D38C45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1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3EF9-87BB-4EC1-B3EE-A01E506DE93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2316-1D9E-4DBC-97C0-F6D38C45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3EF9-87BB-4EC1-B3EE-A01E506DE93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2316-1D9E-4DBC-97C0-F6D38C45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0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13EF9-87BB-4EC1-B3EE-A01E506DE93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D92316-1D9E-4DBC-97C0-F6D38C45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6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534" y="5567316"/>
            <a:ext cx="9144000" cy="1655762"/>
          </a:xfrm>
        </p:spPr>
        <p:txBody>
          <a:bodyPr>
            <a:noAutofit/>
          </a:bodyPr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38" y="377588"/>
            <a:ext cx="7802880" cy="518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49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err="1" smtClean="0"/>
              <a:t>নূর</a:t>
            </a:r>
            <a:r>
              <a:rPr lang="en-US" dirty="0" smtClean="0"/>
              <a:t> </a:t>
            </a:r>
            <a:r>
              <a:rPr lang="en-US" dirty="0" err="1" smtClean="0"/>
              <a:t>মোহাম্মদ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মৌলভী</a:t>
            </a:r>
            <a:r>
              <a:rPr lang="en-US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গোয়ারী</a:t>
            </a:r>
            <a:r>
              <a:rPr lang="en-US" dirty="0" smtClean="0"/>
              <a:t> </a:t>
            </a:r>
            <a:r>
              <a:rPr lang="en-US" dirty="0" err="1" smtClean="0"/>
              <a:t>দারুস্</a:t>
            </a:r>
            <a:r>
              <a:rPr lang="en-US" dirty="0" smtClean="0"/>
              <a:t> </a:t>
            </a:r>
            <a:r>
              <a:rPr lang="en-US" dirty="0" err="1" smtClean="0"/>
              <a:t>সুন্নাহ</a:t>
            </a:r>
            <a:r>
              <a:rPr lang="en-US" dirty="0" smtClean="0"/>
              <a:t> </a:t>
            </a:r>
            <a:r>
              <a:rPr lang="en-US" dirty="0" err="1" smtClean="0"/>
              <a:t>দাখিল</a:t>
            </a:r>
            <a:r>
              <a:rPr lang="en-US" dirty="0" smtClean="0"/>
              <a:t> </a:t>
            </a:r>
            <a:r>
              <a:rPr lang="en-US" dirty="0" err="1" smtClean="0"/>
              <a:t>মাদরাসা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err="1" smtClean="0"/>
              <a:t>ভালুকা,ময়মনসিংহ</a:t>
            </a:r>
            <a:r>
              <a:rPr lang="en-US" dirty="0" smtClean="0"/>
              <a:t> ।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en-US" dirty="0" err="1" smtClean="0"/>
              <a:t>ক্লাস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 smtClean="0"/>
          </a:p>
          <a:p>
            <a:r>
              <a:rPr lang="en-US" dirty="0" err="1" smtClean="0"/>
              <a:t>শ্রেণি</a:t>
            </a:r>
            <a:r>
              <a:rPr lang="en-US" dirty="0" smtClean="0"/>
              <a:t>- ৭ম</a:t>
            </a:r>
          </a:p>
          <a:p>
            <a:r>
              <a:rPr lang="en-US" dirty="0" err="1" smtClean="0"/>
              <a:t>বিষয়</a:t>
            </a:r>
            <a:r>
              <a:rPr lang="en-US" dirty="0" smtClean="0"/>
              <a:t>- </a:t>
            </a:r>
            <a:r>
              <a:rPr lang="en-US" dirty="0" err="1" smtClean="0"/>
              <a:t>আল</a:t>
            </a:r>
            <a:r>
              <a:rPr lang="en-US" dirty="0" smtClean="0"/>
              <a:t> </a:t>
            </a:r>
            <a:r>
              <a:rPr lang="en-US" dirty="0" err="1" smtClean="0"/>
              <a:t>কুরআন</a:t>
            </a:r>
            <a:endParaRPr lang="en-US" dirty="0" smtClean="0"/>
          </a:p>
          <a:p>
            <a:r>
              <a:rPr lang="en-US" dirty="0" err="1" smtClean="0"/>
              <a:t>অধ্যায়</a:t>
            </a:r>
            <a:r>
              <a:rPr lang="en-US" dirty="0" smtClean="0"/>
              <a:t>: ৩য়</a:t>
            </a:r>
          </a:p>
          <a:p>
            <a:r>
              <a:rPr lang="en-US" dirty="0" err="1" smtClean="0"/>
              <a:t>পরিচ্ছেদ</a:t>
            </a:r>
            <a:r>
              <a:rPr lang="en-US" dirty="0" smtClean="0"/>
              <a:t>: ২য়</a:t>
            </a:r>
          </a:p>
          <a:p>
            <a:r>
              <a:rPr lang="en-US" dirty="0" err="1" smtClean="0"/>
              <a:t>পাঠ</a:t>
            </a:r>
            <a:r>
              <a:rPr lang="en-US" dirty="0" smtClean="0"/>
              <a:t>:  ২য়</a:t>
            </a:r>
          </a:p>
          <a:p>
            <a:r>
              <a:rPr lang="en-US" dirty="0" err="1" smtClean="0"/>
              <a:t>সময়</a:t>
            </a:r>
            <a:r>
              <a:rPr lang="en-US" dirty="0" smtClean="0"/>
              <a:t> – ৫০ </a:t>
            </a:r>
            <a:r>
              <a:rPr lang="en-US" dirty="0" err="1" smtClean="0"/>
              <a:t>মি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তারিখ</a:t>
            </a:r>
            <a:r>
              <a:rPr lang="en-US" dirty="0" smtClean="0"/>
              <a:t>- ১৮-০৩-২০২০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69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 descr="Image result for ছোলা বুট এর ছব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Image result for ছোলা বুট এর ছবি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Image result for ছোলা বুট এর ছবি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82" y="465139"/>
            <a:ext cx="9045479" cy="5741698"/>
          </a:xfrm>
        </p:spPr>
      </p:pic>
    </p:spTree>
    <p:extLst>
      <p:ext uri="{BB962C8B-B14F-4D97-AF65-F5344CB8AC3E}">
        <p14:creationId xmlns:p14="http://schemas.microsoft.com/office/powerpoint/2010/main" val="314789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10700" dirty="0" err="1" smtClean="0"/>
              <a:t>সাওম</a:t>
            </a:r>
            <a:endParaRPr lang="en-US" sz="10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 smtClean="0"/>
              <a:t>                                         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28329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4776" y="437189"/>
            <a:ext cx="7766936" cy="1646302"/>
          </a:xfrm>
        </p:spPr>
        <p:txBody>
          <a:bodyPr/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452255"/>
            <a:ext cx="7766936" cy="360218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4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600" dirty="0" err="1" smtClean="0">
                <a:latin typeface="NikoshBAN" pitchFamily="2" charset="0"/>
                <a:cs typeface="NikoshBAN" pitchFamily="2" charset="0"/>
              </a:rPr>
              <a:t>পাঠশেষে</a:t>
            </a:r>
            <a:r>
              <a:rPr lang="en-US" sz="4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600" dirty="0" smtClean="0">
                <a:latin typeface="NikoshBAN" pitchFamily="2" charset="0"/>
                <a:cs typeface="NikoshBAN" pitchFamily="2" charset="0"/>
              </a:rPr>
              <a:t>-    </a:t>
            </a:r>
          </a:p>
          <a:p>
            <a:pPr algn="l">
              <a:lnSpc>
                <a:spcPct val="150000"/>
              </a:lnSpc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সাওম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,</a:t>
            </a:r>
          </a:p>
          <a:p>
            <a:pPr algn="l">
              <a:lnSpc>
                <a:spcPct val="150000"/>
              </a:lnSpc>
            </a:pPr>
            <a:r>
              <a:rPr lang="en-US" sz="6500" dirty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65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সাওম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pPr algn="l">
              <a:lnSpc>
                <a:spcPct val="150000"/>
              </a:lnSpc>
            </a:pP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সাওম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3300" dirty="0" smtClean="0"/>
              <a:t>	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25110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662546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সাওমের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ফজরের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উদয়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সূযাস্ত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পযন্ত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পানাহার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হারাম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বিরত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27565"/>
            <a:ext cx="8596668" cy="3713798"/>
          </a:xfrm>
        </p:spPr>
        <p:txBody>
          <a:bodyPr/>
          <a:lstStyle/>
          <a:p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সাওম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: </a:t>
            </a:r>
          </a:p>
          <a:p>
            <a:pPr lvl="1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সাওম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৩টি 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 </a:t>
            </a:r>
          </a:p>
          <a:p>
            <a:pPr lvl="8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মুসলমান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হওয়া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lvl="8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জ্ঞানবান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হওয়া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lvl="8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বালেগ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হওয়া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lvl="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43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AutoShape 4" descr="Image result for ছোলা বুট এর ছবি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sz="4400" dirty="0" err="1">
                <a:latin typeface="NikoshBAN" pitchFamily="2" charset="0"/>
                <a:cs typeface="NikoshBAN" pitchFamily="2" charset="0"/>
              </a:rPr>
              <a:t>গ্রুপঃ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সাওম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lnSpc>
                <a:spcPct val="200000"/>
              </a:lnSpc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২ :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সাও্মের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উপকারিতা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গুলো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lnSpc>
                <a:spcPct val="200000"/>
              </a:lnSpc>
            </a:pPr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1649" y="3803843"/>
            <a:ext cx="7766936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98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9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5300" dirty="0" err="1" smtClean="0">
                <a:latin typeface="NikoshBAN" pitchFamily="2" charset="0"/>
                <a:cs typeface="NikoshBAN" pitchFamily="2" charset="0"/>
              </a:rPr>
              <a:t>সাওমের</a:t>
            </a:r>
            <a:r>
              <a:rPr lang="en-US" sz="5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dirty="0" err="1" smtClean="0">
                <a:latin typeface="NikoshBAN" pitchFamily="2" charset="0"/>
                <a:cs typeface="NikoshBAN" pitchFamily="2" charset="0"/>
              </a:rPr>
              <a:t>ঐতিহাসিক</a:t>
            </a:r>
            <a:r>
              <a:rPr lang="en-US" sz="5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dirty="0" err="1" smtClean="0">
                <a:latin typeface="NikoshBAN" pitchFamily="2" charset="0"/>
                <a:cs typeface="NikoshBAN" pitchFamily="2" charset="0"/>
              </a:rPr>
              <a:t>পটভূমিকা</a:t>
            </a:r>
            <a:r>
              <a:rPr lang="en-US" sz="5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53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977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78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267" y="1398588"/>
            <a:ext cx="6201424" cy="4651068"/>
          </a:xfrm>
        </p:spPr>
      </p:pic>
    </p:spTree>
    <p:extLst>
      <p:ext uri="{BB962C8B-B14F-4D97-AF65-F5344CB8AC3E}">
        <p14:creationId xmlns:p14="http://schemas.microsoft.com/office/powerpoint/2010/main" val="232944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</TotalTime>
  <Words>100</Words>
  <Application>Microsoft Office PowerPoint</Application>
  <PresentationFormat>Custom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PowerPoint Presentation</vt:lpstr>
      <vt:lpstr>পরিচিতি</vt:lpstr>
      <vt:lpstr>PowerPoint Presentation</vt:lpstr>
      <vt:lpstr>   সাওম</vt:lpstr>
      <vt:lpstr>শিখনফল</vt:lpstr>
      <vt:lpstr>সাওমের নিয়তে ফজরের উদয় হতে সূযাস্ত পযন্ত পানাহার এবং হারাম কাজ হতে বিরত থাকা ।</vt:lpstr>
      <vt:lpstr>শিক্ষার্থীর কাজ</vt:lpstr>
      <vt:lpstr>                            বাড়ির কাজ   সাওমের ঐতিহাসিক পটভূমিকা লিখ।  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Nur</dc:creator>
  <cp:lastModifiedBy>User</cp:lastModifiedBy>
  <cp:revision>114</cp:revision>
  <dcterms:created xsi:type="dcterms:W3CDTF">2020-03-10T08:12:40Z</dcterms:created>
  <dcterms:modified xsi:type="dcterms:W3CDTF">2020-03-18T04:45:21Z</dcterms:modified>
</cp:coreProperties>
</file>