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3" r:id="rId2"/>
    <p:sldMasterId id="2147483743" r:id="rId3"/>
    <p:sldMasterId id="2147483784" r:id="rId4"/>
    <p:sldMasterId id="2147483796" r:id="rId5"/>
    <p:sldMasterId id="2147483850" r:id="rId6"/>
    <p:sldMasterId id="2147483862" r:id="rId7"/>
  </p:sldMasterIdLst>
  <p:sldIdLst>
    <p:sldId id="278" r:id="rId8"/>
    <p:sldId id="279" r:id="rId9"/>
    <p:sldId id="280" r:id="rId10"/>
    <p:sldId id="259" r:id="rId11"/>
    <p:sldId id="281" r:id="rId12"/>
    <p:sldId id="261" r:id="rId13"/>
    <p:sldId id="273" r:id="rId14"/>
    <p:sldId id="282" r:id="rId15"/>
    <p:sldId id="283" r:id="rId16"/>
    <p:sldId id="284" r:id="rId17"/>
    <p:sldId id="286" r:id="rId18"/>
    <p:sldId id="285" r:id="rId19"/>
    <p:sldId id="262" r:id="rId20"/>
    <p:sldId id="263" r:id="rId21"/>
    <p:sldId id="276" r:id="rId22"/>
    <p:sldId id="277" r:id="rId23"/>
    <p:sldId id="264" r:id="rId24"/>
    <p:sldId id="268" r:id="rId25"/>
    <p:sldId id="269" r:id="rId26"/>
    <p:sldId id="271" r:id="rId27"/>
    <p:sldId id="272" r:id="rId28"/>
  </p:sldIdLst>
  <p:sldSz cx="10515600" cy="7772400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9900"/>
    <a:srgbClr val="FFFFCC"/>
    <a:srgbClr val="BE8DDF"/>
    <a:srgbClr val="F1F11B"/>
    <a:srgbClr val="FFFF00"/>
    <a:srgbClr val="FFCCCC"/>
    <a:srgbClr val="66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7" d="100"/>
          <a:sy n="27" d="100"/>
        </p:scale>
        <p:origin x="-108" y="-726"/>
      </p:cViewPr>
      <p:guideLst>
        <p:guide orient="horz" pos="2448"/>
        <p:guide pos="3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512862" cy="7770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7570" y="2226169"/>
            <a:ext cx="6208039" cy="2744326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7570" y="4970498"/>
            <a:ext cx="6208039" cy="1592863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04332" y="6653320"/>
            <a:ext cx="1380173" cy="428202"/>
          </a:xfrm>
        </p:spPr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7570" y="6653320"/>
            <a:ext cx="4221039" cy="4282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0226" y="6653320"/>
            <a:ext cx="475382" cy="428202"/>
          </a:xfrm>
        </p:spPr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317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512862" cy="7770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503" y="5363915"/>
            <a:ext cx="8738356" cy="64230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3006" y="1056395"/>
            <a:ext cx="7555351" cy="358697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  <a:lvl6pPr marL="2285886" indent="0">
              <a:buNone/>
              <a:defRPr sz="1600"/>
            </a:lvl6pPr>
            <a:lvl7pPr marL="2743063" indent="0">
              <a:buNone/>
              <a:defRPr sz="1600"/>
            </a:lvl7pPr>
            <a:lvl8pPr marL="3200240" indent="0">
              <a:buNone/>
              <a:defRPr sz="1600"/>
            </a:lvl8pPr>
            <a:lvl9pPr marL="3657417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503" y="6006217"/>
            <a:ext cx="8738356" cy="55954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77" indent="0">
              <a:buNone/>
              <a:defRPr sz="1300"/>
            </a:lvl2pPr>
            <a:lvl3pPr marL="914354" indent="0">
              <a:buNone/>
              <a:defRPr sz="1000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73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512862" cy="7770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505" y="690883"/>
            <a:ext cx="8738356" cy="354075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503" y="4922520"/>
            <a:ext cx="8738357" cy="164084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005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512862" cy="77703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30160" y="3108960"/>
            <a:ext cx="525780" cy="662746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137" y="933115"/>
            <a:ext cx="525780" cy="662746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832" y="690883"/>
            <a:ext cx="8237219" cy="310895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46917" y="3799840"/>
            <a:ext cx="8055046" cy="4318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177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1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2939" y="4922520"/>
            <a:ext cx="8756417" cy="164084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313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512862" cy="7770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506" y="3749725"/>
            <a:ext cx="8738354" cy="166464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503" y="5414365"/>
            <a:ext cx="8738356" cy="975120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512862" cy="77703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30160" y="3108960"/>
            <a:ext cx="525780" cy="662746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1137" y="933115"/>
            <a:ext cx="525780" cy="662746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55832" y="690883"/>
            <a:ext cx="8237219" cy="310895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91503" y="4404360"/>
            <a:ext cx="8741814" cy="1007533"/>
          </a:xfrm>
        </p:spPr>
        <p:txBody>
          <a:bodyPr vert="horz" lIns="91435" tIns="45718" rIns="91435" bIns="45718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502" y="5411893"/>
            <a:ext cx="8741814" cy="1151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609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512862" cy="7770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505" y="690883"/>
            <a:ext cx="8738356" cy="3108959"/>
          </a:xfrm>
        </p:spPr>
        <p:txBody>
          <a:bodyPr vert="horz" lIns="91435" tIns="45718" rIns="91435" bIns="45718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91504" y="3972560"/>
            <a:ext cx="8738357" cy="949960"/>
          </a:xfrm>
        </p:spPr>
        <p:txBody>
          <a:bodyPr vert="horz" lIns="91435" tIns="45718" rIns="91435" bIns="45718" rtlCol="0" anchor="b">
            <a:normAutofit/>
          </a:bodyPr>
          <a:lstStyle>
            <a:lvl1pPr>
              <a:buNone/>
              <a:defRPr lang="en-US" sz="29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503" y="4922520"/>
            <a:ext cx="8738357" cy="164084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973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512862" cy="7770376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504" y="690882"/>
            <a:ext cx="8738354" cy="16504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23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512862" cy="777037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8107" y="690881"/>
            <a:ext cx="1861751" cy="58724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1503" y="690880"/>
            <a:ext cx="6755200" cy="587248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112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134" y="777241"/>
            <a:ext cx="6900863" cy="336804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0133" y="4356385"/>
            <a:ext cx="5520690" cy="2206977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096660" y="9596"/>
            <a:ext cx="3286125" cy="431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268298" y="103753"/>
            <a:ext cx="5244565" cy="68914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240899" y="259080"/>
            <a:ext cx="4271963" cy="5613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327161" y="36582"/>
            <a:ext cx="4185703" cy="550005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766679" y="690883"/>
            <a:ext cx="3746183" cy="492251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058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04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512862" cy="7770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586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134" y="2274148"/>
            <a:ext cx="7360921" cy="2585813"/>
          </a:xfrm>
        </p:spPr>
        <p:txBody>
          <a:bodyPr anchor="b">
            <a:normAutofit/>
          </a:bodyPr>
          <a:lstStyle>
            <a:lvl1pPr algn="l">
              <a:defRPr sz="37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134" y="5095240"/>
            <a:ext cx="7360920" cy="169841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9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135" y="777242"/>
            <a:ext cx="4258727" cy="40973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9516" y="777241"/>
            <a:ext cx="4255988" cy="4097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837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20" y="777240"/>
            <a:ext cx="4010441" cy="653097"/>
          </a:xfrm>
        </p:spPr>
        <p:txBody>
          <a:bodyPr anchor="b">
            <a:noAutofit/>
          </a:bodyPr>
          <a:lstStyle>
            <a:lvl1pPr marL="0" indent="0">
              <a:buNone/>
              <a:defRPr sz="2900" b="0">
                <a:solidFill>
                  <a:schemeClr val="tx1"/>
                </a:solidFill>
              </a:defRPr>
            </a:lvl1pPr>
            <a:lvl2pPr marL="457177" indent="0">
              <a:buNone/>
              <a:defRPr sz="21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135" y="1439933"/>
            <a:ext cx="4258727" cy="343461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3194" y="777240"/>
            <a:ext cx="4023678" cy="653097"/>
          </a:xfrm>
        </p:spPr>
        <p:txBody>
          <a:bodyPr anchor="b">
            <a:noAutofit/>
          </a:bodyPr>
          <a:lstStyle>
            <a:lvl1pPr marL="0" indent="0">
              <a:buNone/>
              <a:defRPr sz="2900" b="0">
                <a:solidFill>
                  <a:schemeClr val="tx1"/>
                </a:solidFill>
              </a:defRPr>
            </a:lvl1pPr>
            <a:lvl2pPr marL="457177" indent="0">
              <a:buNone/>
              <a:defRPr sz="21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08146" y="1430337"/>
            <a:ext cx="4251425" cy="343461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308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198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916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823" y="777240"/>
            <a:ext cx="3154680" cy="155448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134" y="777240"/>
            <a:ext cx="5126356" cy="601641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823" y="2504440"/>
            <a:ext cx="3154680" cy="237010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77" indent="0">
              <a:buNone/>
              <a:defRPr sz="1300"/>
            </a:lvl2pPr>
            <a:lvl3pPr marL="914354" indent="0">
              <a:buNone/>
              <a:defRPr sz="1000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413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425" y="1640840"/>
            <a:ext cx="5192078" cy="1295400"/>
          </a:xfrm>
        </p:spPr>
        <p:txBody>
          <a:bodyPr anchor="b">
            <a:normAutofit/>
          </a:bodyPr>
          <a:lstStyle>
            <a:lvl1pPr algn="l">
              <a:defRPr sz="29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3023" y="1036320"/>
            <a:ext cx="2829840" cy="5181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  <a:lvl6pPr marL="2285886" indent="0">
              <a:buNone/>
              <a:defRPr sz="1600"/>
            </a:lvl6pPr>
            <a:lvl7pPr marL="2743063" indent="0">
              <a:buNone/>
              <a:defRPr sz="1600"/>
            </a:lvl7pPr>
            <a:lvl8pPr marL="3200240" indent="0">
              <a:buNone/>
              <a:defRPr sz="1600"/>
            </a:lvl8pPr>
            <a:lvl9pPr marL="3657417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3426" y="3147342"/>
            <a:ext cx="5193447" cy="232212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77" indent="0">
              <a:buNone/>
              <a:defRPr sz="1300"/>
            </a:lvl2pPr>
            <a:lvl3pPr marL="914354" indent="0">
              <a:buNone/>
              <a:defRPr sz="1000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056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91504" y="604520"/>
            <a:ext cx="9331225" cy="354076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  <a:lvl6pPr marL="2285886" indent="0">
              <a:buNone/>
              <a:defRPr sz="1600"/>
            </a:lvl6pPr>
            <a:lvl7pPr marL="2743063" indent="0">
              <a:buNone/>
              <a:defRPr sz="1600"/>
            </a:lvl7pPr>
            <a:lvl8pPr marL="3200240" indent="0">
              <a:buNone/>
              <a:defRPr sz="1600"/>
            </a:lvl8pPr>
            <a:lvl9pPr marL="3657417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88673" y="4356383"/>
            <a:ext cx="7162381" cy="51816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177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1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698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134" y="777240"/>
            <a:ext cx="8675370" cy="310896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133" y="4663440"/>
            <a:ext cx="7362290" cy="2130213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101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469" y="777240"/>
            <a:ext cx="7886701" cy="310896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47358" y="3886200"/>
            <a:ext cx="7360920" cy="4318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177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1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134" y="4874544"/>
            <a:ext cx="7360920" cy="1909514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58688" y="920518"/>
            <a:ext cx="525780" cy="662746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1168" y="3137748"/>
            <a:ext cx="525780" cy="662746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283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512862" cy="7770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503" y="3749725"/>
            <a:ext cx="8738356" cy="166464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502" y="5414365"/>
            <a:ext cx="8738357" cy="975120"/>
          </a:xfrm>
        </p:spPr>
        <p:txBody>
          <a:bodyPr anchor="t">
            <a:normAutofit/>
          </a:bodyPr>
          <a:lstStyle>
            <a:lvl1pPr marL="0" indent="0" algn="l">
              <a:buNone/>
              <a:defRPr sz="2100" cap="all">
                <a:solidFill>
                  <a:schemeClr val="tx1"/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854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133" y="3886200"/>
            <a:ext cx="7360920" cy="192372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133" y="5817378"/>
            <a:ext cx="7362291" cy="975120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14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469" y="777240"/>
            <a:ext cx="7886700" cy="310896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90135" y="4452339"/>
            <a:ext cx="7360921" cy="1189848"/>
          </a:xfrm>
        </p:spPr>
        <p:txBody>
          <a:bodyPr vert="horz" lIns="91435" tIns="45718" rIns="91435" bIns="45718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134" y="5642188"/>
            <a:ext cx="7360921" cy="1151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58688" y="920518"/>
            <a:ext cx="525780" cy="662746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71168" y="3137748"/>
            <a:ext cx="525780" cy="662746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470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134" y="777240"/>
            <a:ext cx="8675370" cy="3108960"/>
          </a:xfrm>
        </p:spPr>
        <p:txBody>
          <a:bodyPr vert="horz" lIns="91435" tIns="45718" rIns="91435" bIns="45718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90133" y="4452339"/>
            <a:ext cx="7360920" cy="949960"/>
          </a:xfrm>
        </p:spPr>
        <p:txBody>
          <a:bodyPr vert="horz" lIns="91435" tIns="45718" rIns="91435" bIns="45718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134" y="5402298"/>
            <a:ext cx="7360921" cy="13913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043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4196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0995" y="777240"/>
            <a:ext cx="1774508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1503" y="777240"/>
            <a:ext cx="6747510" cy="601641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4351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9594"/>
            <a:ext cx="10515600" cy="7781996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845" y="2725140"/>
            <a:ext cx="6698982" cy="1865809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9845" y="4590946"/>
            <a:ext cx="6698982" cy="124315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8689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197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3" y="3060984"/>
            <a:ext cx="7414626" cy="2070125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3" y="5131108"/>
            <a:ext cx="7414626" cy="975120"/>
          </a:xfrm>
        </p:spPr>
        <p:txBody>
          <a:bodyPr anchor="t"/>
          <a:lstStyle>
            <a:lvl1pPr marL="0" indent="0" algn="l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2272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1" y="2448668"/>
            <a:ext cx="3608730" cy="43982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0100" y="2448669"/>
            <a:ext cx="3608729" cy="439820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3322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831" y="2449114"/>
            <a:ext cx="3610100" cy="6530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77" indent="0">
              <a:buNone/>
              <a:defRPr sz="21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831" y="3102213"/>
            <a:ext cx="3610100" cy="37446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8730" y="2449114"/>
            <a:ext cx="3610096" cy="6530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77" indent="0">
              <a:buNone/>
              <a:defRPr sz="21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88732" y="3102213"/>
            <a:ext cx="3610095" cy="37446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3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512862" cy="7770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1504" y="2427676"/>
            <a:ext cx="4308476" cy="413568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1385" y="2427678"/>
            <a:ext cx="4308474" cy="41356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4022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2" y="690881"/>
            <a:ext cx="7414626" cy="14969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53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4499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1" y="1698418"/>
            <a:ext cx="3324530" cy="1448928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898" y="583582"/>
            <a:ext cx="3892929" cy="626329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201" y="3147347"/>
            <a:ext cx="3324530" cy="29290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40" indent="0">
              <a:buNone/>
              <a:defRPr sz="1400"/>
            </a:lvl2pPr>
            <a:lvl3pPr marL="914080" indent="0">
              <a:buNone/>
              <a:defRPr sz="1300"/>
            </a:lvl3pPr>
            <a:lvl4pPr marL="1371120" indent="0">
              <a:buNone/>
              <a:defRPr sz="1000"/>
            </a:lvl4pPr>
            <a:lvl5pPr marL="1828160" indent="0">
              <a:buNone/>
              <a:defRPr sz="1000"/>
            </a:lvl5pPr>
            <a:lvl6pPr marL="2285200" indent="0">
              <a:buNone/>
              <a:defRPr sz="1000"/>
            </a:lvl6pPr>
            <a:lvl7pPr marL="2742240" indent="0">
              <a:buNone/>
              <a:defRPr sz="1000"/>
            </a:lvl7pPr>
            <a:lvl8pPr marL="3199280" indent="0">
              <a:buNone/>
              <a:defRPr sz="1000"/>
            </a:lvl8pPr>
            <a:lvl9pPr marL="365632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5332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1" y="5440680"/>
            <a:ext cx="7414625" cy="64230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4202" y="690880"/>
            <a:ext cx="7414626" cy="435848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  <a:lvl6pPr marL="2285886" indent="0">
              <a:buNone/>
              <a:defRPr sz="1600"/>
            </a:lvl6pPr>
            <a:lvl7pPr marL="2743063" indent="0">
              <a:buNone/>
              <a:defRPr sz="1600"/>
            </a:lvl7pPr>
            <a:lvl8pPr marL="3200240" indent="0">
              <a:buNone/>
              <a:defRPr sz="1600"/>
            </a:lvl8pPr>
            <a:lvl9pPr marL="3657417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201" y="6082983"/>
            <a:ext cx="7414625" cy="763894"/>
          </a:xfrm>
        </p:spPr>
        <p:txBody>
          <a:bodyPr>
            <a:normAutofit/>
          </a:bodyPr>
          <a:lstStyle>
            <a:lvl1pPr marL="0" indent="0">
              <a:buNone/>
              <a:defRPr sz="1300"/>
            </a:lvl1pPr>
            <a:lvl2pPr marL="457177" indent="0">
              <a:buNone/>
              <a:defRPr sz="1300"/>
            </a:lvl2pPr>
            <a:lvl3pPr marL="914354" indent="0">
              <a:buNone/>
              <a:defRPr sz="1000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791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3" y="690880"/>
            <a:ext cx="7414626" cy="3857413"/>
          </a:xfrm>
        </p:spPr>
        <p:txBody>
          <a:bodyPr anchor="ctr">
            <a:normAutofit/>
          </a:bodyPr>
          <a:lstStyle>
            <a:lvl1pPr algn="l">
              <a:defRPr sz="45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3" y="5066453"/>
            <a:ext cx="7414626" cy="178042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47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690880"/>
            <a:ext cx="6981191" cy="3425613"/>
          </a:xfrm>
        </p:spPr>
        <p:txBody>
          <a:bodyPr anchor="ctr">
            <a:normAutofit/>
          </a:bodyPr>
          <a:lstStyle>
            <a:lvl1pPr algn="l">
              <a:defRPr sz="45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78295" y="4116493"/>
            <a:ext cx="6231152" cy="4318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1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3" y="5066453"/>
            <a:ext cx="7414626" cy="178042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67363" y="895762"/>
            <a:ext cx="525780" cy="662746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70222" y="3271430"/>
            <a:ext cx="525780" cy="662746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7732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3" y="2189588"/>
            <a:ext cx="7414626" cy="2941521"/>
          </a:xfrm>
        </p:spPr>
        <p:txBody>
          <a:bodyPr anchor="b">
            <a:normAutofit/>
          </a:bodyPr>
          <a:lstStyle>
            <a:lvl1pPr algn="l">
              <a:defRPr sz="45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3" y="5131109"/>
            <a:ext cx="7414626" cy="171576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5573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690880"/>
            <a:ext cx="6981191" cy="3425613"/>
          </a:xfrm>
        </p:spPr>
        <p:txBody>
          <a:bodyPr anchor="ctr">
            <a:normAutofit/>
          </a:bodyPr>
          <a:lstStyle>
            <a:lvl1pPr algn="l">
              <a:defRPr sz="45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84199" y="4548294"/>
            <a:ext cx="7414627" cy="58281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1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3" y="5131109"/>
            <a:ext cx="7414626" cy="171576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67363" y="895762"/>
            <a:ext cx="525780" cy="662746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70222" y="3271430"/>
            <a:ext cx="525780" cy="662746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71447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502" y="690880"/>
            <a:ext cx="7407325" cy="3425613"/>
          </a:xfrm>
        </p:spPr>
        <p:txBody>
          <a:bodyPr anchor="ctr">
            <a:normAutofit/>
          </a:bodyPr>
          <a:lstStyle>
            <a:lvl1pPr algn="l">
              <a:defRPr sz="45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84199" y="4548294"/>
            <a:ext cx="7414627" cy="58281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77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1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3" y="5131109"/>
            <a:ext cx="7414626" cy="171576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9054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94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2514037"/>
            <a:ext cx="4061559" cy="653097"/>
          </a:xfrm>
        </p:spPr>
        <p:txBody>
          <a:bodyPr anchor="b">
            <a:noAutofit/>
          </a:bodyPr>
          <a:lstStyle>
            <a:lvl1pPr marL="0" indent="0">
              <a:buNone/>
              <a:defRPr sz="2900" b="0"/>
            </a:lvl1pPr>
            <a:lvl2pPr marL="457177" indent="0">
              <a:buNone/>
              <a:defRPr sz="21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1504" y="3252895"/>
            <a:ext cx="4309846" cy="331046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2" y="2523633"/>
            <a:ext cx="4073427" cy="653097"/>
          </a:xfrm>
        </p:spPr>
        <p:txBody>
          <a:bodyPr anchor="b">
            <a:noAutofit/>
          </a:bodyPr>
          <a:lstStyle>
            <a:lvl1pPr marL="0" indent="0">
              <a:buNone/>
              <a:defRPr sz="2900" b="0"/>
            </a:lvl1pPr>
            <a:lvl2pPr marL="457177" indent="0">
              <a:buNone/>
              <a:defRPr sz="21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2754" y="3252895"/>
            <a:ext cx="4308476" cy="331046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0299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2119" y="690881"/>
            <a:ext cx="1125341" cy="59516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2" y="690880"/>
            <a:ext cx="6089379" cy="595164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1793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8214" y="-3597"/>
            <a:ext cx="10520726" cy="7775999"/>
            <a:chOff x="-9525" y="-3175"/>
            <a:chExt cx="12197943" cy="6861176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9" name="Group 8" title="Text Container Shape"/>
          <p:cNvGrpSpPr/>
          <p:nvPr/>
        </p:nvGrpSpPr>
        <p:grpSpPr>
          <a:xfrm>
            <a:off x="6313759" y="530157"/>
            <a:ext cx="4204872" cy="6712691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1650" y="1160383"/>
            <a:ext cx="3272047" cy="3796260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1650" y="5604761"/>
            <a:ext cx="3272047" cy="1176128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1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177" indent="0" algn="ctr">
              <a:buNone/>
              <a:defRPr sz="2100"/>
            </a:lvl2pPr>
            <a:lvl3pPr marL="914354" indent="0" algn="ctr">
              <a:buNone/>
              <a:defRPr sz="1800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39489" y="7301529"/>
            <a:ext cx="2366010" cy="413808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77782" y="7301529"/>
            <a:ext cx="3549015" cy="413808"/>
          </a:xfrm>
        </p:spPr>
        <p:txBody>
          <a:bodyPr/>
          <a:lstStyle>
            <a:lvl1pPr algn="ctr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296" y="7301529"/>
            <a:ext cx="2376514" cy="413808"/>
          </a:xfrm>
        </p:spPr>
        <p:txBody>
          <a:bodyPr anchor="ctr"/>
          <a:lstStyle>
            <a:lvl1pPr algn="l">
              <a:defRPr sz="13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02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829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0" y="1"/>
            <a:ext cx="10518044" cy="7772400"/>
          </a:xfrm>
          <a:custGeom>
            <a:avLst/>
            <a:gdLst/>
            <a:ahLst/>
            <a:cxnLst/>
            <a:rect l="0" t="0" r="r" b="b"/>
            <a:pathLst>
              <a:path w="3842" h="2159">
                <a:moveTo>
                  <a:pt x="1466" y="764"/>
                </a:moveTo>
                <a:cubicBezTo>
                  <a:pt x="1477" y="793"/>
                  <a:pt x="1497" y="813"/>
                  <a:pt x="1517" y="829"/>
                </a:cubicBezTo>
                <a:cubicBezTo>
                  <a:pt x="1519" y="831"/>
                  <a:pt x="1521" y="833"/>
                  <a:pt x="1523" y="833"/>
                </a:cubicBezTo>
                <a:cubicBezTo>
                  <a:pt x="1524" y="833"/>
                  <a:pt x="1525" y="834"/>
                  <a:pt x="1526" y="833"/>
                </a:cubicBezTo>
                <a:cubicBezTo>
                  <a:pt x="1527" y="833"/>
                  <a:pt x="1528" y="833"/>
                  <a:pt x="1529" y="831"/>
                </a:cubicBezTo>
                <a:cubicBezTo>
                  <a:pt x="1533" y="826"/>
                  <a:pt x="1527" y="813"/>
                  <a:pt x="1526" y="808"/>
                </a:cubicBezTo>
                <a:cubicBezTo>
                  <a:pt x="1522" y="800"/>
                  <a:pt x="1518" y="792"/>
                  <a:pt x="1514" y="784"/>
                </a:cubicBezTo>
                <a:cubicBezTo>
                  <a:pt x="1508" y="771"/>
                  <a:pt x="1501" y="758"/>
                  <a:pt x="1492" y="746"/>
                </a:cubicBezTo>
                <a:cubicBezTo>
                  <a:pt x="1489" y="741"/>
                  <a:pt x="1485" y="736"/>
                  <a:pt x="1480" y="735"/>
                </a:cubicBezTo>
                <a:cubicBezTo>
                  <a:pt x="1475" y="733"/>
                  <a:pt x="1469" y="734"/>
                  <a:pt x="1466" y="740"/>
                </a:cubicBezTo>
                <a:cubicBezTo>
                  <a:pt x="1464" y="743"/>
                  <a:pt x="1463" y="747"/>
                  <a:pt x="1464" y="752"/>
                </a:cubicBezTo>
                <a:cubicBezTo>
                  <a:pt x="1464" y="756"/>
                  <a:pt x="1465" y="760"/>
                  <a:pt x="1466" y="764"/>
                </a:cubicBezTo>
                <a:close/>
                <a:moveTo>
                  <a:pt x="1114" y="381"/>
                </a:moveTo>
                <a:cubicBezTo>
                  <a:pt x="1119" y="390"/>
                  <a:pt x="1125" y="399"/>
                  <a:pt x="1130" y="407"/>
                </a:cubicBezTo>
                <a:cubicBezTo>
                  <a:pt x="1133" y="411"/>
                  <a:pt x="1147" y="436"/>
                  <a:pt x="1147" y="426"/>
                </a:cubicBezTo>
                <a:cubicBezTo>
                  <a:pt x="1147" y="414"/>
                  <a:pt x="1144" y="401"/>
                  <a:pt x="1141" y="390"/>
                </a:cubicBezTo>
                <a:cubicBezTo>
                  <a:pt x="1138" y="373"/>
                  <a:pt x="1133" y="355"/>
                  <a:pt x="1128" y="339"/>
                </a:cubicBezTo>
                <a:cubicBezTo>
                  <a:pt x="1124" y="324"/>
                  <a:pt x="1118" y="301"/>
                  <a:pt x="1104" y="296"/>
                </a:cubicBezTo>
                <a:cubicBezTo>
                  <a:pt x="1100" y="294"/>
                  <a:pt x="1095" y="296"/>
                  <a:pt x="1092" y="300"/>
                </a:cubicBezTo>
                <a:cubicBezTo>
                  <a:pt x="1088" y="305"/>
                  <a:pt x="1088" y="314"/>
                  <a:pt x="1090" y="321"/>
                </a:cubicBezTo>
                <a:cubicBezTo>
                  <a:pt x="1096" y="342"/>
                  <a:pt x="1104" y="362"/>
                  <a:pt x="1114" y="381"/>
                </a:cubicBezTo>
                <a:close/>
                <a:moveTo>
                  <a:pt x="1466" y="58"/>
                </a:moveTo>
                <a:cubicBezTo>
                  <a:pt x="1477" y="87"/>
                  <a:pt x="1497" y="107"/>
                  <a:pt x="1517" y="124"/>
                </a:cubicBezTo>
                <a:cubicBezTo>
                  <a:pt x="1519" y="125"/>
                  <a:pt x="1521" y="127"/>
                  <a:pt x="1523" y="128"/>
                </a:cubicBezTo>
                <a:cubicBezTo>
                  <a:pt x="1524" y="128"/>
                  <a:pt x="1525" y="128"/>
                  <a:pt x="1526" y="128"/>
                </a:cubicBezTo>
                <a:cubicBezTo>
                  <a:pt x="1527" y="128"/>
                  <a:pt x="1528" y="127"/>
                  <a:pt x="1529" y="126"/>
                </a:cubicBezTo>
                <a:cubicBezTo>
                  <a:pt x="1533" y="121"/>
                  <a:pt x="1527" y="107"/>
                  <a:pt x="1526" y="103"/>
                </a:cubicBezTo>
                <a:cubicBezTo>
                  <a:pt x="1522" y="94"/>
                  <a:pt x="1518" y="87"/>
                  <a:pt x="1514" y="79"/>
                </a:cubicBezTo>
                <a:cubicBezTo>
                  <a:pt x="1508" y="65"/>
                  <a:pt x="1501" y="52"/>
                  <a:pt x="1492" y="40"/>
                </a:cubicBezTo>
                <a:cubicBezTo>
                  <a:pt x="1489" y="35"/>
                  <a:pt x="1485" y="31"/>
                  <a:pt x="1480" y="29"/>
                </a:cubicBezTo>
                <a:cubicBezTo>
                  <a:pt x="1475" y="27"/>
                  <a:pt x="1469" y="29"/>
                  <a:pt x="1466" y="34"/>
                </a:cubicBezTo>
                <a:cubicBezTo>
                  <a:pt x="1464" y="37"/>
                  <a:pt x="1463" y="42"/>
                  <a:pt x="1464" y="46"/>
                </a:cubicBezTo>
                <a:cubicBezTo>
                  <a:pt x="1464" y="50"/>
                  <a:pt x="1465" y="54"/>
                  <a:pt x="1466" y="58"/>
                </a:cubicBezTo>
                <a:close/>
                <a:moveTo>
                  <a:pt x="1537" y="16"/>
                </a:moveTo>
                <a:cubicBezTo>
                  <a:pt x="1539" y="11"/>
                  <a:pt x="1540" y="5"/>
                  <a:pt x="1541" y="0"/>
                </a:cubicBezTo>
                <a:cubicBezTo>
                  <a:pt x="1529" y="0"/>
                  <a:pt x="1529" y="0"/>
                  <a:pt x="1529" y="0"/>
                </a:cubicBezTo>
                <a:cubicBezTo>
                  <a:pt x="1529" y="1"/>
                  <a:pt x="1529" y="2"/>
                  <a:pt x="1529" y="3"/>
                </a:cubicBezTo>
                <a:cubicBezTo>
                  <a:pt x="1530" y="5"/>
                  <a:pt x="1533" y="24"/>
                  <a:pt x="1537" y="16"/>
                </a:cubicBezTo>
                <a:close/>
                <a:moveTo>
                  <a:pt x="1153" y="425"/>
                </a:moveTo>
                <a:cubicBezTo>
                  <a:pt x="1156" y="429"/>
                  <a:pt x="1166" y="414"/>
                  <a:pt x="1171" y="406"/>
                </a:cubicBezTo>
                <a:cubicBezTo>
                  <a:pt x="1177" y="399"/>
                  <a:pt x="1183" y="390"/>
                  <a:pt x="1188" y="382"/>
                </a:cubicBezTo>
                <a:cubicBezTo>
                  <a:pt x="1195" y="370"/>
                  <a:pt x="1201" y="358"/>
                  <a:pt x="1207" y="346"/>
                </a:cubicBezTo>
                <a:cubicBezTo>
                  <a:pt x="1212" y="333"/>
                  <a:pt x="1218" y="321"/>
                  <a:pt x="1216" y="306"/>
                </a:cubicBezTo>
                <a:cubicBezTo>
                  <a:pt x="1216" y="303"/>
                  <a:pt x="1215" y="300"/>
                  <a:pt x="1214" y="298"/>
                </a:cubicBezTo>
                <a:cubicBezTo>
                  <a:pt x="1211" y="295"/>
                  <a:pt x="1208" y="295"/>
                  <a:pt x="1205" y="296"/>
                </a:cubicBezTo>
                <a:cubicBezTo>
                  <a:pt x="1198" y="298"/>
                  <a:pt x="1194" y="304"/>
                  <a:pt x="1190" y="310"/>
                </a:cubicBezTo>
                <a:cubicBezTo>
                  <a:pt x="1185" y="318"/>
                  <a:pt x="1180" y="326"/>
                  <a:pt x="1177" y="335"/>
                </a:cubicBezTo>
                <a:cubicBezTo>
                  <a:pt x="1171" y="349"/>
                  <a:pt x="1167" y="364"/>
                  <a:pt x="1162" y="380"/>
                </a:cubicBezTo>
                <a:cubicBezTo>
                  <a:pt x="1158" y="394"/>
                  <a:pt x="1149" y="421"/>
                  <a:pt x="1153" y="425"/>
                </a:cubicBezTo>
                <a:close/>
                <a:moveTo>
                  <a:pt x="1145" y="352"/>
                </a:moveTo>
                <a:cubicBezTo>
                  <a:pt x="1146" y="355"/>
                  <a:pt x="1149" y="374"/>
                  <a:pt x="1153" y="366"/>
                </a:cubicBezTo>
                <a:cubicBezTo>
                  <a:pt x="1155" y="361"/>
                  <a:pt x="1156" y="355"/>
                  <a:pt x="1157" y="350"/>
                </a:cubicBezTo>
                <a:cubicBezTo>
                  <a:pt x="1159" y="340"/>
                  <a:pt x="1160" y="330"/>
                  <a:pt x="1161" y="320"/>
                </a:cubicBezTo>
                <a:cubicBezTo>
                  <a:pt x="1164" y="303"/>
                  <a:pt x="1165" y="286"/>
                  <a:pt x="1166" y="268"/>
                </a:cubicBezTo>
                <a:cubicBezTo>
                  <a:pt x="1167" y="254"/>
                  <a:pt x="1168" y="232"/>
                  <a:pt x="1156" y="224"/>
                </a:cubicBezTo>
                <a:cubicBezTo>
                  <a:pt x="1151" y="221"/>
                  <a:pt x="1144" y="223"/>
                  <a:pt x="1140" y="228"/>
                </a:cubicBezTo>
                <a:cubicBezTo>
                  <a:pt x="1136" y="233"/>
                  <a:pt x="1134" y="241"/>
                  <a:pt x="1133" y="248"/>
                </a:cubicBezTo>
                <a:cubicBezTo>
                  <a:pt x="1134" y="273"/>
                  <a:pt x="1137" y="298"/>
                  <a:pt x="1140" y="323"/>
                </a:cubicBezTo>
                <a:cubicBezTo>
                  <a:pt x="1142" y="333"/>
                  <a:pt x="1143" y="343"/>
                  <a:pt x="1145" y="352"/>
                </a:cubicBezTo>
                <a:close/>
                <a:moveTo>
                  <a:pt x="1540" y="580"/>
                </a:moveTo>
                <a:cubicBezTo>
                  <a:pt x="1535" y="577"/>
                  <a:pt x="1528" y="579"/>
                  <a:pt x="1524" y="584"/>
                </a:cubicBezTo>
                <a:cubicBezTo>
                  <a:pt x="1520" y="589"/>
                  <a:pt x="1518" y="596"/>
                  <a:pt x="1517" y="604"/>
                </a:cubicBezTo>
                <a:cubicBezTo>
                  <a:pt x="1518" y="629"/>
                  <a:pt x="1521" y="654"/>
                  <a:pt x="1524" y="679"/>
                </a:cubicBezTo>
                <a:cubicBezTo>
                  <a:pt x="1526" y="688"/>
                  <a:pt x="1527" y="698"/>
                  <a:pt x="1529" y="708"/>
                </a:cubicBezTo>
                <a:cubicBezTo>
                  <a:pt x="1530" y="711"/>
                  <a:pt x="1533" y="730"/>
                  <a:pt x="1537" y="721"/>
                </a:cubicBezTo>
                <a:cubicBezTo>
                  <a:pt x="1539" y="717"/>
                  <a:pt x="1540" y="711"/>
                  <a:pt x="1541" y="706"/>
                </a:cubicBezTo>
                <a:cubicBezTo>
                  <a:pt x="1543" y="696"/>
                  <a:pt x="1544" y="685"/>
                  <a:pt x="1545" y="675"/>
                </a:cubicBezTo>
                <a:cubicBezTo>
                  <a:pt x="1548" y="658"/>
                  <a:pt x="1549" y="641"/>
                  <a:pt x="1550" y="624"/>
                </a:cubicBezTo>
                <a:cubicBezTo>
                  <a:pt x="1551" y="610"/>
                  <a:pt x="1552" y="587"/>
                  <a:pt x="1540" y="580"/>
                </a:cubicBezTo>
                <a:close/>
                <a:moveTo>
                  <a:pt x="1128" y="1047"/>
                </a:moveTo>
                <a:cubicBezTo>
                  <a:pt x="1124" y="1033"/>
                  <a:pt x="1118" y="1009"/>
                  <a:pt x="1104" y="1004"/>
                </a:cubicBezTo>
                <a:cubicBezTo>
                  <a:pt x="1100" y="1003"/>
                  <a:pt x="1095" y="1004"/>
                  <a:pt x="1092" y="1008"/>
                </a:cubicBezTo>
                <a:cubicBezTo>
                  <a:pt x="1088" y="1014"/>
                  <a:pt x="1088" y="1022"/>
                  <a:pt x="1090" y="1029"/>
                </a:cubicBezTo>
                <a:cubicBezTo>
                  <a:pt x="1096" y="1050"/>
                  <a:pt x="1104" y="1071"/>
                  <a:pt x="1114" y="1089"/>
                </a:cubicBezTo>
                <a:cubicBezTo>
                  <a:pt x="1119" y="1098"/>
                  <a:pt x="1125" y="1107"/>
                  <a:pt x="1130" y="1116"/>
                </a:cubicBezTo>
                <a:cubicBezTo>
                  <a:pt x="1133" y="1120"/>
                  <a:pt x="1147" y="1144"/>
                  <a:pt x="1147" y="1134"/>
                </a:cubicBezTo>
                <a:cubicBezTo>
                  <a:pt x="1147" y="1122"/>
                  <a:pt x="1144" y="1110"/>
                  <a:pt x="1141" y="1098"/>
                </a:cubicBezTo>
                <a:cubicBezTo>
                  <a:pt x="1138" y="1081"/>
                  <a:pt x="1133" y="1064"/>
                  <a:pt x="1128" y="1047"/>
                </a:cubicBezTo>
                <a:close/>
                <a:moveTo>
                  <a:pt x="1153" y="1133"/>
                </a:moveTo>
                <a:cubicBezTo>
                  <a:pt x="1156" y="1137"/>
                  <a:pt x="1166" y="1122"/>
                  <a:pt x="1171" y="1115"/>
                </a:cubicBezTo>
                <a:cubicBezTo>
                  <a:pt x="1177" y="1107"/>
                  <a:pt x="1183" y="1099"/>
                  <a:pt x="1188" y="1090"/>
                </a:cubicBezTo>
                <a:cubicBezTo>
                  <a:pt x="1195" y="1079"/>
                  <a:pt x="1201" y="1067"/>
                  <a:pt x="1207" y="1054"/>
                </a:cubicBezTo>
                <a:cubicBezTo>
                  <a:pt x="1212" y="1042"/>
                  <a:pt x="1218" y="1030"/>
                  <a:pt x="1216" y="1015"/>
                </a:cubicBezTo>
                <a:cubicBezTo>
                  <a:pt x="1216" y="1012"/>
                  <a:pt x="1215" y="1008"/>
                  <a:pt x="1214" y="1006"/>
                </a:cubicBezTo>
                <a:cubicBezTo>
                  <a:pt x="1211" y="1003"/>
                  <a:pt x="1208" y="1003"/>
                  <a:pt x="1205" y="1004"/>
                </a:cubicBezTo>
                <a:cubicBezTo>
                  <a:pt x="1198" y="1006"/>
                  <a:pt x="1194" y="1012"/>
                  <a:pt x="1190" y="1019"/>
                </a:cubicBezTo>
                <a:cubicBezTo>
                  <a:pt x="1185" y="1026"/>
                  <a:pt x="1180" y="1034"/>
                  <a:pt x="1177" y="1043"/>
                </a:cubicBezTo>
                <a:cubicBezTo>
                  <a:pt x="1171" y="1058"/>
                  <a:pt x="1167" y="1073"/>
                  <a:pt x="1162" y="1088"/>
                </a:cubicBezTo>
                <a:cubicBezTo>
                  <a:pt x="1158" y="1103"/>
                  <a:pt x="1149" y="1129"/>
                  <a:pt x="1153" y="1133"/>
                </a:cubicBezTo>
                <a:close/>
                <a:moveTo>
                  <a:pt x="1156" y="933"/>
                </a:moveTo>
                <a:cubicBezTo>
                  <a:pt x="1151" y="930"/>
                  <a:pt x="1144" y="932"/>
                  <a:pt x="1140" y="937"/>
                </a:cubicBezTo>
                <a:cubicBezTo>
                  <a:pt x="1136" y="942"/>
                  <a:pt x="1134" y="949"/>
                  <a:pt x="1133" y="956"/>
                </a:cubicBezTo>
                <a:cubicBezTo>
                  <a:pt x="1134" y="982"/>
                  <a:pt x="1137" y="1006"/>
                  <a:pt x="1140" y="1031"/>
                </a:cubicBezTo>
                <a:cubicBezTo>
                  <a:pt x="1142" y="1041"/>
                  <a:pt x="1143" y="1051"/>
                  <a:pt x="1145" y="1061"/>
                </a:cubicBezTo>
                <a:cubicBezTo>
                  <a:pt x="1146" y="1064"/>
                  <a:pt x="1149" y="1082"/>
                  <a:pt x="1153" y="1074"/>
                </a:cubicBezTo>
                <a:cubicBezTo>
                  <a:pt x="1155" y="1070"/>
                  <a:pt x="1156" y="1063"/>
                  <a:pt x="1157" y="1058"/>
                </a:cubicBezTo>
                <a:cubicBezTo>
                  <a:pt x="1159" y="1048"/>
                  <a:pt x="1160" y="1038"/>
                  <a:pt x="1161" y="1028"/>
                </a:cubicBezTo>
                <a:cubicBezTo>
                  <a:pt x="1164" y="1011"/>
                  <a:pt x="1165" y="994"/>
                  <a:pt x="1166" y="977"/>
                </a:cubicBezTo>
                <a:cubicBezTo>
                  <a:pt x="1167" y="963"/>
                  <a:pt x="1168" y="940"/>
                  <a:pt x="1156" y="933"/>
                </a:cubicBezTo>
                <a:close/>
                <a:moveTo>
                  <a:pt x="1514" y="58"/>
                </a:moveTo>
                <a:cubicBezTo>
                  <a:pt x="1517" y="62"/>
                  <a:pt x="1531" y="86"/>
                  <a:pt x="1531" y="76"/>
                </a:cubicBezTo>
                <a:cubicBezTo>
                  <a:pt x="1531" y="64"/>
                  <a:pt x="1528" y="51"/>
                  <a:pt x="1525" y="40"/>
                </a:cubicBezTo>
                <a:cubicBezTo>
                  <a:pt x="1522" y="27"/>
                  <a:pt x="1519" y="13"/>
                  <a:pt x="1516" y="0"/>
                </a:cubicBezTo>
                <a:cubicBezTo>
                  <a:pt x="1484" y="0"/>
                  <a:pt x="1484" y="0"/>
                  <a:pt x="1484" y="0"/>
                </a:cubicBezTo>
                <a:cubicBezTo>
                  <a:pt x="1488" y="11"/>
                  <a:pt x="1493" y="21"/>
                  <a:pt x="1498" y="31"/>
                </a:cubicBezTo>
                <a:cubicBezTo>
                  <a:pt x="1503" y="40"/>
                  <a:pt x="1509" y="49"/>
                  <a:pt x="1514" y="58"/>
                </a:cubicBezTo>
                <a:close/>
                <a:moveTo>
                  <a:pt x="1882" y="381"/>
                </a:moveTo>
                <a:cubicBezTo>
                  <a:pt x="1887" y="390"/>
                  <a:pt x="1892" y="399"/>
                  <a:pt x="1898" y="407"/>
                </a:cubicBezTo>
                <a:cubicBezTo>
                  <a:pt x="1901" y="411"/>
                  <a:pt x="1915" y="436"/>
                  <a:pt x="1915" y="426"/>
                </a:cubicBezTo>
                <a:cubicBezTo>
                  <a:pt x="1915" y="414"/>
                  <a:pt x="1912" y="401"/>
                  <a:pt x="1909" y="390"/>
                </a:cubicBezTo>
                <a:cubicBezTo>
                  <a:pt x="1906" y="373"/>
                  <a:pt x="1901" y="355"/>
                  <a:pt x="1896" y="339"/>
                </a:cubicBezTo>
                <a:cubicBezTo>
                  <a:pt x="1892" y="324"/>
                  <a:pt x="1886" y="301"/>
                  <a:pt x="1872" y="296"/>
                </a:cubicBezTo>
                <a:cubicBezTo>
                  <a:pt x="1868" y="294"/>
                  <a:pt x="1863" y="296"/>
                  <a:pt x="1860" y="300"/>
                </a:cubicBezTo>
                <a:cubicBezTo>
                  <a:pt x="1856" y="305"/>
                  <a:pt x="1856" y="314"/>
                  <a:pt x="1858" y="321"/>
                </a:cubicBezTo>
                <a:cubicBezTo>
                  <a:pt x="1864" y="342"/>
                  <a:pt x="1872" y="362"/>
                  <a:pt x="1882" y="381"/>
                </a:cubicBezTo>
                <a:close/>
                <a:moveTo>
                  <a:pt x="1850" y="408"/>
                </a:moveTo>
                <a:cubicBezTo>
                  <a:pt x="1861" y="437"/>
                  <a:pt x="1881" y="457"/>
                  <a:pt x="1901" y="474"/>
                </a:cubicBezTo>
                <a:cubicBezTo>
                  <a:pt x="1903" y="475"/>
                  <a:pt x="1905" y="477"/>
                  <a:pt x="1907" y="478"/>
                </a:cubicBezTo>
                <a:cubicBezTo>
                  <a:pt x="1908" y="478"/>
                  <a:pt x="1909" y="478"/>
                  <a:pt x="1910" y="478"/>
                </a:cubicBezTo>
                <a:cubicBezTo>
                  <a:pt x="1911" y="478"/>
                  <a:pt x="1912" y="477"/>
                  <a:pt x="1913" y="476"/>
                </a:cubicBezTo>
                <a:cubicBezTo>
                  <a:pt x="1917" y="471"/>
                  <a:pt x="1911" y="457"/>
                  <a:pt x="1910" y="453"/>
                </a:cubicBezTo>
                <a:cubicBezTo>
                  <a:pt x="1906" y="444"/>
                  <a:pt x="1902" y="436"/>
                  <a:pt x="1898" y="429"/>
                </a:cubicBezTo>
                <a:cubicBezTo>
                  <a:pt x="1892" y="415"/>
                  <a:pt x="1885" y="402"/>
                  <a:pt x="1876" y="390"/>
                </a:cubicBezTo>
                <a:cubicBezTo>
                  <a:pt x="1873" y="385"/>
                  <a:pt x="1869" y="381"/>
                  <a:pt x="1864" y="379"/>
                </a:cubicBezTo>
                <a:cubicBezTo>
                  <a:pt x="1859" y="377"/>
                  <a:pt x="1853" y="379"/>
                  <a:pt x="1850" y="384"/>
                </a:cubicBezTo>
                <a:cubicBezTo>
                  <a:pt x="1848" y="387"/>
                  <a:pt x="1847" y="392"/>
                  <a:pt x="1848" y="396"/>
                </a:cubicBezTo>
                <a:cubicBezTo>
                  <a:pt x="1848" y="400"/>
                  <a:pt x="1849" y="404"/>
                  <a:pt x="1850" y="408"/>
                </a:cubicBezTo>
                <a:close/>
                <a:moveTo>
                  <a:pt x="1913" y="352"/>
                </a:moveTo>
                <a:cubicBezTo>
                  <a:pt x="1914" y="355"/>
                  <a:pt x="1917" y="374"/>
                  <a:pt x="1921" y="366"/>
                </a:cubicBezTo>
                <a:cubicBezTo>
                  <a:pt x="1923" y="361"/>
                  <a:pt x="1924" y="355"/>
                  <a:pt x="1925" y="350"/>
                </a:cubicBezTo>
                <a:cubicBezTo>
                  <a:pt x="1927" y="340"/>
                  <a:pt x="1928" y="330"/>
                  <a:pt x="1929" y="320"/>
                </a:cubicBezTo>
                <a:cubicBezTo>
                  <a:pt x="1932" y="303"/>
                  <a:pt x="1933" y="286"/>
                  <a:pt x="1934" y="268"/>
                </a:cubicBezTo>
                <a:cubicBezTo>
                  <a:pt x="1935" y="254"/>
                  <a:pt x="1936" y="232"/>
                  <a:pt x="1924" y="224"/>
                </a:cubicBezTo>
                <a:cubicBezTo>
                  <a:pt x="1919" y="221"/>
                  <a:pt x="1912" y="223"/>
                  <a:pt x="1908" y="228"/>
                </a:cubicBezTo>
                <a:cubicBezTo>
                  <a:pt x="1904" y="233"/>
                  <a:pt x="1902" y="241"/>
                  <a:pt x="1901" y="248"/>
                </a:cubicBezTo>
                <a:cubicBezTo>
                  <a:pt x="1902" y="273"/>
                  <a:pt x="1905" y="298"/>
                  <a:pt x="1908" y="323"/>
                </a:cubicBezTo>
                <a:cubicBezTo>
                  <a:pt x="1910" y="333"/>
                  <a:pt x="1911" y="343"/>
                  <a:pt x="1913" y="352"/>
                </a:cubicBezTo>
                <a:close/>
                <a:moveTo>
                  <a:pt x="1850" y="1116"/>
                </a:moveTo>
                <a:cubicBezTo>
                  <a:pt x="1861" y="1146"/>
                  <a:pt x="1881" y="1165"/>
                  <a:pt x="1901" y="1182"/>
                </a:cubicBezTo>
                <a:cubicBezTo>
                  <a:pt x="1903" y="1184"/>
                  <a:pt x="1905" y="1185"/>
                  <a:pt x="1907" y="1186"/>
                </a:cubicBezTo>
                <a:cubicBezTo>
                  <a:pt x="1908" y="1186"/>
                  <a:pt x="1909" y="1186"/>
                  <a:pt x="1910" y="1186"/>
                </a:cubicBezTo>
                <a:cubicBezTo>
                  <a:pt x="1911" y="1186"/>
                  <a:pt x="1912" y="1185"/>
                  <a:pt x="1913" y="1184"/>
                </a:cubicBezTo>
                <a:cubicBezTo>
                  <a:pt x="1917" y="1179"/>
                  <a:pt x="1911" y="1166"/>
                  <a:pt x="1910" y="1161"/>
                </a:cubicBezTo>
                <a:cubicBezTo>
                  <a:pt x="1906" y="1153"/>
                  <a:pt x="1902" y="1145"/>
                  <a:pt x="1898" y="1137"/>
                </a:cubicBezTo>
                <a:cubicBezTo>
                  <a:pt x="1892" y="1124"/>
                  <a:pt x="1885" y="1110"/>
                  <a:pt x="1876" y="1099"/>
                </a:cubicBezTo>
                <a:cubicBezTo>
                  <a:pt x="1873" y="1094"/>
                  <a:pt x="1869" y="1089"/>
                  <a:pt x="1864" y="1087"/>
                </a:cubicBezTo>
                <a:cubicBezTo>
                  <a:pt x="1859" y="1086"/>
                  <a:pt x="1853" y="1087"/>
                  <a:pt x="1850" y="1093"/>
                </a:cubicBezTo>
                <a:cubicBezTo>
                  <a:pt x="1848" y="1096"/>
                  <a:pt x="1847" y="1100"/>
                  <a:pt x="1848" y="1104"/>
                </a:cubicBezTo>
                <a:cubicBezTo>
                  <a:pt x="1848" y="1109"/>
                  <a:pt x="1849" y="1112"/>
                  <a:pt x="1850" y="1116"/>
                </a:cubicBezTo>
                <a:close/>
                <a:moveTo>
                  <a:pt x="1896" y="1047"/>
                </a:moveTo>
                <a:cubicBezTo>
                  <a:pt x="1892" y="1033"/>
                  <a:pt x="1886" y="1009"/>
                  <a:pt x="1872" y="1004"/>
                </a:cubicBezTo>
                <a:cubicBezTo>
                  <a:pt x="1868" y="1003"/>
                  <a:pt x="1863" y="1004"/>
                  <a:pt x="1860" y="1008"/>
                </a:cubicBezTo>
                <a:cubicBezTo>
                  <a:pt x="1856" y="1014"/>
                  <a:pt x="1856" y="1022"/>
                  <a:pt x="1858" y="1029"/>
                </a:cubicBezTo>
                <a:cubicBezTo>
                  <a:pt x="1864" y="1050"/>
                  <a:pt x="1872" y="1071"/>
                  <a:pt x="1882" y="1089"/>
                </a:cubicBezTo>
                <a:cubicBezTo>
                  <a:pt x="1887" y="1098"/>
                  <a:pt x="1892" y="1107"/>
                  <a:pt x="1898" y="1116"/>
                </a:cubicBezTo>
                <a:cubicBezTo>
                  <a:pt x="1901" y="1120"/>
                  <a:pt x="1915" y="1144"/>
                  <a:pt x="1915" y="1134"/>
                </a:cubicBezTo>
                <a:cubicBezTo>
                  <a:pt x="1915" y="1122"/>
                  <a:pt x="1912" y="1110"/>
                  <a:pt x="1909" y="1098"/>
                </a:cubicBezTo>
                <a:cubicBezTo>
                  <a:pt x="1906" y="1081"/>
                  <a:pt x="1901" y="1064"/>
                  <a:pt x="1896" y="1047"/>
                </a:cubicBezTo>
                <a:close/>
                <a:moveTo>
                  <a:pt x="1555" y="762"/>
                </a:moveTo>
                <a:cubicBezTo>
                  <a:pt x="1561" y="754"/>
                  <a:pt x="1567" y="746"/>
                  <a:pt x="1572" y="738"/>
                </a:cubicBezTo>
                <a:cubicBezTo>
                  <a:pt x="1579" y="726"/>
                  <a:pt x="1585" y="714"/>
                  <a:pt x="1591" y="702"/>
                </a:cubicBezTo>
                <a:cubicBezTo>
                  <a:pt x="1596" y="689"/>
                  <a:pt x="1602" y="677"/>
                  <a:pt x="1600" y="662"/>
                </a:cubicBezTo>
                <a:cubicBezTo>
                  <a:pt x="1600" y="659"/>
                  <a:pt x="1599" y="656"/>
                  <a:pt x="1598" y="653"/>
                </a:cubicBezTo>
                <a:cubicBezTo>
                  <a:pt x="1595" y="651"/>
                  <a:pt x="1592" y="651"/>
                  <a:pt x="1589" y="651"/>
                </a:cubicBezTo>
                <a:cubicBezTo>
                  <a:pt x="1582" y="653"/>
                  <a:pt x="1578" y="659"/>
                  <a:pt x="1574" y="666"/>
                </a:cubicBezTo>
                <a:cubicBezTo>
                  <a:pt x="1569" y="674"/>
                  <a:pt x="1564" y="681"/>
                  <a:pt x="1561" y="690"/>
                </a:cubicBezTo>
                <a:cubicBezTo>
                  <a:pt x="1555" y="705"/>
                  <a:pt x="1551" y="720"/>
                  <a:pt x="1546" y="735"/>
                </a:cubicBezTo>
                <a:cubicBezTo>
                  <a:pt x="1542" y="750"/>
                  <a:pt x="1533" y="776"/>
                  <a:pt x="1537" y="781"/>
                </a:cubicBezTo>
                <a:cubicBezTo>
                  <a:pt x="1540" y="785"/>
                  <a:pt x="1550" y="769"/>
                  <a:pt x="1555" y="762"/>
                </a:cubicBezTo>
                <a:close/>
                <a:moveTo>
                  <a:pt x="1512" y="694"/>
                </a:moveTo>
                <a:cubicBezTo>
                  <a:pt x="1508" y="680"/>
                  <a:pt x="1502" y="656"/>
                  <a:pt x="1488" y="652"/>
                </a:cubicBezTo>
                <a:cubicBezTo>
                  <a:pt x="1484" y="650"/>
                  <a:pt x="1479" y="651"/>
                  <a:pt x="1476" y="656"/>
                </a:cubicBezTo>
                <a:cubicBezTo>
                  <a:pt x="1472" y="661"/>
                  <a:pt x="1472" y="669"/>
                  <a:pt x="1474" y="676"/>
                </a:cubicBezTo>
                <a:cubicBezTo>
                  <a:pt x="1480" y="698"/>
                  <a:pt x="1488" y="718"/>
                  <a:pt x="1498" y="736"/>
                </a:cubicBezTo>
                <a:cubicBezTo>
                  <a:pt x="1503" y="746"/>
                  <a:pt x="1509" y="755"/>
                  <a:pt x="1514" y="763"/>
                </a:cubicBezTo>
                <a:cubicBezTo>
                  <a:pt x="1517" y="767"/>
                  <a:pt x="1531" y="791"/>
                  <a:pt x="1531" y="781"/>
                </a:cubicBezTo>
                <a:cubicBezTo>
                  <a:pt x="1531" y="769"/>
                  <a:pt x="1528" y="757"/>
                  <a:pt x="1525" y="746"/>
                </a:cubicBezTo>
                <a:cubicBezTo>
                  <a:pt x="1522" y="728"/>
                  <a:pt x="1517" y="711"/>
                  <a:pt x="1512" y="694"/>
                </a:cubicBezTo>
                <a:close/>
                <a:moveTo>
                  <a:pt x="1512" y="1400"/>
                </a:moveTo>
                <a:cubicBezTo>
                  <a:pt x="1508" y="1385"/>
                  <a:pt x="1502" y="1362"/>
                  <a:pt x="1488" y="1357"/>
                </a:cubicBezTo>
                <a:cubicBezTo>
                  <a:pt x="1484" y="1356"/>
                  <a:pt x="1479" y="1357"/>
                  <a:pt x="1476" y="1361"/>
                </a:cubicBezTo>
                <a:cubicBezTo>
                  <a:pt x="1472" y="1367"/>
                  <a:pt x="1472" y="1375"/>
                  <a:pt x="1474" y="1382"/>
                </a:cubicBezTo>
                <a:cubicBezTo>
                  <a:pt x="1480" y="1403"/>
                  <a:pt x="1488" y="1423"/>
                  <a:pt x="1498" y="1442"/>
                </a:cubicBezTo>
                <a:cubicBezTo>
                  <a:pt x="1503" y="1451"/>
                  <a:pt x="1509" y="1460"/>
                  <a:pt x="1514" y="1469"/>
                </a:cubicBezTo>
                <a:cubicBezTo>
                  <a:pt x="1517" y="1473"/>
                  <a:pt x="1531" y="1497"/>
                  <a:pt x="1531" y="1487"/>
                </a:cubicBezTo>
                <a:cubicBezTo>
                  <a:pt x="1531" y="1475"/>
                  <a:pt x="1528" y="1462"/>
                  <a:pt x="1525" y="1451"/>
                </a:cubicBezTo>
                <a:cubicBezTo>
                  <a:pt x="1522" y="1434"/>
                  <a:pt x="1517" y="1417"/>
                  <a:pt x="1512" y="1400"/>
                </a:cubicBezTo>
                <a:close/>
                <a:moveTo>
                  <a:pt x="1537" y="75"/>
                </a:moveTo>
                <a:cubicBezTo>
                  <a:pt x="1540" y="79"/>
                  <a:pt x="1550" y="64"/>
                  <a:pt x="1555" y="56"/>
                </a:cubicBezTo>
                <a:cubicBezTo>
                  <a:pt x="1561" y="49"/>
                  <a:pt x="1567" y="41"/>
                  <a:pt x="1572" y="32"/>
                </a:cubicBezTo>
                <a:cubicBezTo>
                  <a:pt x="1578" y="22"/>
                  <a:pt x="1584" y="11"/>
                  <a:pt x="1589" y="0"/>
                </a:cubicBezTo>
                <a:cubicBezTo>
                  <a:pt x="1555" y="0"/>
                  <a:pt x="1555" y="0"/>
                  <a:pt x="1555" y="0"/>
                </a:cubicBezTo>
                <a:cubicBezTo>
                  <a:pt x="1552" y="10"/>
                  <a:pt x="1549" y="20"/>
                  <a:pt x="1546" y="30"/>
                </a:cubicBezTo>
                <a:cubicBezTo>
                  <a:pt x="1542" y="44"/>
                  <a:pt x="1533" y="71"/>
                  <a:pt x="1537" y="75"/>
                </a:cubicBezTo>
                <a:close/>
                <a:moveTo>
                  <a:pt x="1921" y="1133"/>
                </a:moveTo>
                <a:cubicBezTo>
                  <a:pt x="1924" y="1137"/>
                  <a:pt x="1934" y="1122"/>
                  <a:pt x="1939" y="1115"/>
                </a:cubicBezTo>
                <a:cubicBezTo>
                  <a:pt x="1945" y="1107"/>
                  <a:pt x="1951" y="1099"/>
                  <a:pt x="1956" y="1090"/>
                </a:cubicBezTo>
                <a:cubicBezTo>
                  <a:pt x="1963" y="1079"/>
                  <a:pt x="1969" y="1067"/>
                  <a:pt x="1975" y="1054"/>
                </a:cubicBezTo>
                <a:cubicBezTo>
                  <a:pt x="1980" y="1042"/>
                  <a:pt x="1986" y="1030"/>
                  <a:pt x="1984" y="1015"/>
                </a:cubicBezTo>
                <a:cubicBezTo>
                  <a:pt x="1984" y="1012"/>
                  <a:pt x="1983" y="1008"/>
                  <a:pt x="1982" y="1006"/>
                </a:cubicBezTo>
                <a:cubicBezTo>
                  <a:pt x="1979" y="1003"/>
                  <a:pt x="1976" y="1003"/>
                  <a:pt x="1973" y="1004"/>
                </a:cubicBezTo>
                <a:cubicBezTo>
                  <a:pt x="1966" y="1006"/>
                  <a:pt x="1962" y="1012"/>
                  <a:pt x="1958" y="1019"/>
                </a:cubicBezTo>
                <a:cubicBezTo>
                  <a:pt x="1953" y="1026"/>
                  <a:pt x="1948" y="1034"/>
                  <a:pt x="1945" y="1043"/>
                </a:cubicBezTo>
                <a:cubicBezTo>
                  <a:pt x="1939" y="1058"/>
                  <a:pt x="1935" y="1073"/>
                  <a:pt x="1930" y="1088"/>
                </a:cubicBezTo>
                <a:cubicBezTo>
                  <a:pt x="1926" y="1103"/>
                  <a:pt x="1917" y="1129"/>
                  <a:pt x="1921" y="1133"/>
                </a:cubicBezTo>
                <a:close/>
                <a:moveTo>
                  <a:pt x="1537" y="1486"/>
                </a:moveTo>
                <a:cubicBezTo>
                  <a:pt x="1540" y="1490"/>
                  <a:pt x="1550" y="1475"/>
                  <a:pt x="1555" y="1468"/>
                </a:cubicBezTo>
                <a:cubicBezTo>
                  <a:pt x="1561" y="1460"/>
                  <a:pt x="1567" y="1452"/>
                  <a:pt x="1572" y="1443"/>
                </a:cubicBezTo>
                <a:cubicBezTo>
                  <a:pt x="1579" y="1432"/>
                  <a:pt x="1585" y="1420"/>
                  <a:pt x="1591" y="1407"/>
                </a:cubicBezTo>
                <a:cubicBezTo>
                  <a:pt x="1596" y="1395"/>
                  <a:pt x="1602" y="1382"/>
                  <a:pt x="1600" y="1368"/>
                </a:cubicBezTo>
                <a:cubicBezTo>
                  <a:pt x="1600" y="1364"/>
                  <a:pt x="1599" y="1361"/>
                  <a:pt x="1598" y="1359"/>
                </a:cubicBezTo>
                <a:cubicBezTo>
                  <a:pt x="1595" y="1356"/>
                  <a:pt x="1592" y="1356"/>
                  <a:pt x="1589" y="1357"/>
                </a:cubicBezTo>
                <a:cubicBezTo>
                  <a:pt x="1582" y="1359"/>
                  <a:pt x="1578" y="1365"/>
                  <a:pt x="1574" y="1372"/>
                </a:cubicBezTo>
                <a:cubicBezTo>
                  <a:pt x="1569" y="1379"/>
                  <a:pt x="1564" y="1387"/>
                  <a:pt x="1561" y="1396"/>
                </a:cubicBezTo>
                <a:cubicBezTo>
                  <a:pt x="1555" y="1411"/>
                  <a:pt x="1551" y="1426"/>
                  <a:pt x="1546" y="1441"/>
                </a:cubicBezTo>
                <a:cubicBezTo>
                  <a:pt x="1542" y="1456"/>
                  <a:pt x="1533" y="1482"/>
                  <a:pt x="1537" y="1486"/>
                </a:cubicBezTo>
                <a:close/>
                <a:moveTo>
                  <a:pt x="1540" y="1285"/>
                </a:moveTo>
                <a:cubicBezTo>
                  <a:pt x="1535" y="1282"/>
                  <a:pt x="1528" y="1285"/>
                  <a:pt x="1524" y="1290"/>
                </a:cubicBezTo>
                <a:cubicBezTo>
                  <a:pt x="1520" y="1295"/>
                  <a:pt x="1518" y="1302"/>
                  <a:pt x="1517" y="1309"/>
                </a:cubicBezTo>
                <a:cubicBezTo>
                  <a:pt x="1518" y="1334"/>
                  <a:pt x="1521" y="1359"/>
                  <a:pt x="1524" y="1384"/>
                </a:cubicBezTo>
                <a:cubicBezTo>
                  <a:pt x="1526" y="1394"/>
                  <a:pt x="1527" y="1404"/>
                  <a:pt x="1529" y="1414"/>
                </a:cubicBezTo>
                <a:cubicBezTo>
                  <a:pt x="1530" y="1417"/>
                  <a:pt x="1533" y="1435"/>
                  <a:pt x="1537" y="1427"/>
                </a:cubicBezTo>
                <a:cubicBezTo>
                  <a:pt x="1539" y="1423"/>
                  <a:pt x="1540" y="1416"/>
                  <a:pt x="1541" y="1411"/>
                </a:cubicBezTo>
                <a:cubicBezTo>
                  <a:pt x="1543" y="1401"/>
                  <a:pt x="1544" y="1391"/>
                  <a:pt x="1545" y="1381"/>
                </a:cubicBezTo>
                <a:cubicBezTo>
                  <a:pt x="1548" y="1364"/>
                  <a:pt x="1549" y="1347"/>
                  <a:pt x="1550" y="1330"/>
                </a:cubicBezTo>
                <a:cubicBezTo>
                  <a:pt x="1551" y="1316"/>
                  <a:pt x="1552" y="1293"/>
                  <a:pt x="1540" y="1285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1082" y="408"/>
                </a:moveTo>
                <a:cubicBezTo>
                  <a:pt x="1093" y="437"/>
                  <a:pt x="1113" y="457"/>
                  <a:pt x="1133" y="474"/>
                </a:cubicBezTo>
                <a:cubicBezTo>
                  <a:pt x="1135" y="475"/>
                  <a:pt x="1137" y="477"/>
                  <a:pt x="1139" y="478"/>
                </a:cubicBezTo>
                <a:cubicBezTo>
                  <a:pt x="1140" y="478"/>
                  <a:pt x="1141" y="478"/>
                  <a:pt x="1142" y="478"/>
                </a:cubicBezTo>
                <a:cubicBezTo>
                  <a:pt x="1143" y="478"/>
                  <a:pt x="1144" y="477"/>
                  <a:pt x="1145" y="476"/>
                </a:cubicBezTo>
                <a:cubicBezTo>
                  <a:pt x="1149" y="471"/>
                  <a:pt x="1143" y="457"/>
                  <a:pt x="1142" y="453"/>
                </a:cubicBezTo>
                <a:cubicBezTo>
                  <a:pt x="1138" y="444"/>
                  <a:pt x="1134" y="436"/>
                  <a:pt x="1130" y="429"/>
                </a:cubicBezTo>
                <a:cubicBezTo>
                  <a:pt x="1124" y="415"/>
                  <a:pt x="1117" y="402"/>
                  <a:pt x="1108" y="390"/>
                </a:cubicBezTo>
                <a:cubicBezTo>
                  <a:pt x="1105" y="385"/>
                  <a:pt x="1101" y="381"/>
                  <a:pt x="1096" y="379"/>
                </a:cubicBezTo>
                <a:cubicBezTo>
                  <a:pt x="1091" y="377"/>
                  <a:pt x="1085" y="379"/>
                  <a:pt x="1082" y="384"/>
                </a:cubicBezTo>
                <a:cubicBezTo>
                  <a:pt x="1080" y="387"/>
                  <a:pt x="1079" y="392"/>
                  <a:pt x="1080" y="396"/>
                </a:cubicBezTo>
                <a:cubicBezTo>
                  <a:pt x="1080" y="400"/>
                  <a:pt x="1081" y="404"/>
                  <a:pt x="1082" y="408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1082" y="1116"/>
                </a:moveTo>
                <a:cubicBezTo>
                  <a:pt x="1093" y="1146"/>
                  <a:pt x="1113" y="1165"/>
                  <a:pt x="1133" y="1182"/>
                </a:cubicBezTo>
                <a:cubicBezTo>
                  <a:pt x="1135" y="1184"/>
                  <a:pt x="1137" y="1185"/>
                  <a:pt x="1139" y="1186"/>
                </a:cubicBezTo>
                <a:cubicBezTo>
                  <a:pt x="1140" y="1186"/>
                  <a:pt x="1141" y="1186"/>
                  <a:pt x="1142" y="1186"/>
                </a:cubicBezTo>
                <a:cubicBezTo>
                  <a:pt x="1143" y="1186"/>
                  <a:pt x="1144" y="1185"/>
                  <a:pt x="1145" y="1184"/>
                </a:cubicBezTo>
                <a:cubicBezTo>
                  <a:pt x="1149" y="1179"/>
                  <a:pt x="1143" y="1166"/>
                  <a:pt x="1142" y="1161"/>
                </a:cubicBezTo>
                <a:cubicBezTo>
                  <a:pt x="1138" y="1153"/>
                  <a:pt x="1134" y="1145"/>
                  <a:pt x="1130" y="1137"/>
                </a:cubicBezTo>
                <a:cubicBezTo>
                  <a:pt x="1124" y="1124"/>
                  <a:pt x="1117" y="1110"/>
                  <a:pt x="1108" y="1099"/>
                </a:cubicBezTo>
                <a:cubicBezTo>
                  <a:pt x="1105" y="1094"/>
                  <a:pt x="1101" y="1089"/>
                  <a:pt x="1096" y="1087"/>
                </a:cubicBezTo>
                <a:cubicBezTo>
                  <a:pt x="1091" y="1086"/>
                  <a:pt x="1085" y="1087"/>
                  <a:pt x="1082" y="1093"/>
                </a:cubicBezTo>
                <a:cubicBezTo>
                  <a:pt x="1080" y="1096"/>
                  <a:pt x="1079" y="1100"/>
                  <a:pt x="1080" y="1104"/>
                </a:cubicBezTo>
                <a:cubicBezTo>
                  <a:pt x="1080" y="1109"/>
                  <a:pt x="1081" y="1112"/>
                  <a:pt x="1082" y="1116"/>
                </a:cubicBezTo>
                <a:close/>
                <a:moveTo>
                  <a:pt x="744" y="694"/>
                </a:moveTo>
                <a:cubicBezTo>
                  <a:pt x="740" y="680"/>
                  <a:pt x="734" y="656"/>
                  <a:pt x="720" y="652"/>
                </a:cubicBez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72" y="580"/>
                </a:move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3076" y="1285"/>
                </a:moveTo>
                <a:cubicBezTo>
                  <a:pt x="3071" y="1282"/>
                  <a:pt x="3064" y="1285"/>
                  <a:pt x="3060" y="1290"/>
                </a:cubicBezTo>
                <a:cubicBezTo>
                  <a:pt x="3056" y="1295"/>
                  <a:pt x="3054" y="1302"/>
                  <a:pt x="3053" y="1309"/>
                </a:cubicBezTo>
                <a:cubicBezTo>
                  <a:pt x="3054" y="1334"/>
                  <a:pt x="3057" y="1359"/>
                  <a:pt x="3060" y="1384"/>
                </a:cubicBezTo>
                <a:cubicBezTo>
                  <a:pt x="3062" y="1394"/>
                  <a:pt x="3063" y="1404"/>
                  <a:pt x="3065" y="1414"/>
                </a:cubicBezTo>
                <a:cubicBezTo>
                  <a:pt x="3066" y="1417"/>
                  <a:pt x="3069" y="1435"/>
                  <a:pt x="3073" y="1427"/>
                </a:cubicBezTo>
                <a:cubicBezTo>
                  <a:pt x="3075" y="1423"/>
                  <a:pt x="3076" y="1416"/>
                  <a:pt x="3077" y="1411"/>
                </a:cubicBezTo>
                <a:cubicBezTo>
                  <a:pt x="3079" y="1401"/>
                  <a:pt x="3080" y="1391"/>
                  <a:pt x="3081" y="1381"/>
                </a:cubicBezTo>
                <a:cubicBezTo>
                  <a:pt x="3084" y="1364"/>
                  <a:pt x="3085" y="1347"/>
                  <a:pt x="3086" y="1330"/>
                </a:cubicBezTo>
                <a:cubicBezTo>
                  <a:pt x="3087" y="1316"/>
                  <a:pt x="3088" y="1293"/>
                  <a:pt x="3076" y="1285"/>
                </a:cubicBezTo>
                <a:close/>
                <a:moveTo>
                  <a:pt x="3073" y="1486"/>
                </a:moveTo>
                <a:cubicBezTo>
                  <a:pt x="3076" y="1490"/>
                  <a:pt x="3086" y="1475"/>
                  <a:pt x="3091" y="1468"/>
                </a:cubicBezTo>
                <a:cubicBezTo>
                  <a:pt x="3097" y="1460"/>
                  <a:pt x="3103" y="1452"/>
                  <a:pt x="3108" y="1443"/>
                </a:cubicBezTo>
                <a:cubicBezTo>
                  <a:pt x="3115" y="1432"/>
                  <a:pt x="3121" y="1420"/>
                  <a:pt x="3127" y="1407"/>
                </a:cubicBezTo>
                <a:cubicBezTo>
                  <a:pt x="3132" y="1395"/>
                  <a:pt x="3138" y="1382"/>
                  <a:pt x="3136" y="1368"/>
                </a:cubicBezTo>
                <a:cubicBezTo>
                  <a:pt x="3136" y="1364"/>
                  <a:pt x="3135" y="1361"/>
                  <a:pt x="3134" y="1359"/>
                </a:cubicBezTo>
                <a:cubicBezTo>
                  <a:pt x="3131" y="1356"/>
                  <a:pt x="3128" y="1356"/>
                  <a:pt x="3125" y="1357"/>
                </a:cubicBezTo>
                <a:cubicBezTo>
                  <a:pt x="3118" y="1359"/>
                  <a:pt x="3114" y="1365"/>
                  <a:pt x="3110" y="1372"/>
                </a:cubicBezTo>
                <a:cubicBezTo>
                  <a:pt x="3105" y="1379"/>
                  <a:pt x="3100" y="1387"/>
                  <a:pt x="3097" y="1396"/>
                </a:cubicBezTo>
                <a:cubicBezTo>
                  <a:pt x="3091" y="1411"/>
                  <a:pt x="3087" y="1426"/>
                  <a:pt x="3082" y="1441"/>
                </a:cubicBezTo>
                <a:cubicBezTo>
                  <a:pt x="3078" y="1456"/>
                  <a:pt x="3069" y="1482"/>
                  <a:pt x="3073" y="1486"/>
                </a:cubicBezTo>
                <a:close/>
                <a:moveTo>
                  <a:pt x="3073" y="75"/>
                </a:moveTo>
                <a:cubicBezTo>
                  <a:pt x="3076" y="79"/>
                  <a:pt x="3086" y="64"/>
                  <a:pt x="3091" y="56"/>
                </a:cubicBezTo>
                <a:cubicBezTo>
                  <a:pt x="3097" y="49"/>
                  <a:pt x="3103" y="41"/>
                  <a:pt x="3108" y="32"/>
                </a:cubicBezTo>
                <a:cubicBezTo>
                  <a:pt x="3114" y="22"/>
                  <a:pt x="3120" y="11"/>
                  <a:pt x="3125" y="0"/>
                </a:cubicBezTo>
                <a:cubicBezTo>
                  <a:pt x="3091" y="0"/>
                  <a:pt x="3091" y="0"/>
                  <a:pt x="3091" y="0"/>
                </a:cubicBezTo>
                <a:cubicBezTo>
                  <a:pt x="3088" y="10"/>
                  <a:pt x="3085" y="20"/>
                  <a:pt x="3082" y="30"/>
                </a:cubicBezTo>
                <a:cubicBezTo>
                  <a:pt x="3078" y="44"/>
                  <a:pt x="3069" y="71"/>
                  <a:pt x="3073" y="75"/>
                </a:cubicBezTo>
                <a:close/>
                <a:moveTo>
                  <a:pt x="1924" y="933"/>
                </a:moveTo>
                <a:cubicBezTo>
                  <a:pt x="1919" y="930"/>
                  <a:pt x="1912" y="932"/>
                  <a:pt x="1908" y="937"/>
                </a:cubicBezTo>
                <a:cubicBezTo>
                  <a:pt x="1904" y="942"/>
                  <a:pt x="1902" y="949"/>
                  <a:pt x="1901" y="956"/>
                </a:cubicBezTo>
                <a:cubicBezTo>
                  <a:pt x="1902" y="982"/>
                  <a:pt x="1905" y="1006"/>
                  <a:pt x="1908" y="1031"/>
                </a:cubicBezTo>
                <a:cubicBezTo>
                  <a:pt x="1910" y="1041"/>
                  <a:pt x="1911" y="1051"/>
                  <a:pt x="1913" y="1061"/>
                </a:cubicBezTo>
                <a:cubicBezTo>
                  <a:pt x="1914" y="1064"/>
                  <a:pt x="1917" y="1082"/>
                  <a:pt x="1921" y="1074"/>
                </a:cubicBezTo>
                <a:cubicBezTo>
                  <a:pt x="1923" y="1070"/>
                  <a:pt x="1924" y="1063"/>
                  <a:pt x="1925" y="1058"/>
                </a:cubicBezTo>
                <a:cubicBezTo>
                  <a:pt x="1927" y="1048"/>
                  <a:pt x="1928" y="1038"/>
                  <a:pt x="1929" y="1028"/>
                </a:cubicBezTo>
                <a:cubicBezTo>
                  <a:pt x="1932" y="1011"/>
                  <a:pt x="1933" y="994"/>
                  <a:pt x="1934" y="977"/>
                </a:cubicBezTo>
                <a:cubicBezTo>
                  <a:pt x="1935" y="963"/>
                  <a:pt x="1936" y="940"/>
                  <a:pt x="1924" y="933"/>
                </a:cubicBezTo>
                <a:close/>
                <a:moveTo>
                  <a:pt x="3386" y="1116"/>
                </a:moveTo>
                <a:cubicBezTo>
                  <a:pt x="3397" y="1146"/>
                  <a:pt x="3417" y="1165"/>
                  <a:pt x="3437" y="1182"/>
                </a:cubicBezTo>
                <a:cubicBezTo>
                  <a:pt x="3439" y="1184"/>
                  <a:pt x="3441" y="1185"/>
                  <a:pt x="3443" y="1186"/>
                </a:cubicBezTo>
                <a:cubicBezTo>
                  <a:pt x="3444" y="1186"/>
                  <a:pt x="3445" y="1186"/>
                  <a:pt x="3445" y="1186"/>
                </a:cubicBezTo>
                <a:cubicBezTo>
                  <a:pt x="3447" y="1186"/>
                  <a:pt x="3448" y="1185"/>
                  <a:pt x="3449" y="1184"/>
                </a:cubicBezTo>
                <a:cubicBezTo>
                  <a:pt x="3453" y="1179"/>
                  <a:pt x="3447" y="1166"/>
                  <a:pt x="3446" y="1161"/>
                </a:cubicBezTo>
                <a:cubicBezTo>
                  <a:pt x="3442" y="1153"/>
                  <a:pt x="3438" y="1145"/>
                  <a:pt x="3434" y="1137"/>
                </a:cubicBezTo>
                <a:cubicBezTo>
                  <a:pt x="3428" y="1124"/>
                  <a:pt x="3421" y="1110"/>
                  <a:pt x="3412" y="1099"/>
                </a:cubicBezTo>
                <a:cubicBezTo>
                  <a:pt x="3409" y="1094"/>
                  <a:pt x="3405" y="1089"/>
                  <a:pt x="3400" y="1087"/>
                </a:cubicBezTo>
                <a:cubicBezTo>
                  <a:pt x="3395" y="1086"/>
                  <a:pt x="3389" y="1087"/>
                  <a:pt x="3386" y="1093"/>
                </a:cubicBezTo>
                <a:cubicBezTo>
                  <a:pt x="3384" y="1096"/>
                  <a:pt x="3383" y="1100"/>
                  <a:pt x="3384" y="1104"/>
                </a:cubicBezTo>
                <a:cubicBezTo>
                  <a:pt x="3384" y="1109"/>
                  <a:pt x="3385" y="1112"/>
                  <a:pt x="3386" y="1116"/>
                </a:cubicBezTo>
                <a:close/>
                <a:moveTo>
                  <a:pt x="3073" y="16"/>
                </a:moveTo>
                <a:cubicBezTo>
                  <a:pt x="3075" y="11"/>
                  <a:pt x="3076" y="5"/>
                  <a:pt x="3077" y="0"/>
                </a:cubicBezTo>
                <a:cubicBezTo>
                  <a:pt x="3065" y="0"/>
                  <a:pt x="3065" y="0"/>
                  <a:pt x="3065" y="0"/>
                </a:cubicBezTo>
                <a:cubicBezTo>
                  <a:pt x="3065" y="1"/>
                  <a:pt x="3065" y="2"/>
                  <a:pt x="3065" y="3"/>
                </a:cubicBezTo>
                <a:cubicBezTo>
                  <a:pt x="3066" y="5"/>
                  <a:pt x="3069" y="24"/>
                  <a:pt x="3073" y="16"/>
                </a:cubicBezTo>
                <a:close/>
                <a:moveTo>
                  <a:pt x="3418" y="381"/>
                </a:moveTo>
                <a:cubicBezTo>
                  <a:pt x="3423" y="390"/>
                  <a:pt x="3428" y="399"/>
                  <a:pt x="3434" y="407"/>
                </a:cubicBezTo>
                <a:cubicBezTo>
                  <a:pt x="3437" y="411"/>
                  <a:pt x="3451" y="436"/>
                  <a:pt x="3451" y="426"/>
                </a:cubicBezTo>
                <a:cubicBezTo>
                  <a:pt x="3451" y="414"/>
                  <a:pt x="3448" y="401"/>
                  <a:pt x="3445" y="390"/>
                </a:cubicBezTo>
                <a:cubicBezTo>
                  <a:pt x="3442" y="373"/>
                  <a:pt x="3437" y="355"/>
                  <a:pt x="3432" y="339"/>
                </a:cubicBezTo>
                <a:cubicBezTo>
                  <a:pt x="3427" y="324"/>
                  <a:pt x="3422" y="301"/>
                  <a:pt x="3408" y="296"/>
                </a:cubicBezTo>
                <a:cubicBezTo>
                  <a:pt x="3404" y="294"/>
                  <a:pt x="3399" y="296"/>
                  <a:pt x="3396" y="300"/>
                </a:cubicBezTo>
                <a:cubicBezTo>
                  <a:pt x="3392" y="305"/>
                  <a:pt x="3392" y="314"/>
                  <a:pt x="3394" y="321"/>
                </a:cubicBezTo>
                <a:cubicBezTo>
                  <a:pt x="3400" y="342"/>
                  <a:pt x="3408" y="362"/>
                  <a:pt x="3418" y="381"/>
                </a:cubicBezTo>
                <a:close/>
                <a:moveTo>
                  <a:pt x="3076" y="580"/>
                </a:moveTo>
                <a:cubicBezTo>
                  <a:pt x="3071" y="577"/>
                  <a:pt x="3064" y="579"/>
                  <a:pt x="3060" y="584"/>
                </a:cubicBezTo>
                <a:cubicBezTo>
                  <a:pt x="3056" y="589"/>
                  <a:pt x="3054" y="596"/>
                  <a:pt x="3053" y="604"/>
                </a:cubicBezTo>
                <a:cubicBezTo>
                  <a:pt x="3054" y="629"/>
                  <a:pt x="3057" y="654"/>
                  <a:pt x="3060" y="679"/>
                </a:cubicBezTo>
                <a:cubicBezTo>
                  <a:pt x="3062" y="688"/>
                  <a:pt x="3063" y="698"/>
                  <a:pt x="3065" y="708"/>
                </a:cubicBezTo>
                <a:cubicBezTo>
                  <a:pt x="3066" y="711"/>
                  <a:pt x="3069" y="730"/>
                  <a:pt x="3073" y="721"/>
                </a:cubicBezTo>
                <a:cubicBezTo>
                  <a:pt x="3075" y="717"/>
                  <a:pt x="3076" y="711"/>
                  <a:pt x="3077" y="706"/>
                </a:cubicBezTo>
                <a:cubicBezTo>
                  <a:pt x="3079" y="696"/>
                  <a:pt x="3080" y="685"/>
                  <a:pt x="3081" y="675"/>
                </a:cubicBezTo>
                <a:cubicBezTo>
                  <a:pt x="3084" y="658"/>
                  <a:pt x="3085" y="641"/>
                  <a:pt x="3086" y="624"/>
                </a:cubicBezTo>
                <a:cubicBezTo>
                  <a:pt x="3087" y="610"/>
                  <a:pt x="3088" y="587"/>
                  <a:pt x="3076" y="580"/>
                </a:cubicBezTo>
                <a:close/>
                <a:moveTo>
                  <a:pt x="3048" y="694"/>
                </a:moveTo>
                <a:cubicBezTo>
                  <a:pt x="3043" y="680"/>
                  <a:pt x="3038" y="656"/>
                  <a:pt x="3024" y="652"/>
                </a:cubicBezTo>
                <a:cubicBezTo>
                  <a:pt x="3020" y="650"/>
                  <a:pt x="3015" y="651"/>
                  <a:pt x="3012" y="656"/>
                </a:cubicBezTo>
                <a:cubicBezTo>
                  <a:pt x="3008" y="661"/>
                  <a:pt x="3008" y="669"/>
                  <a:pt x="3010" y="676"/>
                </a:cubicBezTo>
                <a:cubicBezTo>
                  <a:pt x="3016" y="698"/>
                  <a:pt x="3024" y="718"/>
                  <a:pt x="3034" y="736"/>
                </a:cubicBezTo>
                <a:cubicBezTo>
                  <a:pt x="3039" y="746"/>
                  <a:pt x="3044" y="755"/>
                  <a:pt x="3050" y="763"/>
                </a:cubicBezTo>
                <a:cubicBezTo>
                  <a:pt x="3053" y="767"/>
                  <a:pt x="3067" y="791"/>
                  <a:pt x="3067" y="781"/>
                </a:cubicBezTo>
                <a:cubicBezTo>
                  <a:pt x="3067" y="769"/>
                  <a:pt x="3064" y="757"/>
                  <a:pt x="3061" y="746"/>
                </a:cubicBezTo>
                <a:cubicBezTo>
                  <a:pt x="3058" y="728"/>
                  <a:pt x="3053" y="711"/>
                  <a:pt x="3048" y="694"/>
                </a:cubicBezTo>
                <a:close/>
                <a:moveTo>
                  <a:pt x="3091" y="762"/>
                </a:moveTo>
                <a:cubicBezTo>
                  <a:pt x="3097" y="754"/>
                  <a:pt x="3103" y="746"/>
                  <a:pt x="3108" y="738"/>
                </a:cubicBezTo>
                <a:cubicBezTo>
                  <a:pt x="3115" y="726"/>
                  <a:pt x="3121" y="714"/>
                  <a:pt x="3127" y="702"/>
                </a:cubicBezTo>
                <a:cubicBezTo>
                  <a:pt x="3132" y="689"/>
                  <a:pt x="3138" y="677"/>
                  <a:pt x="3136" y="662"/>
                </a:cubicBezTo>
                <a:cubicBezTo>
                  <a:pt x="3136" y="659"/>
                  <a:pt x="3135" y="656"/>
                  <a:pt x="3134" y="653"/>
                </a:cubicBezTo>
                <a:cubicBezTo>
                  <a:pt x="3131" y="651"/>
                  <a:pt x="3128" y="651"/>
                  <a:pt x="3125" y="651"/>
                </a:cubicBezTo>
                <a:cubicBezTo>
                  <a:pt x="3118" y="653"/>
                  <a:pt x="3114" y="659"/>
                  <a:pt x="3110" y="666"/>
                </a:cubicBezTo>
                <a:cubicBezTo>
                  <a:pt x="3105" y="674"/>
                  <a:pt x="3100" y="681"/>
                  <a:pt x="3097" y="690"/>
                </a:cubicBezTo>
                <a:cubicBezTo>
                  <a:pt x="3091" y="705"/>
                  <a:pt x="3087" y="720"/>
                  <a:pt x="3082" y="735"/>
                </a:cubicBezTo>
                <a:cubicBezTo>
                  <a:pt x="3078" y="750"/>
                  <a:pt x="3069" y="776"/>
                  <a:pt x="3073" y="781"/>
                </a:cubicBezTo>
                <a:cubicBezTo>
                  <a:pt x="3076" y="785"/>
                  <a:pt x="3086" y="769"/>
                  <a:pt x="3091" y="762"/>
                </a:cubicBezTo>
                <a:close/>
                <a:moveTo>
                  <a:pt x="3048" y="1400"/>
                </a:moveTo>
                <a:cubicBezTo>
                  <a:pt x="3043" y="1385"/>
                  <a:pt x="3038" y="1362"/>
                  <a:pt x="3024" y="1357"/>
                </a:cubicBezTo>
                <a:cubicBezTo>
                  <a:pt x="3020" y="1356"/>
                  <a:pt x="3015" y="1357"/>
                  <a:pt x="3012" y="1361"/>
                </a:cubicBezTo>
                <a:cubicBezTo>
                  <a:pt x="3008" y="1367"/>
                  <a:pt x="3008" y="1375"/>
                  <a:pt x="3010" y="1382"/>
                </a:cubicBezTo>
                <a:cubicBezTo>
                  <a:pt x="3016" y="1403"/>
                  <a:pt x="3024" y="1423"/>
                  <a:pt x="3034" y="1442"/>
                </a:cubicBezTo>
                <a:cubicBezTo>
                  <a:pt x="3039" y="1451"/>
                  <a:pt x="3044" y="1460"/>
                  <a:pt x="3050" y="1469"/>
                </a:cubicBezTo>
                <a:cubicBezTo>
                  <a:pt x="3053" y="1473"/>
                  <a:pt x="3067" y="1497"/>
                  <a:pt x="3067" y="1487"/>
                </a:cubicBezTo>
                <a:cubicBezTo>
                  <a:pt x="3067" y="1475"/>
                  <a:pt x="3064" y="1462"/>
                  <a:pt x="3061" y="1451"/>
                </a:cubicBezTo>
                <a:cubicBezTo>
                  <a:pt x="3058" y="1434"/>
                  <a:pt x="3053" y="1417"/>
                  <a:pt x="3048" y="1400"/>
                </a:cubicBezTo>
                <a:close/>
                <a:moveTo>
                  <a:pt x="3770" y="764"/>
                </a:moveTo>
                <a:cubicBezTo>
                  <a:pt x="3781" y="793"/>
                  <a:pt x="3801" y="813"/>
                  <a:pt x="3821" y="829"/>
                </a:cubicBezTo>
                <a:cubicBezTo>
                  <a:pt x="3823" y="831"/>
                  <a:pt x="3825" y="833"/>
                  <a:pt x="3827" y="833"/>
                </a:cubicBezTo>
                <a:cubicBezTo>
                  <a:pt x="3828" y="833"/>
                  <a:pt x="3829" y="834"/>
                  <a:pt x="3829" y="833"/>
                </a:cubicBezTo>
                <a:cubicBezTo>
                  <a:pt x="3831" y="833"/>
                  <a:pt x="3832" y="833"/>
                  <a:pt x="3833" y="831"/>
                </a:cubicBezTo>
                <a:cubicBezTo>
                  <a:pt x="3837" y="826"/>
                  <a:pt x="3831" y="813"/>
                  <a:pt x="3830" y="808"/>
                </a:cubicBezTo>
                <a:cubicBezTo>
                  <a:pt x="3826" y="800"/>
                  <a:pt x="3822" y="792"/>
                  <a:pt x="3818" y="784"/>
                </a:cubicBezTo>
                <a:cubicBezTo>
                  <a:pt x="3812" y="771"/>
                  <a:pt x="3805" y="758"/>
                  <a:pt x="3796" y="746"/>
                </a:cubicBezTo>
                <a:cubicBezTo>
                  <a:pt x="3793" y="741"/>
                  <a:pt x="3789" y="736"/>
                  <a:pt x="3784" y="735"/>
                </a:cubicBezTo>
                <a:cubicBezTo>
                  <a:pt x="3779" y="733"/>
                  <a:pt x="3773" y="734"/>
                  <a:pt x="3770" y="740"/>
                </a:cubicBezTo>
                <a:cubicBezTo>
                  <a:pt x="3768" y="743"/>
                  <a:pt x="3767" y="747"/>
                  <a:pt x="3768" y="752"/>
                </a:cubicBezTo>
                <a:cubicBezTo>
                  <a:pt x="3768" y="756"/>
                  <a:pt x="3769" y="760"/>
                  <a:pt x="3770" y="764"/>
                </a:cubicBezTo>
                <a:close/>
                <a:moveTo>
                  <a:pt x="3792" y="1357"/>
                </a:moveTo>
                <a:cubicBezTo>
                  <a:pt x="3788" y="1356"/>
                  <a:pt x="3783" y="1357"/>
                  <a:pt x="3780" y="1361"/>
                </a:cubicBezTo>
                <a:cubicBezTo>
                  <a:pt x="3776" y="1367"/>
                  <a:pt x="3776" y="1375"/>
                  <a:pt x="3778" y="1382"/>
                </a:cubicBezTo>
                <a:cubicBezTo>
                  <a:pt x="3784" y="1403"/>
                  <a:pt x="3792" y="1423"/>
                  <a:pt x="3802" y="1442"/>
                </a:cubicBezTo>
                <a:cubicBezTo>
                  <a:pt x="3807" y="1451"/>
                  <a:pt x="3812" y="1460"/>
                  <a:pt x="3818" y="1469"/>
                </a:cubicBezTo>
                <a:cubicBezTo>
                  <a:pt x="3821" y="1473"/>
                  <a:pt x="3835" y="1497"/>
                  <a:pt x="3835" y="1487"/>
                </a:cubicBezTo>
                <a:cubicBezTo>
                  <a:pt x="3835" y="1475"/>
                  <a:pt x="3832" y="1462"/>
                  <a:pt x="3829" y="1451"/>
                </a:cubicBezTo>
                <a:cubicBezTo>
                  <a:pt x="3826" y="1434"/>
                  <a:pt x="3821" y="1417"/>
                  <a:pt x="3816" y="1400"/>
                </a:cubicBezTo>
                <a:cubicBezTo>
                  <a:pt x="3811" y="1385"/>
                  <a:pt x="3806" y="1362"/>
                  <a:pt x="3792" y="1357"/>
                </a:cubicBezTo>
                <a:close/>
                <a:moveTo>
                  <a:pt x="3050" y="58"/>
                </a:moveTo>
                <a:cubicBezTo>
                  <a:pt x="3053" y="62"/>
                  <a:pt x="3067" y="86"/>
                  <a:pt x="3067" y="76"/>
                </a:cubicBezTo>
                <a:cubicBezTo>
                  <a:pt x="3067" y="64"/>
                  <a:pt x="3064" y="51"/>
                  <a:pt x="3061" y="40"/>
                </a:cubicBezTo>
                <a:cubicBezTo>
                  <a:pt x="3058" y="27"/>
                  <a:pt x="3055" y="13"/>
                  <a:pt x="3051" y="0"/>
                </a:cubicBezTo>
                <a:cubicBezTo>
                  <a:pt x="3020" y="0"/>
                  <a:pt x="3020" y="0"/>
                  <a:pt x="3020" y="0"/>
                </a:cubicBezTo>
                <a:cubicBezTo>
                  <a:pt x="3024" y="11"/>
                  <a:pt x="3029" y="21"/>
                  <a:pt x="3034" y="31"/>
                </a:cubicBezTo>
                <a:cubicBezTo>
                  <a:pt x="3039" y="40"/>
                  <a:pt x="3044" y="49"/>
                  <a:pt x="3050" y="58"/>
                </a:cubicBezTo>
                <a:close/>
                <a:moveTo>
                  <a:pt x="3792" y="652"/>
                </a:moveTo>
                <a:cubicBezTo>
                  <a:pt x="3788" y="650"/>
                  <a:pt x="3783" y="651"/>
                  <a:pt x="3780" y="656"/>
                </a:cubicBezTo>
                <a:cubicBezTo>
                  <a:pt x="3776" y="661"/>
                  <a:pt x="3776" y="669"/>
                  <a:pt x="3778" y="676"/>
                </a:cubicBezTo>
                <a:cubicBezTo>
                  <a:pt x="3784" y="698"/>
                  <a:pt x="3792" y="718"/>
                  <a:pt x="3802" y="736"/>
                </a:cubicBezTo>
                <a:cubicBezTo>
                  <a:pt x="3807" y="746"/>
                  <a:pt x="3812" y="755"/>
                  <a:pt x="3818" y="763"/>
                </a:cubicBezTo>
                <a:cubicBezTo>
                  <a:pt x="3821" y="767"/>
                  <a:pt x="3835" y="791"/>
                  <a:pt x="3835" y="781"/>
                </a:cubicBezTo>
                <a:cubicBezTo>
                  <a:pt x="3835" y="769"/>
                  <a:pt x="3832" y="757"/>
                  <a:pt x="3829" y="746"/>
                </a:cubicBezTo>
                <a:cubicBezTo>
                  <a:pt x="3826" y="728"/>
                  <a:pt x="3821" y="711"/>
                  <a:pt x="3816" y="694"/>
                </a:cubicBezTo>
                <a:cubicBezTo>
                  <a:pt x="3811" y="680"/>
                  <a:pt x="3806" y="656"/>
                  <a:pt x="3792" y="652"/>
                </a:cubicBezTo>
                <a:close/>
                <a:moveTo>
                  <a:pt x="3770" y="58"/>
                </a:moveTo>
                <a:cubicBezTo>
                  <a:pt x="3781" y="87"/>
                  <a:pt x="3801" y="107"/>
                  <a:pt x="3821" y="124"/>
                </a:cubicBezTo>
                <a:cubicBezTo>
                  <a:pt x="3823" y="125"/>
                  <a:pt x="3825" y="127"/>
                  <a:pt x="3827" y="128"/>
                </a:cubicBezTo>
                <a:cubicBezTo>
                  <a:pt x="3828" y="128"/>
                  <a:pt x="3829" y="128"/>
                  <a:pt x="3829" y="128"/>
                </a:cubicBezTo>
                <a:cubicBezTo>
                  <a:pt x="3831" y="128"/>
                  <a:pt x="3832" y="127"/>
                  <a:pt x="3833" y="126"/>
                </a:cubicBezTo>
                <a:cubicBezTo>
                  <a:pt x="3837" y="121"/>
                  <a:pt x="3831" y="107"/>
                  <a:pt x="3830" y="103"/>
                </a:cubicBezTo>
                <a:cubicBezTo>
                  <a:pt x="3826" y="94"/>
                  <a:pt x="3822" y="87"/>
                  <a:pt x="3818" y="79"/>
                </a:cubicBezTo>
                <a:cubicBezTo>
                  <a:pt x="3812" y="65"/>
                  <a:pt x="3805" y="52"/>
                  <a:pt x="3796" y="40"/>
                </a:cubicBezTo>
                <a:cubicBezTo>
                  <a:pt x="3793" y="35"/>
                  <a:pt x="3789" y="31"/>
                  <a:pt x="3784" y="29"/>
                </a:cubicBezTo>
                <a:cubicBezTo>
                  <a:pt x="3779" y="27"/>
                  <a:pt x="3773" y="29"/>
                  <a:pt x="3770" y="34"/>
                </a:cubicBezTo>
                <a:cubicBezTo>
                  <a:pt x="3768" y="37"/>
                  <a:pt x="3767" y="42"/>
                  <a:pt x="3768" y="46"/>
                </a:cubicBezTo>
                <a:cubicBezTo>
                  <a:pt x="3768" y="50"/>
                  <a:pt x="3769" y="54"/>
                  <a:pt x="3770" y="58"/>
                </a:cubicBezTo>
                <a:close/>
                <a:moveTo>
                  <a:pt x="3818" y="58"/>
                </a:moveTo>
                <a:cubicBezTo>
                  <a:pt x="3821" y="62"/>
                  <a:pt x="3835" y="86"/>
                  <a:pt x="3835" y="76"/>
                </a:cubicBezTo>
                <a:cubicBezTo>
                  <a:pt x="3835" y="64"/>
                  <a:pt x="3832" y="51"/>
                  <a:pt x="3829" y="40"/>
                </a:cubicBezTo>
                <a:cubicBezTo>
                  <a:pt x="3826" y="27"/>
                  <a:pt x="3823" y="13"/>
                  <a:pt x="3819" y="0"/>
                </a:cubicBezTo>
                <a:cubicBezTo>
                  <a:pt x="3788" y="0"/>
                  <a:pt x="3788" y="0"/>
                  <a:pt x="3788" y="0"/>
                </a:cubicBezTo>
                <a:cubicBezTo>
                  <a:pt x="3792" y="11"/>
                  <a:pt x="3797" y="21"/>
                  <a:pt x="3802" y="31"/>
                </a:cubicBezTo>
                <a:cubicBezTo>
                  <a:pt x="3807" y="40"/>
                  <a:pt x="3812" y="49"/>
                  <a:pt x="3818" y="58"/>
                </a:cubicBezTo>
                <a:close/>
                <a:moveTo>
                  <a:pt x="3460" y="933"/>
                </a:moveTo>
                <a:cubicBezTo>
                  <a:pt x="3455" y="930"/>
                  <a:pt x="3448" y="932"/>
                  <a:pt x="3444" y="937"/>
                </a:cubicBezTo>
                <a:cubicBezTo>
                  <a:pt x="3440" y="942"/>
                  <a:pt x="3438" y="949"/>
                  <a:pt x="3437" y="956"/>
                </a:cubicBezTo>
                <a:cubicBezTo>
                  <a:pt x="3438" y="982"/>
                  <a:pt x="3441" y="1006"/>
                  <a:pt x="3444" y="1031"/>
                </a:cubicBezTo>
                <a:cubicBezTo>
                  <a:pt x="3446" y="1041"/>
                  <a:pt x="3447" y="1051"/>
                  <a:pt x="3449" y="1061"/>
                </a:cubicBezTo>
                <a:cubicBezTo>
                  <a:pt x="3450" y="1064"/>
                  <a:pt x="3453" y="1082"/>
                  <a:pt x="3457" y="1074"/>
                </a:cubicBezTo>
                <a:cubicBezTo>
                  <a:pt x="3459" y="1070"/>
                  <a:pt x="3460" y="1063"/>
                  <a:pt x="3461" y="1058"/>
                </a:cubicBezTo>
                <a:cubicBezTo>
                  <a:pt x="3463" y="1048"/>
                  <a:pt x="3464" y="1038"/>
                  <a:pt x="3465" y="1028"/>
                </a:cubicBezTo>
                <a:cubicBezTo>
                  <a:pt x="3468" y="1011"/>
                  <a:pt x="3469" y="994"/>
                  <a:pt x="3470" y="977"/>
                </a:cubicBezTo>
                <a:cubicBezTo>
                  <a:pt x="3471" y="963"/>
                  <a:pt x="3472" y="940"/>
                  <a:pt x="3460" y="933"/>
                </a:cubicBezTo>
                <a:close/>
                <a:moveTo>
                  <a:pt x="3457" y="425"/>
                </a:moveTo>
                <a:cubicBezTo>
                  <a:pt x="3460" y="429"/>
                  <a:pt x="3470" y="414"/>
                  <a:pt x="3475" y="406"/>
                </a:cubicBezTo>
                <a:cubicBezTo>
                  <a:pt x="3481" y="399"/>
                  <a:pt x="3487" y="390"/>
                  <a:pt x="3492" y="382"/>
                </a:cubicBezTo>
                <a:cubicBezTo>
                  <a:pt x="3499" y="370"/>
                  <a:pt x="3505" y="358"/>
                  <a:pt x="3511" y="346"/>
                </a:cubicBezTo>
                <a:cubicBezTo>
                  <a:pt x="3516" y="333"/>
                  <a:pt x="3522" y="321"/>
                  <a:pt x="3520" y="306"/>
                </a:cubicBezTo>
                <a:cubicBezTo>
                  <a:pt x="3520" y="303"/>
                  <a:pt x="3519" y="300"/>
                  <a:pt x="3517" y="298"/>
                </a:cubicBezTo>
                <a:cubicBezTo>
                  <a:pt x="3515" y="295"/>
                  <a:pt x="3512" y="295"/>
                  <a:pt x="3509" y="296"/>
                </a:cubicBezTo>
                <a:cubicBezTo>
                  <a:pt x="3502" y="298"/>
                  <a:pt x="3498" y="304"/>
                  <a:pt x="3494" y="310"/>
                </a:cubicBezTo>
                <a:cubicBezTo>
                  <a:pt x="3489" y="318"/>
                  <a:pt x="3484" y="326"/>
                  <a:pt x="3481" y="335"/>
                </a:cubicBezTo>
                <a:cubicBezTo>
                  <a:pt x="3475" y="349"/>
                  <a:pt x="3471" y="364"/>
                  <a:pt x="3466" y="380"/>
                </a:cubicBezTo>
                <a:cubicBezTo>
                  <a:pt x="3462" y="394"/>
                  <a:pt x="3453" y="421"/>
                  <a:pt x="3457" y="425"/>
                </a:cubicBezTo>
                <a:close/>
                <a:moveTo>
                  <a:pt x="3457" y="1133"/>
                </a:moveTo>
                <a:cubicBezTo>
                  <a:pt x="3460" y="1137"/>
                  <a:pt x="3470" y="1122"/>
                  <a:pt x="3475" y="1115"/>
                </a:cubicBezTo>
                <a:cubicBezTo>
                  <a:pt x="3481" y="1107"/>
                  <a:pt x="3487" y="1099"/>
                  <a:pt x="3492" y="1090"/>
                </a:cubicBezTo>
                <a:cubicBezTo>
                  <a:pt x="3499" y="1079"/>
                  <a:pt x="3505" y="1067"/>
                  <a:pt x="3511" y="1054"/>
                </a:cubicBezTo>
                <a:cubicBezTo>
                  <a:pt x="3516" y="1042"/>
                  <a:pt x="3522" y="1030"/>
                  <a:pt x="3520" y="1015"/>
                </a:cubicBezTo>
                <a:cubicBezTo>
                  <a:pt x="3520" y="1012"/>
                  <a:pt x="3519" y="1008"/>
                  <a:pt x="3517" y="1006"/>
                </a:cubicBezTo>
                <a:cubicBezTo>
                  <a:pt x="3515" y="1003"/>
                  <a:pt x="3512" y="1003"/>
                  <a:pt x="3509" y="1004"/>
                </a:cubicBezTo>
                <a:cubicBezTo>
                  <a:pt x="3502" y="1006"/>
                  <a:pt x="3498" y="1012"/>
                  <a:pt x="3494" y="1019"/>
                </a:cubicBezTo>
                <a:cubicBezTo>
                  <a:pt x="3489" y="1026"/>
                  <a:pt x="3484" y="1034"/>
                  <a:pt x="3481" y="1043"/>
                </a:cubicBezTo>
                <a:cubicBezTo>
                  <a:pt x="3475" y="1058"/>
                  <a:pt x="3471" y="1073"/>
                  <a:pt x="3466" y="1088"/>
                </a:cubicBezTo>
                <a:cubicBezTo>
                  <a:pt x="3462" y="1103"/>
                  <a:pt x="3453" y="1129"/>
                  <a:pt x="3457" y="1133"/>
                </a:cubicBezTo>
                <a:close/>
                <a:moveTo>
                  <a:pt x="3432" y="1047"/>
                </a:moveTo>
                <a:cubicBezTo>
                  <a:pt x="3427" y="1033"/>
                  <a:pt x="3422" y="1009"/>
                  <a:pt x="3408" y="1004"/>
                </a:cubicBezTo>
                <a:cubicBezTo>
                  <a:pt x="3404" y="1003"/>
                  <a:pt x="3399" y="1004"/>
                  <a:pt x="3396" y="1008"/>
                </a:cubicBezTo>
                <a:cubicBezTo>
                  <a:pt x="3392" y="1014"/>
                  <a:pt x="3392" y="1022"/>
                  <a:pt x="3394" y="1029"/>
                </a:cubicBezTo>
                <a:cubicBezTo>
                  <a:pt x="3400" y="1050"/>
                  <a:pt x="3408" y="1071"/>
                  <a:pt x="3418" y="1089"/>
                </a:cubicBezTo>
                <a:cubicBezTo>
                  <a:pt x="3423" y="1098"/>
                  <a:pt x="3428" y="1107"/>
                  <a:pt x="3434" y="1116"/>
                </a:cubicBezTo>
                <a:cubicBezTo>
                  <a:pt x="3437" y="1120"/>
                  <a:pt x="3451" y="1144"/>
                  <a:pt x="3451" y="1134"/>
                </a:cubicBezTo>
                <a:cubicBezTo>
                  <a:pt x="3451" y="1122"/>
                  <a:pt x="3448" y="1110"/>
                  <a:pt x="3445" y="1098"/>
                </a:cubicBezTo>
                <a:cubicBezTo>
                  <a:pt x="3442" y="1081"/>
                  <a:pt x="3437" y="1064"/>
                  <a:pt x="3432" y="1047"/>
                </a:cubicBezTo>
                <a:close/>
                <a:moveTo>
                  <a:pt x="3449" y="352"/>
                </a:moveTo>
                <a:cubicBezTo>
                  <a:pt x="3450" y="355"/>
                  <a:pt x="3453" y="374"/>
                  <a:pt x="3457" y="366"/>
                </a:cubicBezTo>
                <a:cubicBezTo>
                  <a:pt x="3459" y="361"/>
                  <a:pt x="3460" y="355"/>
                  <a:pt x="3461" y="350"/>
                </a:cubicBezTo>
                <a:cubicBezTo>
                  <a:pt x="3463" y="340"/>
                  <a:pt x="3464" y="330"/>
                  <a:pt x="3465" y="320"/>
                </a:cubicBezTo>
                <a:cubicBezTo>
                  <a:pt x="3468" y="303"/>
                  <a:pt x="3469" y="286"/>
                  <a:pt x="3470" y="268"/>
                </a:cubicBezTo>
                <a:cubicBezTo>
                  <a:pt x="3471" y="254"/>
                  <a:pt x="3472" y="232"/>
                  <a:pt x="3460" y="224"/>
                </a:cubicBezTo>
                <a:cubicBezTo>
                  <a:pt x="3455" y="221"/>
                  <a:pt x="3448" y="223"/>
                  <a:pt x="3444" y="228"/>
                </a:cubicBezTo>
                <a:cubicBezTo>
                  <a:pt x="3440" y="233"/>
                  <a:pt x="3438" y="241"/>
                  <a:pt x="3437" y="248"/>
                </a:cubicBezTo>
                <a:cubicBezTo>
                  <a:pt x="3438" y="273"/>
                  <a:pt x="3441" y="298"/>
                  <a:pt x="3444" y="323"/>
                </a:cubicBezTo>
                <a:cubicBezTo>
                  <a:pt x="3446" y="333"/>
                  <a:pt x="3447" y="343"/>
                  <a:pt x="3449" y="352"/>
                </a:cubicBezTo>
                <a:close/>
                <a:moveTo>
                  <a:pt x="3386" y="408"/>
                </a:moveTo>
                <a:cubicBezTo>
                  <a:pt x="3397" y="437"/>
                  <a:pt x="3417" y="457"/>
                  <a:pt x="3437" y="474"/>
                </a:cubicBezTo>
                <a:cubicBezTo>
                  <a:pt x="3439" y="475"/>
                  <a:pt x="3441" y="477"/>
                  <a:pt x="3443" y="478"/>
                </a:cubicBezTo>
                <a:cubicBezTo>
                  <a:pt x="3444" y="478"/>
                  <a:pt x="3445" y="478"/>
                  <a:pt x="3445" y="478"/>
                </a:cubicBezTo>
                <a:cubicBezTo>
                  <a:pt x="3447" y="478"/>
                  <a:pt x="3448" y="477"/>
                  <a:pt x="3449" y="476"/>
                </a:cubicBezTo>
                <a:cubicBezTo>
                  <a:pt x="3453" y="471"/>
                  <a:pt x="3447" y="457"/>
                  <a:pt x="3446" y="453"/>
                </a:cubicBezTo>
                <a:cubicBezTo>
                  <a:pt x="3442" y="444"/>
                  <a:pt x="3438" y="436"/>
                  <a:pt x="3434" y="429"/>
                </a:cubicBezTo>
                <a:cubicBezTo>
                  <a:pt x="3428" y="415"/>
                  <a:pt x="3421" y="402"/>
                  <a:pt x="3412" y="390"/>
                </a:cubicBezTo>
                <a:cubicBezTo>
                  <a:pt x="3409" y="385"/>
                  <a:pt x="3405" y="381"/>
                  <a:pt x="3400" y="379"/>
                </a:cubicBezTo>
                <a:cubicBezTo>
                  <a:pt x="3395" y="377"/>
                  <a:pt x="3389" y="379"/>
                  <a:pt x="3386" y="384"/>
                </a:cubicBezTo>
                <a:cubicBezTo>
                  <a:pt x="3384" y="387"/>
                  <a:pt x="3383" y="392"/>
                  <a:pt x="3384" y="396"/>
                </a:cubicBezTo>
                <a:cubicBezTo>
                  <a:pt x="3384" y="400"/>
                  <a:pt x="3385" y="404"/>
                  <a:pt x="3386" y="408"/>
                </a:cubicBezTo>
                <a:close/>
                <a:moveTo>
                  <a:pt x="2308" y="580"/>
                </a:moveTo>
                <a:cubicBezTo>
                  <a:pt x="2303" y="577"/>
                  <a:pt x="2296" y="579"/>
                  <a:pt x="2292" y="584"/>
                </a:cubicBezTo>
                <a:cubicBezTo>
                  <a:pt x="2288" y="589"/>
                  <a:pt x="2286" y="596"/>
                  <a:pt x="2285" y="604"/>
                </a:cubicBezTo>
                <a:cubicBezTo>
                  <a:pt x="2286" y="629"/>
                  <a:pt x="2289" y="654"/>
                  <a:pt x="2292" y="679"/>
                </a:cubicBezTo>
                <a:cubicBezTo>
                  <a:pt x="2294" y="688"/>
                  <a:pt x="2295" y="698"/>
                  <a:pt x="2297" y="708"/>
                </a:cubicBezTo>
                <a:cubicBezTo>
                  <a:pt x="2298" y="711"/>
                  <a:pt x="2301" y="730"/>
                  <a:pt x="2305" y="721"/>
                </a:cubicBezTo>
                <a:cubicBezTo>
                  <a:pt x="2307" y="717"/>
                  <a:pt x="2308" y="711"/>
                  <a:pt x="2309" y="706"/>
                </a:cubicBezTo>
                <a:cubicBezTo>
                  <a:pt x="2311" y="696"/>
                  <a:pt x="2312" y="685"/>
                  <a:pt x="2313" y="675"/>
                </a:cubicBezTo>
                <a:cubicBezTo>
                  <a:pt x="2316" y="658"/>
                  <a:pt x="2317" y="641"/>
                  <a:pt x="2318" y="624"/>
                </a:cubicBezTo>
                <a:cubicBezTo>
                  <a:pt x="2319" y="610"/>
                  <a:pt x="2320" y="587"/>
                  <a:pt x="2308" y="580"/>
                </a:cubicBezTo>
                <a:close/>
                <a:moveTo>
                  <a:pt x="2323" y="762"/>
                </a:moveTo>
                <a:cubicBezTo>
                  <a:pt x="2329" y="754"/>
                  <a:pt x="2335" y="746"/>
                  <a:pt x="2340" y="738"/>
                </a:cubicBezTo>
                <a:cubicBezTo>
                  <a:pt x="2347" y="726"/>
                  <a:pt x="2353" y="714"/>
                  <a:pt x="2359" y="702"/>
                </a:cubicBezTo>
                <a:cubicBezTo>
                  <a:pt x="2364" y="689"/>
                  <a:pt x="2370" y="677"/>
                  <a:pt x="2368" y="662"/>
                </a:cubicBezTo>
                <a:cubicBezTo>
                  <a:pt x="2368" y="659"/>
                  <a:pt x="2367" y="656"/>
                  <a:pt x="2366" y="653"/>
                </a:cubicBezTo>
                <a:cubicBezTo>
                  <a:pt x="2363" y="651"/>
                  <a:pt x="2360" y="651"/>
                  <a:pt x="2357" y="651"/>
                </a:cubicBezTo>
                <a:cubicBezTo>
                  <a:pt x="2350" y="653"/>
                  <a:pt x="2346" y="659"/>
                  <a:pt x="2342" y="666"/>
                </a:cubicBezTo>
                <a:cubicBezTo>
                  <a:pt x="2337" y="674"/>
                  <a:pt x="2332" y="681"/>
                  <a:pt x="2329" y="690"/>
                </a:cubicBezTo>
                <a:cubicBezTo>
                  <a:pt x="2323" y="705"/>
                  <a:pt x="2319" y="720"/>
                  <a:pt x="2314" y="735"/>
                </a:cubicBezTo>
                <a:cubicBezTo>
                  <a:pt x="2310" y="750"/>
                  <a:pt x="2301" y="776"/>
                  <a:pt x="2305" y="781"/>
                </a:cubicBezTo>
                <a:cubicBezTo>
                  <a:pt x="2308" y="785"/>
                  <a:pt x="2318" y="769"/>
                  <a:pt x="2323" y="762"/>
                </a:cubicBezTo>
                <a:close/>
                <a:moveTo>
                  <a:pt x="2305" y="16"/>
                </a:moveTo>
                <a:cubicBezTo>
                  <a:pt x="2307" y="11"/>
                  <a:pt x="2308" y="5"/>
                  <a:pt x="2309" y="0"/>
                </a:cubicBezTo>
                <a:cubicBezTo>
                  <a:pt x="2297" y="0"/>
                  <a:pt x="2297" y="0"/>
                  <a:pt x="2297" y="0"/>
                </a:cubicBezTo>
                <a:cubicBezTo>
                  <a:pt x="2297" y="1"/>
                  <a:pt x="2297" y="2"/>
                  <a:pt x="2297" y="3"/>
                </a:cubicBezTo>
                <a:cubicBezTo>
                  <a:pt x="2298" y="5"/>
                  <a:pt x="2301" y="24"/>
                  <a:pt x="2305" y="16"/>
                </a:cubicBezTo>
                <a:close/>
                <a:moveTo>
                  <a:pt x="2305" y="1486"/>
                </a:moveTo>
                <a:cubicBezTo>
                  <a:pt x="2308" y="1490"/>
                  <a:pt x="2318" y="1475"/>
                  <a:pt x="2323" y="1468"/>
                </a:cubicBezTo>
                <a:cubicBezTo>
                  <a:pt x="2329" y="1460"/>
                  <a:pt x="2335" y="1452"/>
                  <a:pt x="2340" y="1443"/>
                </a:cubicBezTo>
                <a:cubicBezTo>
                  <a:pt x="2347" y="1432"/>
                  <a:pt x="2353" y="1420"/>
                  <a:pt x="2359" y="1407"/>
                </a:cubicBezTo>
                <a:cubicBezTo>
                  <a:pt x="2364" y="1395"/>
                  <a:pt x="2370" y="1382"/>
                  <a:pt x="2368" y="1368"/>
                </a:cubicBezTo>
                <a:cubicBezTo>
                  <a:pt x="2368" y="1364"/>
                  <a:pt x="2367" y="1361"/>
                  <a:pt x="2366" y="1359"/>
                </a:cubicBezTo>
                <a:cubicBezTo>
                  <a:pt x="2363" y="1356"/>
                  <a:pt x="2360" y="1356"/>
                  <a:pt x="2357" y="1357"/>
                </a:cubicBezTo>
                <a:cubicBezTo>
                  <a:pt x="2350" y="1359"/>
                  <a:pt x="2346" y="1365"/>
                  <a:pt x="2342" y="1372"/>
                </a:cubicBezTo>
                <a:cubicBezTo>
                  <a:pt x="2337" y="1379"/>
                  <a:pt x="2332" y="1387"/>
                  <a:pt x="2329" y="1396"/>
                </a:cubicBezTo>
                <a:cubicBezTo>
                  <a:pt x="2323" y="1411"/>
                  <a:pt x="2319" y="1426"/>
                  <a:pt x="2314" y="1441"/>
                </a:cubicBezTo>
                <a:cubicBezTo>
                  <a:pt x="2310" y="1456"/>
                  <a:pt x="2301" y="1482"/>
                  <a:pt x="2305" y="1486"/>
                </a:cubicBezTo>
                <a:close/>
                <a:moveTo>
                  <a:pt x="3002" y="58"/>
                </a:moveTo>
                <a:cubicBezTo>
                  <a:pt x="3013" y="87"/>
                  <a:pt x="3033" y="107"/>
                  <a:pt x="3053" y="124"/>
                </a:cubicBezTo>
                <a:cubicBezTo>
                  <a:pt x="3055" y="125"/>
                  <a:pt x="3057" y="127"/>
                  <a:pt x="3059" y="128"/>
                </a:cubicBezTo>
                <a:cubicBezTo>
                  <a:pt x="3060" y="128"/>
                  <a:pt x="3061" y="128"/>
                  <a:pt x="3061" y="128"/>
                </a:cubicBezTo>
                <a:cubicBezTo>
                  <a:pt x="3063" y="128"/>
                  <a:pt x="3064" y="127"/>
                  <a:pt x="3065" y="126"/>
                </a:cubicBezTo>
                <a:cubicBezTo>
                  <a:pt x="3069" y="121"/>
                  <a:pt x="3063" y="107"/>
                  <a:pt x="3062" y="103"/>
                </a:cubicBezTo>
                <a:cubicBezTo>
                  <a:pt x="3058" y="94"/>
                  <a:pt x="3054" y="87"/>
                  <a:pt x="3050" y="79"/>
                </a:cubicBezTo>
                <a:cubicBezTo>
                  <a:pt x="3044" y="65"/>
                  <a:pt x="3037" y="52"/>
                  <a:pt x="3028" y="40"/>
                </a:cubicBezTo>
                <a:cubicBezTo>
                  <a:pt x="3025" y="35"/>
                  <a:pt x="3021" y="31"/>
                  <a:pt x="3016" y="29"/>
                </a:cubicBezTo>
                <a:cubicBezTo>
                  <a:pt x="3011" y="27"/>
                  <a:pt x="3005" y="29"/>
                  <a:pt x="3002" y="34"/>
                </a:cubicBezTo>
                <a:cubicBezTo>
                  <a:pt x="3000" y="37"/>
                  <a:pt x="2999" y="42"/>
                  <a:pt x="3000" y="46"/>
                </a:cubicBezTo>
                <a:cubicBezTo>
                  <a:pt x="3000" y="50"/>
                  <a:pt x="3001" y="54"/>
                  <a:pt x="3002" y="58"/>
                </a:cubicBezTo>
                <a:close/>
                <a:moveTo>
                  <a:pt x="2280" y="694"/>
                </a:moveTo>
                <a:cubicBezTo>
                  <a:pt x="2275" y="680"/>
                  <a:pt x="2270" y="656"/>
                  <a:pt x="2256" y="652"/>
                </a:cubicBezTo>
                <a:cubicBezTo>
                  <a:pt x="2252" y="650"/>
                  <a:pt x="2247" y="651"/>
                  <a:pt x="2244" y="656"/>
                </a:cubicBezTo>
                <a:cubicBezTo>
                  <a:pt x="2240" y="661"/>
                  <a:pt x="2240" y="669"/>
                  <a:pt x="2242" y="676"/>
                </a:cubicBezTo>
                <a:cubicBezTo>
                  <a:pt x="2248" y="698"/>
                  <a:pt x="2256" y="718"/>
                  <a:pt x="2266" y="736"/>
                </a:cubicBezTo>
                <a:cubicBezTo>
                  <a:pt x="2271" y="746"/>
                  <a:pt x="2276" y="755"/>
                  <a:pt x="2282" y="763"/>
                </a:cubicBezTo>
                <a:cubicBezTo>
                  <a:pt x="2285" y="767"/>
                  <a:pt x="2299" y="791"/>
                  <a:pt x="2299" y="781"/>
                </a:cubicBezTo>
                <a:cubicBezTo>
                  <a:pt x="2299" y="769"/>
                  <a:pt x="2296" y="757"/>
                  <a:pt x="2293" y="746"/>
                </a:cubicBezTo>
                <a:cubicBezTo>
                  <a:pt x="2290" y="728"/>
                  <a:pt x="2285" y="711"/>
                  <a:pt x="2280" y="694"/>
                </a:cubicBezTo>
                <a:close/>
                <a:moveTo>
                  <a:pt x="1921" y="425"/>
                </a:moveTo>
                <a:cubicBezTo>
                  <a:pt x="1924" y="429"/>
                  <a:pt x="1934" y="414"/>
                  <a:pt x="1939" y="406"/>
                </a:cubicBezTo>
                <a:cubicBezTo>
                  <a:pt x="1945" y="399"/>
                  <a:pt x="1951" y="390"/>
                  <a:pt x="1956" y="382"/>
                </a:cubicBezTo>
                <a:cubicBezTo>
                  <a:pt x="1963" y="370"/>
                  <a:pt x="1969" y="358"/>
                  <a:pt x="1975" y="346"/>
                </a:cubicBezTo>
                <a:cubicBezTo>
                  <a:pt x="1980" y="333"/>
                  <a:pt x="1986" y="321"/>
                  <a:pt x="1984" y="306"/>
                </a:cubicBezTo>
                <a:cubicBezTo>
                  <a:pt x="1984" y="303"/>
                  <a:pt x="1983" y="300"/>
                  <a:pt x="1982" y="298"/>
                </a:cubicBezTo>
                <a:cubicBezTo>
                  <a:pt x="1979" y="295"/>
                  <a:pt x="1976" y="295"/>
                  <a:pt x="1973" y="296"/>
                </a:cubicBezTo>
                <a:cubicBezTo>
                  <a:pt x="1966" y="298"/>
                  <a:pt x="1962" y="304"/>
                  <a:pt x="1958" y="310"/>
                </a:cubicBezTo>
                <a:cubicBezTo>
                  <a:pt x="1953" y="318"/>
                  <a:pt x="1948" y="326"/>
                  <a:pt x="1945" y="335"/>
                </a:cubicBezTo>
                <a:cubicBezTo>
                  <a:pt x="1939" y="349"/>
                  <a:pt x="1935" y="364"/>
                  <a:pt x="1930" y="380"/>
                </a:cubicBezTo>
                <a:cubicBezTo>
                  <a:pt x="1926" y="394"/>
                  <a:pt x="1917" y="421"/>
                  <a:pt x="1921" y="425"/>
                </a:cubicBezTo>
                <a:close/>
                <a:moveTo>
                  <a:pt x="2234" y="764"/>
                </a:moveTo>
                <a:cubicBezTo>
                  <a:pt x="2245" y="793"/>
                  <a:pt x="2265" y="813"/>
                  <a:pt x="2285" y="829"/>
                </a:cubicBezTo>
                <a:cubicBezTo>
                  <a:pt x="2287" y="831"/>
                  <a:pt x="2289" y="833"/>
                  <a:pt x="2291" y="833"/>
                </a:cubicBezTo>
                <a:cubicBezTo>
                  <a:pt x="2292" y="833"/>
                  <a:pt x="2293" y="834"/>
                  <a:pt x="2293" y="833"/>
                </a:cubicBezTo>
                <a:cubicBezTo>
                  <a:pt x="2295" y="833"/>
                  <a:pt x="2296" y="833"/>
                  <a:pt x="2297" y="831"/>
                </a:cubicBezTo>
                <a:cubicBezTo>
                  <a:pt x="2301" y="826"/>
                  <a:pt x="2295" y="813"/>
                  <a:pt x="2294" y="808"/>
                </a:cubicBezTo>
                <a:cubicBezTo>
                  <a:pt x="2290" y="800"/>
                  <a:pt x="2286" y="792"/>
                  <a:pt x="2282" y="784"/>
                </a:cubicBezTo>
                <a:cubicBezTo>
                  <a:pt x="2276" y="771"/>
                  <a:pt x="2269" y="758"/>
                  <a:pt x="2260" y="746"/>
                </a:cubicBezTo>
                <a:cubicBezTo>
                  <a:pt x="2257" y="741"/>
                  <a:pt x="2253" y="736"/>
                  <a:pt x="2248" y="735"/>
                </a:cubicBezTo>
                <a:cubicBezTo>
                  <a:pt x="2243" y="733"/>
                  <a:pt x="2237" y="734"/>
                  <a:pt x="2234" y="740"/>
                </a:cubicBezTo>
                <a:cubicBezTo>
                  <a:pt x="2232" y="743"/>
                  <a:pt x="2231" y="747"/>
                  <a:pt x="2232" y="752"/>
                </a:cubicBezTo>
                <a:cubicBezTo>
                  <a:pt x="2232" y="756"/>
                  <a:pt x="2233" y="760"/>
                  <a:pt x="2234" y="764"/>
                </a:cubicBezTo>
                <a:close/>
                <a:moveTo>
                  <a:pt x="2234" y="58"/>
                </a:moveTo>
                <a:cubicBezTo>
                  <a:pt x="2245" y="87"/>
                  <a:pt x="2265" y="107"/>
                  <a:pt x="2285" y="124"/>
                </a:cubicBezTo>
                <a:cubicBezTo>
                  <a:pt x="2287" y="125"/>
                  <a:pt x="2289" y="127"/>
                  <a:pt x="2291" y="128"/>
                </a:cubicBezTo>
                <a:cubicBezTo>
                  <a:pt x="2292" y="128"/>
                  <a:pt x="2293" y="128"/>
                  <a:pt x="2293" y="128"/>
                </a:cubicBezTo>
                <a:cubicBezTo>
                  <a:pt x="2295" y="128"/>
                  <a:pt x="2296" y="127"/>
                  <a:pt x="2297" y="126"/>
                </a:cubicBezTo>
                <a:cubicBezTo>
                  <a:pt x="2301" y="121"/>
                  <a:pt x="2295" y="107"/>
                  <a:pt x="2294" y="103"/>
                </a:cubicBezTo>
                <a:cubicBezTo>
                  <a:pt x="2290" y="94"/>
                  <a:pt x="2286" y="87"/>
                  <a:pt x="2282" y="79"/>
                </a:cubicBezTo>
                <a:cubicBezTo>
                  <a:pt x="2276" y="65"/>
                  <a:pt x="2269" y="52"/>
                  <a:pt x="2260" y="40"/>
                </a:cubicBezTo>
                <a:cubicBezTo>
                  <a:pt x="2257" y="35"/>
                  <a:pt x="2253" y="31"/>
                  <a:pt x="2248" y="29"/>
                </a:cubicBezTo>
                <a:cubicBezTo>
                  <a:pt x="2243" y="27"/>
                  <a:pt x="2237" y="29"/>
                  <a:pt x="2234" y="34"/>
                </a:cubicBezTo>
                <a:cubicBezTo>
                  <a:pt x="2232" y="37"/>
                  <a:pt x="2231" y="42"/>
                  <a:pt x="2232" y="46"/>
                </a:cubicBezTo>
                <a:cubicBezTo>
                  <a:pt x="2232" y="50"/>
                  <a:pt x="2233" y="54"/>
                  <a:pt x="2234" y="58"/>
                </a:cubicBezTo>
                <a:close/>
                <a:moveTo>
                  <a:pt x="2282" y="58"/>
                </a:moveTo>
                <a:cubicBezTo>
                  <a:pt x="2285" y="62"/>
                  <a:pt x="2299" y="86"/>
                  <a:pt x="2299" y="76"/>
                </a:cubicBezTo>
                <a:cubicBezTo>
                  <a:pt x="2299" y="64"/>
                  <a:pt x="2296" y="51"/>
                  <a:pt x="2293" y="40"/>
                </a:cubicBezTo>
                <a:cubicBezTo>
                  <a:pt x="2290" y="27"/>
                  <a:pt x="2287" y="13"/>
                  <a:pt x="2283" y="0"/>
                </a:cubicBezTo>
                <a:cubicBezTo>
                  <a:pt x="2252" y="0"/>
                  <a:pt x="2252" y="0"/>
                  <a:pt x="2252" y="0"/>
                </a:cubicBezTo>
                <a:cubicBezTo>
                  <a:pt x="2256" y="11"/>
                  <a:pt x="2261" y="21"/>
                  <a:pt x="2266" y="31"/>
                </a:cubicBezTo>
                <a:cubicBezTo>
                  <a:pt x="2271" y="40"/>
                  <a:pt x="2276" y="49"/>
                  <a:pt x="2282" y="58"/>
                </a:cubicBezTo>
                <a:close/>
                <a:moveTo>
                  <a:pt x="2280" y="1400"/>
                </a:moveTo>
                <a:cubicBezTo>
                  <a:pt x="2275" y="1385"/>
                  <a:pt x="2270" y="1362"/>
                  <a:pt x="2256" y="1357"/>
                </a:cubicBezTo>
                <a:cubicBezTo>
                  <a:pt x="2252" y="1356"/>
                  <a:pt x="2247" y="1357"/>
                  <a:pt x="2244" y="1361"/>
                </a:cubicBezTo>
                <a:cubicBezTo>
                  <a:pt x="2240" y="1367"/>
                  <a:pt x="2240" y="1375"/>
                  <a:pt x="2242" y="1382"/>
                </a:cubicBezTo>
                <a:cubicBezTo>
                  <a:pt x="2248" y="1403"/>
                  <a:pt x="2256" y="1423"/>
                  <a:pt x="2266" y="1442"/>
                </a:cubicBezTo>
                <a:cubicBezTo>
                  <a:pt x="2271" y="1451"/>
                  <a:pt x="2276" y="1460"/>
                  <a:pt x="2282" y="1469"/>
                </a:cubicBezTo>
                <a:cubicBezTo>
                  <a:pt x="2285" y="1473"/>
                  <a:pt x="2299" y="1497"/>
                  <a:pt x="2299" y="1487"/>
                </a:cubicBezTo>
                <a:cubicBezTo>
                  <a:pt x="2299" y="1475"/>
                  <a:pt x="2296" y="1462"/>
                  <a:pt x="2293" y="1451"/>
                </a:cubicBezTo>
                <a:cubicBezTo>
                  <a:pt x="2290" y="1434"/>
                  <a:pt x="2285" y="1417"/>
                  <a:pt x="2280" y="1400"/>
                </a:cubicBezTo>
                <a:close/>
                <a:moveTo>
                  <a:pt x="2692" y="933"/>
                </a:moveTo>
                <a:cubicBezTo>
                  <a:pt x="2687" y="930"/>
                  <a:pt x="2680" y="932"/>
                  <a:pt x="2676" y="937"/>
                </a:cubicBezTo>
                <a:cubicBezTo>
                  <a:pt x="2672" y="942"/>
                  <a:pt x="2670" y="949"/>
                  <a:pt x="2669" y="956"/>
                </a:cubicBezTo>
                <a:cubicBezTo>
                  <a:pt x="2670" y="982"/>
                  <a:pt x="2673" y="1006"/>
                  <a:pt x="2676" y="1031"/>
                </a:cubicBezTo>
                <a:cubicBezTo>
                  <a:pt x="2678" y="1041"/>
                  <a:pt x="2679" y="1051"/>
                  <a:pt x="2681" y="1061"/>
                </a:cubicBezTo>
                <a:cubicBezTo>
                  <a:pt x="2682" y="1064"/>
                  <a:pt x="2685" y="1082"/>
                  <a:pt x="2689" y="1074"/>
                </a:cubicBezTo>
                <a:cubicBezTo>
                  <a:pt x="2691" y="1070"/>
                  <a:pt x="2692" y="1063"/>
                  <a:pt x="2693" y="1058"/>
                </a:cubicBezTo>
                <a:cubicBezTo>
                  <a:pt x="2695" y="1048"/>
                  <a:pt x="2696" y="1038"/>
                  <a:pt x="2697" y="1028"/>
                </a:cubicBezTo>
                <a:cubicBezTo>
                  <a:pt x="2700" y="1011"/>
                  <a:pt x="2701" y="994"/>
                  <a:pt x="2702" y="977"/>
                </a:cubicBezTo>
                <a:cubicBezTo>
                  <a:pt x="2703" y="963"/>
                  <a:pt x="2704" y="940"/>
                  <a:pt x="2692" y="933"/>
                </a:cubicBezTo>
                <a:close/>
                <a:moveTo>
                  <a:pt x="2664" y="1047"/>
                </a:moveTo>
                <a:cubicBezTo>
                  <a:pt x="2659" y="1033"/>
                  <a:pt x="2654" y="1009"/>
                  <a:pt x="2640" y="1004"/>
                </a:cubicBezTo>
                <a:cubicBezTo>
                  <a:pt x="2636" y="1003"/>
                  <a:pt x="2631" y="1004"/>
                  <a:pt x="2628" y="1008"/>
                </a:cubicBezTo>
                <a:cubicBezTo>
                  <a:pt x="2624" y="1014"/>
                  <a:pt x="2624" y="1022"/>
                  <a:pt x="2626" y="1029"/>
                </a:cubicBezTo>
                <a:cubicBezTo>
                  <a:pt x="2632" y="1050"/>
                  <a:pt x="2640" y="1071"/>
                  <a:pt x="2650" y="1089"/>
                </a:cubicBezTo>
                <a:cubicBezTo>
                  <a:pt x="2655" y="1098"/>
                  <a:pt x="2660" y="1107"/>
                  <a:pt x="2666" y="1116"/>
                </a:cubicBezTo>
                <a:cubicBezTo>
                  <a:pt x="2669" y="1120"/>
                  <a:pt x="2683" y="1144"/>
                  <a:pt x="2683" y="1134"/>
                </a:cubicBezTo>
                <a:cubicBezTo>
                  <a:pt x="2683" y="1122"/>
                  <a:pt x="2680" y="1110"/>
                  <a:pt x="2677" y="1098"/>
                </a:cubicBezTo>
                <a:cubicBezTo>
                  <a:pt x="2674" y="1081"/>
                  <a:pt x="2669" y="1064"/>
                  <a:pt x="2664" y="1047"/>
                </a:cubicBezTo>
                <a:close/>
                <a:moveTo>
                  <a:pt x="2689" y="1133"/>
                </a:moveTo>
                <a:cubicBezTo>
                  <a:pt x="2692" y="1137"/>
                  <a:pt x="2702" y="1122"/>
                  <a:pt x="2707" y="1115"/>
                </a:cubicBezTo>
                <a:cubicBezTo>
                  <a:pt x="2713" y="1107"/>
                  <a:pt x="2719" y="1099"/>
                  <a:pt x="2724" y="1090"/>
                </a:cubicBezTo>
                <a:cubicBezTo>
                  <a:pt x="2731" y="1079"/>
                  <a:pt x="2737" y="1067"/>
                  <a:pt x="2743" y="1054"/>
                </a:cubicBezTo>
                <a:cubicBezTo>
                  <a:pt x="2748" y="1042"/>
                  <a:pt x="2754" y="1030"/>
                  <a:pt x="2752" y="1015"/>
                </a:cubicBezTo>
                <a:cubicBezTo>
                  <a:pt x="2752" y="1012"/>
                  <a:pt x="2751" y="1008"/>
                  <a:pt x="2750" y="1006"/>
                </a:cubicBezTo>
                <a:cubicBezTo>
                  <a:pt x="2747" y="1003"/>
                  <a:pt x="2744" y="1003"/>
                  <a:pt x="2741" y="1004"/>
                </a:cubicBezTo>
                <a:cubicBezTo>
                  <a:pt x="2734" y="1006"/>
                  <a:pt x="2730" y="1012"/>
                  <a:pt x="2726" y="1019"/>
                </a:cubicBezTo>
                <a:cubicBezTo>
                  <a:pt x="2721" y="1026"/>
                  <a:pt x="2716" y="1034"/>
                  <a:pt x="2713" y="1043"/>
                </a:cubicBezTo>
                <a:cubicBezTo>
                  <a:pt x="2707" y="1058"/>
                  <a:pt x="2703" y="1073"/>
                  <a:pt x="2698" y="1088"/>
                </a:cubicBezTo>
                <a:cubicBezTo>
                  <a:pt x="2694" y="1103"/>
                  <a:pt x="2685" y="1129"/>
                  <a:pt x="2689" y="1133"/>
                </a:cubicBezTo>
                <a:close/>
                <a:moveTo>
                  <a:pt x="3002" y="764"/>
                </a:moveTo>
                <a:cubicBezTo>
                  <a:pt x="3013" y="793"/>
                  <a:pt x="3033" y="813"/>
                  <a:pt x="3053" y="829"/>
                </a:cubicBezTo>
                <a:cubicBezTo>
                  <a:pt x="3055" y="831"/>
                  <a:pt x="3057" y="833"/>
                  <a:pt x="3059" y="833"/>
                </a:cubicBezTo>
                <a:cubicBezTo>
                  <a:pt x="3060" y="833"/>
                  <a:pt x="3061" y="834"/>
                  <a:pt x="3061" y="833"/>
                </a:cubicBezTo>
                <a:cubicBezTo>
                  <a:pt x="3063" y="833"/>
                  <a:pt x="3064" y="833"/>
                  <a:pt x="3065" y="831"/>
                </a:cubicBezTo>
                <a:cubicBezTo>
                  <a:pt x="3069" y="826"/>
                  <a:pt x="3063" y="813"/>
                  <a:pt x="3062" y="808"/>
                </a:cubicBezTo>
                <a:cubicBezTo>
                  <a:pt x="3058" y="800"/>
                  <a:pt x="3054" y="792"/>
                  <a:pt x="3050" y="784"/>
                </a:cubicBezTo>
                <a:cubicBezTo>
                  <a:pt x="3044" y="771"/>
                  <a:pt x="3037" y="758"/>
                  <a:pt x="3028" y="746"/>
                </a:cubicBezTo>
                <a:cubicBezTo>
                  <a:pt x="3025" y="741"/>
                  <a:pt x="3021" y="736"/>
                  <a:pt x="3016" y="735"/>
                </a:cubicBezTo>
                <a:cubicBezTo>
                  <a:pt x="3011" y="733"/>
                  <a:pt x="3005" y="734"/>
                  <a:pt x="3002" y="740"/>
                </a:cubicBezTo>
                <a:cubicBezTo>
                  <a:pt x="3000" y="743"/>
                  <a:pt x="2999" y="747"/>
                  <a:pt x="3000" y="752"/>
                </a:cubicBezTo>
                <a:cubicBezTo>
                  <a:pt x="3000" y="756"/>
                  <a:pt x="3001" y="760"/>
                  <a:pt x="3002" y="764"/>
                </a:cubicBezTo>
                <a:close/>
                <a:moveTo>
                  <a:pt x="2689" y="425"/>
                </a:moveTo>
                <a:cubicBezTo>
                  <a:pt x="2692" y="429"/>
                  <a:pt x="2702" y="414"/>
                  <a:pt x="2707" y="406"/>
                </a:cubicBezTo>
                <a:cubicBezTo>
                  <a:pt x="2713" y="399"/>
                  <a:pt x="2719" y="390"/>
                  <a:pt x="2724" y="382"/>
                </a:cubicBezTo>
                <a:cubicBezTo>
                  <a:pt x="2731" y="370"/>
                  <a:pt x="2737" y="358"/>
                  <a:pt x="2743" y="346"/>
                </a:cubicBezTo>
                <a:cubicBezTo>
                  <a:pt x="2748" y="333"/>
                  <a:pt x="2754" y="321"/>
                  <a:pt x="2752" y="306"/>
                </a:cubicBezTo>
                <a:cubicBezTo>
                  <a:pt x="2752" y="303"/>
                  <a:pt x="2751" y="300"/>
                  <a:pt x="2750" y="298"/>
                </a:cubicBezTo>
                <a:cubicBezTo>
                  <a:pt x="2747" y="295"/>
                  <a:pt x="2744" y="295"/>
                  <a:pt x="2741" y="296"/>
                </a:cubicBezTo>
                <a:cubicBezTo>
                  <a:pt x="2734" y="298"/>
                  <a:pt x="2730" y="304"/>
                  <a:pt x="2726" y="310"/>
                </a:cubicBezTo>
                <a:cubicBezTo>
                  <a:pt x="2721" y="318"/>
                  <a:pt x="2716" y="326"/>
                  <a:pt x="2713" y="335"/>
                </a:cubicBezTo>
                <a:cubicBezTo>
                  <a:pt x="2707" y="349"/>
                  <a:pt x="2703" y="364"/>
                  <a:pt x="2698" y="380"/>
                </a:cubicBezTo>
                <a:cubicBezTo>
                  <a:pt x="2694" y="394"/>
                  <a:pt x="2685" y="421"/>
                  <a:pt x="2689" y="425"/>
                </a:cubicBezTo>
                <a:close/>
                <a:moveTo>
                  <a:pt x="2650" y="381"/>
                </a:moveTo>
                <a:cubicBezTo>
                  <a:pt x="2655" y="390"/>
                  <a:pt x="2660" y="399"/>
                  <a:pt x="2666" y="407"/>
                </a:cubicBezTo>
                <a:cubicBezTo>
                  <a:pt x="2669" y="411"/>
                  <a:pt x="2683" y="436"/>
                  <a:pt x="2683" y="426"/>
                </a:cubicBezTo>
                <a:cubicBezTo>
                  <a:pt x="2683" y="414"/>
                  <a:pt x="2680" y="401"/>
                  <a:pt x="2677" y="390"/>
                </a:cubicBezTo>
                <a:cubicBezTo>
                  <a:pt x="2674" y="373"/>
                  <a:pt x="2669" y="355"/>
                  <a:pt x="2664" y="339"/>
                </a:cubicBezTo>
                <a:cubicBezTo>
                  <a:pt x="2659" y="324"/>
                  <a:pt x="2654" y="301"/>
                  <a:pt x="2640" y="296"/>
                </a:cubicBezTo>
                <a:cubicBezTo>
                  <a:pt x="2636" y="294"/>
                  <a:pt x="2631" y="296"/>
                  <a:pt x="2628" y="300"/>
                </a:cubicBezTo>
                <a:cubicBezTo>
                  <a:pt x="2624" y="305"/>
                  <a:pt x="2624" y="314"/>
                  <a:pt x="2626" y="321"/>
                </a:cubicBezTo>
                <a:cubicBezTo>
                  <a:pt x="2632" y="342"/>
                  <a:pt x="2640" y="362"/>
                  <a:pt x="2650" y="381"/>
                </a:cubicBezTo>
                <a:close/>
                <a:moveTo>
                  <a:pt x="2618" y="408"/>
                </a:moveTo>
                <a:cubicBezTo>
                  <a:pt x="2629" y="437"/>
                  <a:pt x="2649" y="457"/>
                  <a:pt x="2669" y="474"/>
                </a:cubicBezTo>
                <a:cubicBezTo>
                  <a:pt x="2671" y="475"/>
                  <a:pt x="2673" y="477"/>
                  <a:pt x="2675" y="478"/>
                </a:cubicBezTo>
                <a:cubicBezTo>
                  <a:pt x="2676" y="478"/>
                  <a:pt x="2677" y="478"/>
                  <a:pt x="2677" y="478"/>
                </a:cubicBezTo>
                <a:cubicBezTo>
                  <a:pt x="2679" y="478"/>
                  <a:pt x="2680" y="477"/>
                  <a:pt x="2681" y="476"/>
                </a:cubicBezTo>
                <a:cubicBezTo>
                  <a:pt x="2685" y="471"/>
                  <a:pt x="2679" y="457"/>
                  <a:pt x="2678" y="453"/>
                </a:cubicBezTo>
                <a:cubicBezTo>
                  <a:pt x="2674" y="444"/>
                  <a:pt x="2670" y="436"/>
                  <a:pt x="2666" y="429"/>
                </a:cubicBezTo>
                <a:cubicBezTo>
                  <a:pt x="2660" y="415"/>
                  <a:pt x="2653" y="402"/>
                  <a:pt x="2644" y="390"/>
                </a:cubicBezTo>
                <a:cubicBezTo>
                  <a:pt x="2641" y="385"/>
                  <a:pt x="2637" y="381"/>
                  <a:pt x="2632" y="379"/>
                </a:cubicBezTo>
                <a:cubicBezTo>
                  <a:pt x="2627" y="377"/>
                  <a:pt x="2621" y="379"/>
                  <a:pt x="2618" y="384"/>
                </a:cubicBezTo>
                <a:cubicBezTo>
                  <a:pt x="2616" y="387"/>
                  <a:pt x="2615" y="392"/>
                  <a:pt x="2616" y="396"/>
                </a:cubicBezTo>
                <a:cubicBezTo>
                  <a:pt x="2616" y="400"/>
                  <a:pt x="2617" y="404"/>
                  <a:pt x="2618" y="408"/>
                </a:cubicBezTo>
                <a:close/>
                <a:moveTo>
                  <a:pt x="2618" y="1116"/>
                </a:moveTo>
                <a:cubicBezTo>
                  <a:pt x="2629" y="1146"/>
                  <a:pt x="2649" y="1165"/>
                  <a:pt x="2669" y="1182"/>
                </a:cubicBezTo>
                <a:cubicBezTo>
                  <a:pt x="2671" y="1184"/>
                  <a:pt x="2673" y="1185"/>
                  <a:pt x="2675" y="1186"/>
                </a:cubicBezTo>
                <a:cubicBezTo>
                  <a:pt x="2676" y="1186"/>
                  <a:pt x="2677" y="1186"/>
                  <a:pt x="2677" y="1186"/>
                </a:cubicBezTo>
                <a:cubicBezTo>
                  <a:pt x="2679" y="1186"/>
                  <a:pt x="2680" y="1185"/>
                  <a:pt x="2681" y="1184"/>
                </a:cubicBezTo>
                <a:cubicBezTo>
                  <a:pt x="2685" y="1179"/>
                  <a:pt x="2679" y="1166"/>
                  <a:pt x="2678" y="1161"/>
                </a:cubicBezTo>
                <a:cubicBezTo>
                  <a:pt x="2674" y="1153"/>
                  <a:pt x="2670" y="1145"/>
                  <a:pt x="2666" y="1137"/>
                </a:cubicBezTo>
                <a:cubicBezTo>
                  <a:pt x="2660" y="1124"/>
                  <a:pt x="2653" y="1110"/>
                  <a:pt x="2644" y="1099"/>
                </a:cubicBezTo>
                <a:cubicBezTo>
                  <a:pt x="2641" y="1094"/>
                  <a:pt x="2637" y="1089"/>
                  <a:pt x="2632" y="1087"/>
                </a:cubicBezTo>
                <a:cubicBezTo>
                  <a:pt x="2627" y="1086"/>
                  <a:pt x="2621" y="1087"/>
                  <a:pt x="2618" y="1093"/>
                </a:cubicBezTo>
                <a:cubicBezTo>
                  <a:pt x="2616" y="1096"/>
                  <a:pt x="2615" y="1100"/>
                  <a:pt x="2616" y="1104"/>
                </a:cubicBezTo>
                <a:cubicBezTo>
                  <a:pt x="2616" y="1109"/>
                  <a:pt x="2617" y="1112"/>
                  <a:pt x="2618" y="1116"/>
                </a:cubicBezTo>
                <a:close/>
                <a:moveTo>
                  <a:pt x="2308" y="1285"/>
                </a:moveTo>
                <a:cubicBezTo>
                  <a:pt x="2303" y="1282"/>
                  <a:pt x="2296" y="1285"/>
                  <a:pt x="2292" y="1290"/>
                </a:cubicBezTo>
                <a:cubicBezTo>
                  <a:pt x="2288" y="1295"/>
                  <a:pt x="2286" y="1302"/>
                  <a:pt x="2285" y="1309"/>
                </a:cubicBezTo>
                <a:cubicBezTo>
                  <a:pt x="2286" y="1334"/>
                  <a:pt x="2289" y="1359"/>
                  <a:pt x="2292" y="1384"/>
                </a:cubicBezTo>
                <a:cubicBezTo>
                  <a:pt x="2294" y="1394"/>
                  <a:pt x="2295" y="1404"/>
                  <a:pt x="2297" y="1414"/>
                </a:cubicBezTo>
                <a:cubicBezTo>
                  <a:pt x="2298" y="1417"/>
                  <a:pt x="2301" y="1435"/>
                  <a:pt x="2305" y="1427"/>
                </a:cubicBezTo>
                <a:cubicBezTo>
                  <a:pt x="2307" y="1423"/>
                  <a:pt x="2308" y="1416"/>
                  <a:pt x="2309" y="1411"/>
                </a:cubicBezTo>
                <a:cubicBezTo>
                  <a:pt x="2311" y="1401"/>
                  <a:pt x="2312" y="1391"/>
                  <a:pt x="2313" y="1381"/>
                </a:cubicBezTo>
                <a:cubicBezTo>
                  <a:pt x="2316" y="1364"/>
                  <a:pt x="2317" y="1347"/>
                  <a:pt x="2318" y="1330"/>
                </a:cubicBezTo>
                <a:cubicBezTo>
                  <a:pt x="2319" y="1316"/>
                  <a:pt x="2320" y="1293"/>
                  <a:pt x="2308" y="1285"/>
                </a:cubicBezTo>
                <a:close/>
                <a:moveTo>
                  <a:pt x="2681" y="352"/>
                </a:moveTo>
                <a:cubicBezTo>
                  <a:pt x="2682" y="355"/>
                  <a:pt x="2685" y="374"/>
                  <a:pt x="2689" y="366"/>
                </a:cubicBezTo>
                <a:cubicBezTo>
                  <a:pt x="2691" y="361"/>
                  <a:pt x="2692" y="355"/>
                  <a:pt x="2693" y="350"/>
                </a:cubicBezTo>
                <a:cubicBezTo>
                  <a:pt x="2695" y="340"/>
                  <a:pt x="2696" y="330"/>
                  <a:pt x="2697" y="320"/>
                </a:cubicBezTo>
                <a:cubicBezTo>
                  <a:pt x="2700" y="303"/>
                  <a:pt x="2701" y="286"/>
                  <a:pt x="2702" y="268"/>
                </a:cubicBezTo>
                <a:cubicBezTo>
                  <a:pt x="2703" y="254"/>
                  <a:pt x="2704" y="232"/>
                  <a:pt x="2692" y="224"/>
                </a:cubicBezTo>
                <a:cubicBezTo>
                  <a:pt x="2687" y="221"/>
                  <a:pt x="2680" y="223"/>
                  <a:pt x="2676" y="228"/>
                </a:cubicBezTo>
                <a:cubicBezTo>
                  <a:pt x="2672" y="233"/>
                  <a:pt x="2670" y="241"/>
                  <a:pt x="2669" y="248"/>
                </a:cubicBezTo>
                <a:cubicBezTo>
                  <a:pt x="2670" y="273"/>
                  <a:pt x="2673" y="298"/>
                  <a:pt x="2676" y="323"/>
                </a:cubicBezTo>
                <a:cubicBezTo>
                  <a:pt x="2678" y="333"/>
                  <a:pt x="2679" y="343"/>
                  <a:pt x="2681" y="352"/>
                </a:cubicBezTo>
                <a:close/>
                <a:moveTo>
                  <a:pt x="2305" y="75"/>
                </a:moveTo>
                <a:cubicBezTo>
                  <a:pt x="2308" y="79"/>
                  <a:pt x="2318" y="64"/>
                  <a:pt x="2323" y="56"/>
                </a:cubicBezTo>
                <a:cubicBezTo>
                  <a:pt x="2329" y="49"/>
                  <a:pt x="2335" y="41"/>
                  <a:pt x="2340" y="32"/>
                </a:cubicBezTo>
                <a:cubicBezTo>
                  <a:pt x="2346" y="22"/>
                  <a:pt x="2352" y="11"/>
                  <a:pt x="2357" y="0"/>
                </a:cubicBezTo>
                <a:cubicBezTo>
                  <a:pt x="2323" y="0"/>
                  <a:pt x="2323" y="0"/>
                  <a:pt x="2323" y="0"/>
                </a:cubicBezTo>
                <a:cubicBezTo>
                  <a:pt x="2320" y="10"/>
                  <a:pt x="2317" y="20"/>
                  <a:pt x="2314" y="30"/>
                </a:cubicBezTo>
                <a:cubicBezTo>
                  <a:pt x="2310" y="44"/>
                  <a:pt x="2301" y="71"/>
                  <a:pt x="2305" y="75"/>
                </a:cubicBezTo>
                <a:close/>
                <a:moveTo>
                  <a:pt x="2707" y="1819"/>
                </a:moveTo>
                <a:cubicBezTo>
                  <a:pt x="2713" y="1811"/>
                  <a:pt x="2719" y="1803"/>
                  <a:pt x="2724" y="1794"/>
                </a:cubicBezTo>
                <a:cubicBezTo>
                  <a:pt x="2731" y="1783"/>
                  <a:pt x="2737" y="1771"/>
                  <a:pt x="2743" y="1758"/>
                </a:cubicBezTo>
                <a:cubicBezTo>
                  <a:pt x="2748" y="1746"/>
                  <a:pt x="2754" y="1733"/>
                  <a:pt x="2752" y="1718"/>
                </a:cubicBezTo>
                <a:cubicBezTo>
                  <a:pt x="2752" y="1715"/>
                  <a:pt x="2751" y="1712"/>
                  <a:pt x="2750" y="1710"/>
                </a:cubicBezTo>
                <a:cubicBezTo>
                  <a:pt x="2747" y="1707"/>
                  <a:pt x="2744" y="1707"/>
                  <a:pt x="2741" y="1708"/>
                </a:cubicBezTo>
                <a:cubicBezTo>
                  <a:pt x="2734" y="1710"/>
                  <a:pt x="2730" y="1716"/>
                  <a:pt x="2726" y="1723"/>
                </a:cubicBezTo>
                <a:cubicBezTo>
                  <a:pt x="2721" y="1730"/>
                  <a:pt x="2716" y="1738"/>
                  <a:pt x="2713" y="1747"/>
                </a:cubicBezTo>
                <a:cubicBezTo>
                  <a:pt x="2707" y="1761"/>
                  <a:pt x="2703" y="1777"/>
                  <a:pt x="2698" y="1792"/>
                </a:cubicBezTo>
                <a:cubicBezTo>
                  <a:pt x="2694" y="1807"/>
                  <a:pt x="2685" y="1833"/>
                  <a:pt x="2689" y="1837"/>
                </a:cubicBezTo>
                <a:cubicBezTo>
                  <a:pt x="2692" y="1841"/>
                  <a:pt x="2702" y="1826"/>
                  <a:pt x="2707" y="1819"/>
                </a:cubicBezTo>
                <a:close/>
                <a:moveTo>
                  <a:pt x="2689" y="1778"/>
                </a:moveTo>
                <a:cubicBezTo>
                  <a:pt x="2691" y="1773"/>
                  <a:pt x="2692" y="1767"/>
                  <a:pt x="2693" y="1762"/>
                </a:cubicBezTo>
                <a:cubicBezTo>
                  <a:pt x="2695" y="1752"/>
                  <a:pt x="2696" y="1742"/>
                  <a:pt x="2697" y="1732"/>
                </a:cubicBezTo>
                <a:cubicBezTo>
                  <a:pt x="2700" y="1715"/>
                  <a:pt x="2701" y="1698"/>
                  <a:pt x="2702" y="1681"/>
                </a:cubicBezTo>
                <a:cubicBezTo>
                  <a:pt x="2703" y="1666"/>
                  <a:pt x="2704" y="1644"/>
                  <a:pt x="2692" y="1636"/>
                </a:cubicBezTo>
                <a:cubicBezTo>
                  <a:pt x="2687" y="1633"/>
                  <a:pt x="2680" y="1635"/>
                  <a:pt x="2676" y="1640"/>
                </a:cubicBezTo>
                <a:cubicBezTo>
                  <a:pt x="2672" y="1645"/>
                  <a:pt x="2670" y="1653"/>
                  <a:pt x="2669" y="1660"/>
                </a:cubicBezTo>
                <a:cubicBezTo>
                  <a:pt x="2670" y="1685"/>
                  <a:pt x="2673" y="1710"/>
                  <a:pt x="2676" y="1735"/>
                </a:cubicBezTo>
                <a:cubicBezTo>
                  <a:pt x="2678" y="1745"/>
                  <a:pt x="2679" y="1755"/>
                  <a:pt x="2681" y="1765"/>
                </a:cubicBezTo>
                <a:cubicBezTo>
                  <a:pt x="2682" y="1768"/>
                  <a:pt x="2685" y="1786"/>
                  <a:pt x="2689" y="1778"/>
                </a:cubicBezTo>
                <a:close/>
                <a:moveTo>
                  <a:pt x="2666" y="1841"/>
                </a:moveTo>
                <a:cubicBezTo>
                  <a:pt x="2660" y="1827"/>
                  <a:pt x="2653" y="1814"/>
                  <a:pt x="2644" y="1802"/>
                </a:cubicBezTo>
                <a:cubicBezTo>
                  <a:pt x="2641" y="1797"/>
                  <a:pt x="2637" y="1793"/>
                  <a:pt x="2632" y="1791"/>
                </a:cubicBezTo>
                <a:cubicBezTo>
                  <a:pt x="2627" y="1789"/>
                  <a:pt x="2621" y="1791"/>
                  <a:pt x="2618" y="1796"/>
                </a:cubicBezTo>
                <a:cubicBezTo>
                  <a:pt x="2616" y="1800"/>
                  <a:pt x="2615" y="1804"/>
                  <a:pt x="2616" y="1808"/>
                </a:cubicBezTo>
                <a:cubicBezTo>
                  <a:pt x="2616" y="1812"/>
                  <a:pt x="2617" y="1816"/>
                  <a:pt x="2618" y="1820"/>
                </a:cubicBezTo>
                <a:cubicBezTo>
                  <a:pt x="2629" y="1849"/>
                  <a:pt x="2649" y="1869"/>
                  <a:pt x="2669" y="1886"/>
                </a:cubicBezTo>
                <a:cubicBezTo>
                  <a:pt x="2671" y="1887"/>
                  <a:pt x="2673" y="1889"/>
                  <a:pt x="2675" y="1890"/>
                </a:cubicBezTo>
                <a:cubicBezTo>
                  <a:pt x="2676" y="1890"/>
                  <a:pt x="2677" y="1890"/>
                  <a:pt x="2677" y="1890"/>
                </a:cubicBezTo>
                <a:cubicBezTo>
                  <a:pt x="2679" y="1890"/>
                  <a:pt x="2680" y="1889"/>
                  <a:pt x="2681" y="1888"/>
                </a:cubicBezTo>
                <a:cubicBezTo>
                  <a:pt x="2685" y="1883"/>
                  <a:pt x="2679" y="1869"/>
                  <a:pt x="2678" y="1865"/>
                </a:cubicBezTo>
                <a:cubicBezTo>
                  <a:pt x="2674" y="1856"/>
                  <a:pt x="2670" y="1849"/>
                  <a:pt x="2666" y="1841"/>
                </a:cubicBezTo>
                <a:close/>
                <a:moveTo>
                  <a:pt x="2757" y="1794"/>
                </a:moveTo>
                <a:cubicBezTo>
                  <a:pt x="2757" y="1794"/>
                  <a:pt x="2756" y="1794"/>
                  <a:pt x="2756" y="1794"/>
                </a:cubicBezTo>
                <a:cubicBezTo>
                  <a:pt x="2754" y="1793"/>
                  <a:pt x="2751" y="1793"/>
                  <a:pt x="2748" y="1794"/>
                </a:cubicBezTo>
                <a:cubicBezTo>
                  <a:pt x="2735" y="1799"/>
                  <a:pt x="2724" y="1814"/>
                  <a:pt x="2715" y="1827"/>
                </a:cubicBezTo>
                <a:cubicBezTo>
                  <a:pt x="2703" y="1844"/>
                  <a:pt x="2688" y="1880"/>
                  <a:pt x="2691" y="1886"/>
                </a:cubicBezTo>
                <a:cubicBezTo>
                  <a:pt x="2694" y="1893"/>
                  <a:pt x="2732" y="1868"/>
                  <a:pt x="2747" y="1847"/>
                </a:cubicBezTo>
                <a:cubicBezTo>
                  <a:pt x="2755" y="1836"/>
                  <a:pt x="2770" y="1815"/>
                  <a:pt x="2761" y="1799"/>
                </a:cubicBezTo>
                <a:cubicBezTo>
                  <a:pt x="2760" y="1797"/>
                  <a:pt x="2759" y="1796"/>
                  <a:pt x="2757" y="1794"/>
                </a:cubicBezTo>
                <a:close/>
                <a:moveTo>
                  <a:pt x="2664" y="1751"/>
                </a:moveTo>
                <a:cubicBezTo>
                  <a:pt x="2659" y="1736"/>
                  <a:pt x="2654" y="1713"/>
                  <a:pt x="2640" y="1708"/>
                </a:cubicBezTo>
                <a:cubicBezTo>
                  <a:pt x="2636" y="1706"/>
                  <a:pt x="2631" y="1708"/>
                  <a:pt x="2628" y="1712"/>
                </a:cubicBezTo>
                <a:cubicBezTo>
                  <a:pt x="2624" y="1718"/>
                  <a:pt x="2624" y="1726"/>
                  <a:pt x="2626" y="1733"/>
                </a:cubicBezTo>
                <a:cubicBezTo>
                  <a:pt x="2632" y="1754"/>
                  <a:pt x="2640" y="1774"/>
                  <a:pt x="2650" y="1793"/>
                </a:cubicBezTo>
                <a:cubicBezTo>
                  <a:pt x="2655" y="1802"/>
                  <a:pt x="2660" y="1811"/>
                  <a:pt x="2666" y="1820"/>
                </a:cubicBezTo>
                <a:cubicBezTo>
                  <a:pt x="2669" y="1824"/>
                  <a:pt x="2683" y="1848"/>
                  <a:pt x="2683" y="1838"/>
                </a:cubicBezTo>
                <a:cubicBezTo>
                  <a:pt x="2683" y="1826"/>
                  <a:pt x="2680" y="1813"/>
                  <a:pt x="2677" y="1802"/>
                </a:cubicBezTo>
                <a:cubicBezTo>
                  <a:pt x="2674" y="1785"/>
                  <a:pt x="2669" y="1768"/>
                  <a:pt x="2664" y="1751"/>
                </a:cubicBezTo>
                <a:close/>
                <a:moveTo>
                  <a:pt x="2757" y="382"/>
                </a:moveTo>
                <a:cubicBezTo>
                  <a:pt x="2757" y="382"/>
                  <a:pt x="2756" y="382"/>
                  <a:pt x="2756" y="382"/>
                </a:cubicBezTo>
                <a:cubicBezTo>
                  <a:pt x="2754" y="380"/>
                  <a:pt x="2751" y="381"/>
                  <a:pt x="2748" y="382"/>
                </a:cubicBezTo>
                <a:cubicBezTo>
                  <a:pt x="2735" y="387"/>
                  <a:pt x="2724" y="402"/>
                  <a:pt x="2715" y="415"/>
                </a:cubicBezTo>
                <a:cubicBezTo>
                  <a:pt x="2703" y="432"/>
                  <a:pt x="2688" y="468"/>
                  <a:pt x="2691" y="474"/>
                </a:cubicBezTo>
                <a:cubicBezTo>
                  <a:pt x="2694" y="480"/>
                  <a:pt x="2732" y="456"/>
                  <a:pt x="2747" y="435"/>
                </a:cubicBezTo>
                <a:cubicBezTo>
                  <a:pt x="2755" y="424"/>
                  <a:pt x="2770" y="402"/>
                  <a:pt x="2761" y="387"/>
                </a:cubicBezTo>
                <a:cubicBezTo>
                  <a:pt x="2760" y="385"/>
                  <a:pt x="2759" y="383"/>
                  <a:pt x="2757" y="382"/>
                </a:cubicBezTo>
                <a:close/>
                <a:moveTo>
                  <a:pt x="3016" y="2146"/>
                </a:moveTo>
                <a:cubicBezTo>
                  <a:pt x="3011" y="2144"/>
                  <a:pt x="3005" y="2146"/>
                  <a:pt x="3002" y="2151"/>
                </a:cubicBezTo>
                <a:cubicBezTo>
                  <a:pt x="3001" y="2153"/>
                  <a:pt x="3000" y="2156"/>
                  <a:pt x="3000" y="2159"/>
                </a:cubicBezTo>
                <a:cubicBezTo>
                  <a:pt x="3030" y="2159"/>
                  <a:pt x="3030" y="2159"/>
                  <a:pt x="3030" y="2159"/>
                </a:cubicBezTo>
                <a:cubicBezTo>
                  <a:pt x="3029" y="2158"/>
                  <a:pt x="3029" y="2158"/>
                  <a:pt x="3028" y="2157"/>
                </a:cubicBezTo>
                <a:cubicBezTo>
                  <a:pt x="3025" y="2152"/>
                  <a:pt x="3021" y="2148"/>
                  <a:pt x="3016" y="2146"/>
                </a:cubicBezTo>
                <a:close/>
                <a:moveTo>
                  <a:pt x="3048" y="2106"/>
                </a:moveTo>
                <a:cubicBezTo>
                  <a:pt x="3043" y="2091"/>
                  <a:pt x="3038" y="2068"/>
                  <a:pt x="3024" y="2063"/>
                </a:cubicBezTo>
                <a:cubicBezTo>
                  <a:pt x="3020" y="2061"/>
                  <a:pt x="3015" y="2062"/>
                  <a:pt x="3012" y="2067"/>
                </a:cubicBezTo>
                <a:cubicBezTo>
                  <a:pt x="3008" y="2072"/>
                  <a:pt x="3008" y="2081"/>
                  <a:pt x="3010" y="2088"/>
                </a:cubicBezTo>
                <a:cubicBezTo>
                  <a:pt x="3016" y="2109"/>
                  <a:pt x="3024" y="2129"/>
                  <a:pt x="3034" y="2148"/>
                </a:cubicBezTo>
                <a:cubicBezTo>
                  <a:pt x="3036" y="2151"/>
                  <a:pt x="3038" y="2155"/>
                  <a:pt x="3040" y="2159"/>
                </a:cubicBezTo>
                <a:cubicBezTo>
                  <a:pt x="3062" y="2159"/>
                  <a:pt x="3062" y="2159"/>
                  <a:pt x="3062" y="2159"/>
                </a:cubicBezTo>
                <a:cubicBezTo>
                  <a:pt x="3061" y="2158"/>
                  <a:pt x="3061" y="2157"/>
                  <a:pt x="3061" y="2157"/>
                </a:cubicBezTo>
                <a:cubicBezTo>
                  <a:pt x="3058" y="2139"/>
                  <a:pt x="3053" y="2122"/>
                  <a:pt x="3048" y="2106"/>
                </a:cubicBezTo>
                <a:close/>
                <a:moveTo>
                  <a:pt x="3053" y="1535"/>
                </a:moveTo>
                <a:cubicBezTo>
                  <a:pt x="3055" y="1537"/>
                  <a:pt x="3057" y="1538"/>
                  <a:pt x="3059" y="1539"/>
                </a:cubicBezTo>
                <a:cubicBezTo>
                  <a:pt x="3060" y="1539"/>
                  <a:pt x="3061" y="1539"/>
                  <a:pt x="3061" y="1539"/>
                </a:cubicBezTo>
                <a:cubicBezTo>
                  <a:pt x="3063" y="1539"/>
                  <a:pt x="3064" y="1538"/>
                  <a:pt x="3065" y="1537"/>
                </a:cubicBezTo>
                <a:cubicBezTo>
                  <a:pt x="3069" y="1532"/>
                  <a:pt x="3063" y="1519"/>
                  <a:pt x="3062" y="1514"/>
                </a:cubicBezTo>
                <a:cubicBezTo>
                  <a:pt x="3058" y="1505"/>
                  <a:pt x="3054" y="1498"/>
                  <a:pt x="3050" y="1490"/>
                </a:cubicBezTo>
                <a:cubicBezTo>
                  <a:pt x="3044" y="1476"/>
                  <a:pt x="3037" y="1463"/>
                  <a:pt x="3028" y="1451"/>
                </a:cubicBezTo>
                <a:cubicBezTo>
                  <a:pt x="3025" y="1447"/>
                  <a:pt x="3021" y="1442"/>
                  <a:pt x="3016" y="1440"/>
                </a:cubicBezTo>
                <a:cubicBezTo>
                  <a:pt x="3011" y="1438"/>
                  <a:pt x="3005" y="1440"/>
                  <a:pt x="3002" y="1445"/>
                </a:cubicBezTo>
                <a:cubicBezTo>
                  <a:pt x="3000" y="1449"/>
                  <a:pt x="2999" y="1453"/>
                  <a:pt x="3000" y="1457"/>
                </a:cubicBezTo>
                <a:cubicBezTo>
                  <a:pt x="3000" y="1461"/>
                  <a:pt x="3001" y="1465"/>
                  <a:pt x="3002" y="1469"/>
                </a:cubicBezTo>
                <a:cubicBezTo>
                  <a:pt x="3013" y="1498"/>
                  <a:pt x="3033" y="1518"/>
                  <a:pt x="3053" y="1535"/>
                </a:cubicBezTo>
                <a:close/>
                <a:moveTo>
                  <a:pt x="2373" y="32"/>
                </a:moveTo>
                <a:cubicBezTo>
                  <a:pt x="2373" y="32"/>
                  <a:pt x="2372" y="32"/>
                  <a:pt x="2372" y="32"/>
                </a:cubicBezTo>
                <a:cubicBezTo>
                  <a:pt x="2370" y="31"/>
                  <a:pt x="2367" y="31"/>
                  <a:pt x="2364" y="32"/>
                </a:cubicBezTo>
                <a:cubicBezTo>
                  <a:pt x="2351" y="37"/>
                  <a:pt x="2340" y="52"/>
                  <a:pt x="2331" y="65"/>
                </a:cubicBezTo>
                <a:cubicBezTo>
                  <a:pt x="2319" y="82"/>
                  <a:pt x="2304" y="118"/>
                  <a:pt x="2307" y="124"/>
                </a:cubicBezTo>
                <a:cubicBezTo>
                  <a:pt x="2310" y="131"/>
                  <a:pt x="2348" y="106"/>
                  <a:pt x="2363" y="85"/>
                </a:cubicBezTo>
                <a:cubicBezTo>
                  <a:pt x="2371" y="74"/>
                  <a:pt x="2386" y="52"/>
                  <a:pt x="2377" y="37"/>
                </a:cubicBezTo>
                <a:cubicBezTo>
                  <a:pt x="2376" y="35"/>
                  <a:pt x="2375" y="33"/>
                  <a:pt x="2373" y="32"/>
                </a:cubicBezTo>
                <a:close/>
                <a:moveTo>
                  <a:pt x="2757" y="1091"/>
                </a:moveTo>
                <a:cubicBezTo>
                  <a:pt x="2757" y="1091"/>
                  <a:pt x="2756" y="1090"/>
                  <a:pt x="2756" y="1090"/>
                </a:cubicBezTo>
                <a:cubicBezTo>
                  <a:pt x="2754" y="1089"/>
                  <a:pt x="2751" y="1089"/>
                  <a:pt x="2748" y="1090"/>
                </a:cubicBezTo>
                <a:cubicBezTo>
                  <a:pt x="2735" y="1095"/>
                  <a:pt x="2724" y="1110"/>
                  <a:pt x="2715" y="1123"/>
                </a:cubicBezTo>
                <a:cubicBezTo>
                  <a:pt x="2703" y="1140"/>
                  <a:pt x="2688" y="1176"/>
                  <a:pt x="2691" y="1183"/>
                </a:cubicBezTo>
                <a:cubicBezTo>
                  <a:pt x="2694" y="1189"/>
                  <a:pt x="2732" y="1164"/>
                  <a:pt x="2747" y="1144"/>
                </a:cubicBezTo>
                <a:cubicBezTo>
                  <a:pt x="2755" y="1133"/>
                  <a:pt x="2770" y="1111"/>
                  <a:pt x="2761" y="1095"/>
                </a:cubicBezTo>
                <a:cubicBezTo>
                  <a:pt x="2760" y="1093"/>
                  <a:pt x="2759" y="1092"/>
                  <a:pt x="2757" y="1091"/>
                </a:cubicBezTo>
                <a:close/>
                <a:moveTo>
                  <a:pt x="2373" y="738"/>
                </a:moveTo>
                <a:cubicBezTo>
                  <a:pt x="2373" y="738"/>
                  <a:pt x="2372" y="738"/>
                  <a:pt x="2372" y="737"/>
                </a:cubicBezTo>
                <a:cubicBezTo>
                  <a:pt x="2370" y="736"/>
                  <a:pt x="2367" y="736"/>
                  <a:pt x="2364" y="737"/>
                </a:cubicBezTo>
                <a:cubicBezTo>
                  <a:pt x="2351" y="743"/>
                  <a:pt x="2340" y="757"/>
                  <a:pt x="2331" y="770"/>
                </a:cubicBezTo>
                <a:cubicBezTo>
                  <a:pt x="2319" y="788"/>
                  <a:pt x="2304" y="824"/>
                  <a:pt x="2307" y="830"/>
                </a:cubicBezTo>
                <a:cubicBezTo>
                  <a:pt x="2310" y="836"/>
                  <a:pt x="2348" y="811"/>
                  <a:pt x="2363" y="791"/>
                </a:cubicBezTo>
                <a:cubicBezTo>
                  <a:pt x="2371" y="780"/>
                  <a:pt x="2386" y="758"/>
                  <a:pt x="2377" y="742"/>
                </a:cubicBezTo>
                <a:cubicBezTo>
                  <a:pt x="2376" y="741"/>
                  <a:pt x="2375" y="739"/>
                  <a:pt x="2373" y="738"/>
                </a:cubicBezTo>
                <a:close/>
                <a:moveTo>
                  <a:pt x="2280" y="2106"/>
                </a:moveTo>
                <a:cubicBezTo>
                  <a:pt x="2275" y="2091"/>
                  <a:pt x="2270" y="2068"/>
                  <a:pt x="2256" y="2063"/>
                </a:cubicBezTo>
                <a:cubicBezTo>
                  <a:pt x="2252" y="2061"/>
                  <a:pt x="2247" y="2062"/>
                  <a:pt x="2244" y="2067"/>
                </a:cubicBezTo>
                <a:cubicBezTo>
                  <a:pt x="2240" y="2072"/>
                  <a:pt x="2240" y="2081"/>
                  <a:pt x="2242" y="2088"/>
                </a:cubicBezTo>
                <a:cubicBezTo>
                  <a:pt x="2248" y="2109"/>
                  <a:pt x="2256" y="2129"/>
                  <a:pt x="2266" y="2148"/>
                </a:cubicBezTo>
                <a:cubicBezTo>
                  <a:pt x="2268" y="2151"/>
                  <a:pt x="2270" y="2155"/>
                  <a:pt x="2272" y="2159"/>
                </a:cubicBezTo>
                <a:cubicBezTo>
                  <a:pt x="2294" y="2159"/>
                  <a:pt x="2294" y="2159"/>
                  <a:pt x="2294" y="2159"/>
                </a:cubicBezTo>
                <a:cubicBezTo>
                  <a:pt x="2293" y="2158"/>
                  <a:pt x="2293" y="2157"/>
                  <a:pt x="2293" y="2157"/>
                </a:cubicBezTo>
                <a:cubicBezTo>
                  <a:pt x="2290" y="2139"/>
                  <a:pt x="2285" y="2122"/>
                  <a:pt x="2280" y="2106"/>
                </a:cubicBezTo>
                <a:close/>
                <a:moveTo>
                  <a:pt x="2248" y="2146"/>
                </a:moveTo>
                <a:cubicBezTo>
                  <a:pt x="2243" y="2144"/>
                  <a:pt x="2237" y="2146"/>
                  <a:pt x="2234" y="2151"/>
                </a:cubicBezTo>
                <a:cubicBezTo>
                  <a:pt x="2233" y="2153"/>
                  <a:pt x="2232" y="2156"/>
                  <a:pt x="2232" y="2159"/>
                </a:cubicBezTo>
                <a:cubicBezTo>
                  <a:pt x="2262" y="2159"/>
                  <a:pt x="2262" y="2159"/>
                  <a:pt x="2262" y="2159"/>
                </a:cubicBezTo>
                <a:cubicBezTo>
                  <a:pt x="2261" y="2158"/>
                  <a:pt x="2261" y="2158"/>
                  <a:pt x="2260" y="2157"/>
                </a:cubicBezTo>
                <a:cubicBezTo>
                  <a:pt x="2257" y="2152"/>
                  <a:pt x="2253" y="2148"/>
                  <a:pt x="2248" y="2146"/>
                </a:cubicBezTo>
                <a:close/>
                <a:moveTo>
                  <a:pt x="2285" y="1535"/>
                </a:moveTo>
                <a:cubicBezTo>
                  <a:pt x="2287" y="1537"/>
                  <a:pt x="2289" y="1538"/>
                  <a:pt x="2291" y="1539"/>
                </a:cubicBezTo>
                <a:cubicBezTo>
                  <a:pt x="2292" y="1539"/>
                  <a:pt x="2293" y="1539"/>
                  <a:pt x="2293" y="1539"/>
                </a:cubicBezTo>
                <a:cubicBezTo>
                  <a:pt x="2295" y="1539"/>
                  <a:pt x="2296" y="1538"/>
                  <a:pt x="2297" y="1537"/>
                </a:cubicBezTo>
                <a:cubicBezTo>
                  <a:pt x="2301" y="1532"/>
                  <a:pt x="2295" y="1519"/>
                  <a:pt x="2294" y="1514"/>
                </a:cubicBezTo>
                <a:cubicBezTo>
                  <a:pt x="2290" y="1505"/>
                  <a:pt x="2286" y="1498"/>
                  <a:pt x="2282" y="1490"/>
                </a:cubicBezTo>
                <a:cubicBezTo>
                  <a:pt x="2276" y="1476"/>
                  <a:pt x="2269" y="1463"/>
                  <a:pt x="2260" y="1451"/>
                </a:cubicBezTo>
                <a:cubicBezTo>
                  <a:pt x="2257" y="1447"/>
                  <a:pt x="2253" y="1442"/>
                  <a:pt x="2248" y="1440"/>
                </a:cubicBezTo>
                <a:cubicBezTo>
                  <a:pt x="2243" y="1438"/>
                  <a:pt x="2237" y="1440"/>
                  <a:pt x="2234" y="1445"/>
                </a:cubicBezTo>
                <a:cubicBezTo>
                  <a:pt x="2232" y="1449"/>
                  <a:pt x="2231" y="1453"/>
                  <a:pt x="2232" y="1457"/>
                </a:cubicBezTo>
                <a:cubicBezTo>
                  <a:pt x="2232" y="1461"/>
                  <a:pt x="2233" y="1465"/>
                  <a:pt x="2234" y="1469"/>
                </a:cubicBezTo>
                <a:cubicBezTo>
                  <a:pt x="2245" y="1498"/>
                  <a:pt x="2265" y="1518"/>
                  <a:pt x="2285" y="1535"/>
                </a:cubicBezTo>
                <a:close/>
                <a:moveTo>
                  <a:pt x="1989" y="382"/>
                </a:moveTo>
                <a:cubicBezTo>
                  <a:pt x="1989" y="382"/>
                  <a:pt x="1988" y="382"/>
                  <a:pt x="1988" y="382"/>
                </a:cubicBezTo>
                <a:cubicBezTo>
                  <a:pt x="1986" y="380"/>
                  <a:pt x="1983" y="381"/>
                  <a:pt x="1980" y="382"/>
                </a:cubicBezTo>
                <a:cubicBezTo>
                  <a:pt x="1967" y="387"/>
                  <a:pt x="1956" y="402"/>
                  <a:pt x="1947" y="415"/>
                </a:cubicBezTo>
                <a:cubicBezTo>
                  <a:pt x="1935" y="432"/>
                  <a:pt x="1920" y="468"/>
                  <a:pt x="1923" y="474"/>
                </a:cubicBezTo>
                <a:cubicBezTo>
                  <a:pt x="1926" y="480"/>
                  <a:pt x="1964" y="456"/>
                  <a:pt x="1979" y="435"/>
                </a:cubicBezTo>
                <a:cubicBezTo>
                  <a:pt x="1987" y="424"/>
                  <a:pt x="2002" y="402"/>
                  <a:pt x="1993" y="387"/>
                </a:cubicBezTo>
                <a:cubicBezTo>
                  <a:pt x="1992" y="385"/>
                  <a:pt x="1991" y="383"/>
                  <a:pt x="1989" y="382"/>
                </a:cubicBezTo>
                <a:close/>
                <a:moveTo>
                  <a:pt x="1989" y="1091"/>
                </a:moveTo>
                <a:cubicBezTo>
                  <a:pt x="1989" y="1091"/>
                  <a:pt x="1988" y="1090"/>
                  <a:pt x="1988" y="1090"/>
                </a:cubicBezTo>
                <a:cubicBezTo>
                  <a:pt x="1986" y="1089"/>
                  <a:pt x="1983" y="1089"/>
                  <a:pt x="1980" y="1090"/>
                </a:cubicBezTo>
                <a:cubicBezTo>
                  <a:pt x="1967" y="1095"/>
                  <a:pt x="1956" y="1110"/>
                  <a:pt x="1947" y="1123"/>
                </a:cubicBezTo>
                <a:cubicBezTo>
                  <a:pt x="1935" y="1140"/>
                  <a:pt x="1920" y="1176"/>
                  <a:pt x="1923" y="1183"/>
                </a:cubicBezTo>
                <a:cubicBezTo>
                  <a:pt x="1926" y="1189"/>
                  <a:pt x="1964" y="1164"/>
                  <a:pt x="1979" y="1144"/>
                </a:cubicBezTo>
                <a:cubicBezTo>
                  <a:pt x="1987" y="1133"/>
                  <a:pt x="2002" y="1111"/>
                  <a:pt x="1993" y="1095"/>
                </a:cubicBezTo>
                <a:cubicBezTo>
                  <a:pt x="1992" y="1093"/>
                  <a:pt x="1991" y="1092"/>
                  <a:pt x="1989" y="1091"/>
                </a:cubicBezTo>
                <a:close/>
                <a:moveTo>
                  <a:pt x="2368" y="2073"/>
                </a:moveTo>
                <a:cubicBezTo>
                  <a:pt x="2368" y="2070"/>
                  <a:pt x="2367" y="2067"/>
                  <a:pt x="2366" y="2065"/>
                </a:cubicBezTo>
                <a:cubicBezTo>
                  <a:pt x="2363" y="2062"/>
                  <a:pt x="2360" y="2062"/>
                  <a:pt x="2357" y="2063"/>
                </a:cubicBezTo>
                <a:cubicBezTo>
                  <a:pt x="2350" y="2065"/>
                  <a:pt x="2346" y="2071"/>
                  <a:pt x="2342" y="2077"/>
                </a:cubicBezTo>
                <a:cubicBezTo>
                  <a:pt x="2337" y="2085"/>
                  <a:pt x="2332" y="2092"/>
                  <a:pt x="2329" y="2101"/>
                </a:cubicBezTo>
                <a:cubicBezTo>
                  <a:pt x="2323" y="2116"/>
                  <a:pt x="2319" y="2131"/>
                  <a:pt x="2314" y="2146"/>
                </a:cubicBezTo>
                <a:cubicBezTo>
                  <a:pt x="2313" y="2150"/>
                  <a:pt x="2312" y="2154"/>
                  <a:pt x="2310" y="2159"/>
                </a:cubicBezTo>
                <a:cubicBezTo>
                  <a:pt x="2333" y="2159"/>
                  <a:pt x="2333" y="2159"/>
                  <a:pt x="2333" y="2159"/>
                </a:cubicBezTo>
                <a:cubicBezTo>
                  <a:pt x="2336" y="2155"/>
                  <a:pt x="2338" y="2152"/>
                  <a:pt x="2340" y="2149"/>
                </a:cubicBezTo>
                <a:cubicBezTo>
                  <a:pt x="2347" y="2137"/>
                  <a:pt x="2353" y="2125"/>
                  <a:pt x="2359" y="2113"/>
                </a:cubicBezTo>
                <a:cubicBezTo>
                  <a:pt x="2364" y="2100"/>
                  <a:pt x="2370" y="2088"/>
                  <a:pt x="2368" y="2073"/>
                </a:cubicBezTo>
                <a:close/>
                <a:moveTo>
                  <a:pt x="2373" y="2149"/>
                </a:moveTo>
                <a:cubicBezTo>
                  <a:pt x="2373" y="2149"/>
                  <a:pt x="2372" y="2149"/>
                  <a:pt x="2372" y="2148"/>
                </a:cubicBezTo>
                <a:cubicBezTo>
                  <a:pt x="2370" y="2147"/>
                  <a:pt x="2367" y="2147"/>
                  <a:pt x="2364" y="2148"/>
                </a:cubicBezTo>
                <a:cubicBezTo>
                  <a:pt x="2359" y="2151"/>
                  <a:pt x="2354" y="2154"/>
                  <a:pt x="2349" y="2159"/>
                </a:cubicBezTo>
                <a:cubicBezTo>
                  <a:pt x="2379" y="2159"/>
                  <a:pt x="2379" y="2159"/>
                  <a:pt x="2379" y="2159"/>
                </a:cubicBezTo>
                <a:cubicBezTo>
                  <a:pt x="2378" y="2157"/>
                  <a:pt x="2378" y="2155"/>
                  <a:pt x="2377" y="2153"/>
                </a:cubicBezTo>
                <a:cubicBezTo>
                  <a:pt x="2376" y="2152"/>
                  <a:pt x="2375" y="2150"/>
                  <a:pt x="2373" y="2149"/>
                </a:cubicBezTo>
                <a:close/>
                <a:moveTo>
                  <a:pt x="2373" y="1444"/>
                </a:moveTo>
                <a:cubicBezTo>
                  <a:pt x="2373" y="1443"/>
                  <a:pt x="2372" y="1443"/>
                  <a:pt x="2372" y="1443"/>
                </a:cubicBezTo>
                <a:cubicBezTo>
                  <a:pt x="2370" y="1442"/>
                  <a:pt x="2367" y="1442"/>
                  <a:pt x="2364" y="1443"/>
                </a:cubicBezTo>
                <a:cubicBezTo>
                  <a:pt x="2351" y="1448"/>
                  <a:pt x="2340" y="1463"/>
                  <a:pt x="2331" y="1476"/>
                </a:cubicBezTo>
                <a:cubicBezTo>
                  <a:pt x="2319" y="1493"/>
                  <a:pt x="2304" y="1529"/>
                  <a:pt x="2307" y="1536"/>
                </a:cubicBezTo>
                <a:cubicBezTo>
                  <a:pt x="2310" y="1542"/>
                  <a:pt x="2348" y="1517"/>
                  <a:pt x="2363" y="1497"/>
                </a:cubicBezTo>
                <a:cubicBezTo>
                  <a:pt x="2371" y="1485"/>
                  <a:pt x="2386" y="1464"/>
                  <a:pt x="2377" y="1448"/>
                </a:cubicBezTo>
                <a:cubicBezTo>
                  <a:pt x="2376" y="1446"/>
                  <a:pt x="2375" y="1445"/>
                  <a:pt x="2373" y="1444"/>
                </a:cubicBezTo>
                <a:close/>
                <a:moveTo>
                  <a:pt x="3086" y="2035"/>
                </a:moveTo>
                <a:cubicBezTo>
                  <a:pt x="3087" y="2021"/>
                  <a:pt x="3088" y="1998"/>
                  <a:pt x="3076" y="1991"/>
                </a:cubicBezTo>
                <a:cubicBezTo>
                  <a:pt x="3071" y="1988"/>
                  <a:pt x="3064" y="1990"/>
                  <a:pt x="3060" y="1995"/>
                </a:cubicBezTo>
                <a:cubicBezTo>
                  <a:pt x="3056" y="2000"/>
                  <a:pt x="3054" y="2008"/>
                  <a:pt x="3053" y="2015"/>
                </a:cubicBezTo>
                <a:cubicBezTo>
                  <a:pt x="3054" y="2040"/>
                  <a:pt x="3057" y="2065"/>
                  <a:pt x="3060" y="2090"/>
                </a:cubicBezTo>
                <a:cubicBezTo>
                  <a:pt x="3062" y="2100"/>
                  <a:pt x="3063" y="2109"/>
                  <a:pt x="3065" y="2119"/>
                </a:cubicBezTo>
                <a:cubicBezTo>
                  <a:pt x="3066" y="2122"/>
                  <a:pt x="3069" y="2141"/>
                  <a:pt x="3073" y="2133"/>
                </a:cubicBezTo>
                <a:cubicBezTo>
                  <a:pt x="3075" y="2128"/>
                  <a:pt x="3076" y="2122"/>
                  <a:pt x="3077" y="2117"/>
                </a:cubicBezTo>
                <a:cubicBezTo>
                  <a:pt x="3079" y="2107"/>
                  <a:pt x="3080" y="2097"/>
                  <a:pt x="3081" y="2086"/>
                </a:cubicBezTo>
                <a:cubicBezTo>
                  <a:pt x="3084" y="2069"/>
                  <a:pt x="3085" y="2052"/>
                  <a:pt x="3086" y="2035"/>
                </a:cubicBezTo>
                <a:close/>
                <a:moveTo>
                  <a:pt x="2318" y="2035"/>
                </a:moveTo>
                <a:cubicBezTo>
                  <a:pt x="2319" y="2021"/>
                  <a:pt x="2320" y="1998"/>
                  <a:pt x="2308" y="1991"/>
                </a:cubicBezTo>
                <a:cubicBezTo>
                  <a:pt x="2303" y="1988"/>
                  <a:pt x="2296" y="1990"/>
                  <a:pt x="2292" y="1995"/>
                </a:cubicBezTo>
                <a:cubicBezTo>
                  <a:pt x="2288" y="2000"/>
                  <a:pt x="2286" y="2008"/>
                  <a:pt x="2285" y="2015"/>
                </a:cubicBezTo>
                <a:cubicBezTo>
                  <a:pt x="2286" y="2040"/>
                  <a:pt x="2289" y="2065"/>
                  <a:pt x="2292" y="2090"/>
                </a:cubicBezTo>
                <a:cubicBezTo>
                  <a:pt x="2294" y="2100"/>
                  <a:pt x="2295" y="2109"/>
                  <a:pt x="2297" y="2119"/>
                </a:cubicBezTo>
                <a:cubicBezTo>
                  <a:pt x="2298" y="2122"/>
                  <a:pt x="2301" y="2141"/>
                  <a:pt x="2305" y="2133"/>
                </a:cubicBezTo>
                <a:cubicBezTo>
                  <a:pt x="2307" y="2128"/>
                  <a:pt x="2308" y="2122"/>
                  <a:pt x="2309" y="2117"/>
                </a:cubicBezTo>
                <a:cubicBezTo>
                  <a:pt x="2311" y="2107"/>
                  <a:pt x="2312" y="2097"/>
                  <a:pt x="2313" y="2086"/>
                </a:cubicBezTo>
                <a:cubicBezTo>
                  <a:pt x="2316" y="2069"/>
                  <a:pt x="2317" y="2052"/>
                  <a:pt x="2318" y="2035"/>
                </a:cubicBezTo>
                <a:close/>
                <a:moveTo>
                  <a:pt x="3828" y="584"/>
                </a:moveTo>
                <a:cubicBezTo>
                  <a:pt x="3824" y="589"/>
                  <a:pt x="3822" y="596"/>
                  <a:pt x="3821" y="604"/>
                </a:cubicBezTo>
                <a:cubicBezTo>
                  <a:pt x="3822" y="629"/>
                  <a:pt x="3825" y="654"/>
                  <a:pt x="3828" y="679"/>
                </a:cubicBezTo>
                <a:cubicBezTo>
                  <a:pt x="3830" y="688"/>
                  <a:pt x="3831" y="698"/>
                  <a:pt x="3833" y="708"/>
                </a:cubicBezTo>
                <a:cubicBezTo>
                  <a:pt x="3834" y="711"/>
                  <a:pt x="3837" y="730"/>
                  <a:pt x="3841" y="721"/>
                </a:cubicBezTo>
                <a:cubicBezTo>
                  <a:pt x="3841" y="721"/>
                  <a:pt x="3841" y="720"/>
                  <a:pt x="3842" y="720"/>
                </a:cubicBezTo>
                <a:cubicBezTo>
                  <a:pt x="3842" y="579"/>
                  <a:pt x="3842" y="579"/>
                  <a:pt x="3842" y="579"/>
                </a:cubicBezTo>
                <a:cubicBezTo>
                  <a:pt x="3837" y="577"/>
                  <a:pt x="3832" y="580"/>
                  <a:pt x="3828" y="584"/>
                </a:cubicBezTo>
                <a:close/>
                <a:moveTo>
                  <a:pt x="3828" y="1995"/>
                </a:moveTo>
                <a:cubicBezTo>
                  <a:pt x="3824" y="2000"/>
                  <a:pt x="3822" y="2008"/>
                  <a:pt x="3821" y="2015"/>
                </a:cubicBezTo>
                <a:cubicBezTo>
                  <a:pt x="3822" y="2040"/>
                  <a:pt x="3825" y="2065"/>
                  <a:pt x="3828" y="2090"/>
                </a:cubicBezTo>
                <a:cubicBezTo>
                  <a:pt x="3830" y="2100"/>
                  <a:pt x="3831" y="2109"/>
                  <a:pt x="3833" y="2119"/>
                </a:cubicBezTo>
                <a:cubicBezTo>
                  <a:pt x="3834" y="2122"/>
                  <a:pt x="3837" y="2141"/>
                  <a:pt x="3841" y="2133"/>
                </a:cubicBezTo>
                <a:cubicBezTo>
                  <a:pt x="3841" y="2132"/>
                  <a:pt x="3841" y="2131"/>
                  <a:pt x="3842" y="2131"/>
                </a:cubicBezTo>
                <a:cubicBezTo>
                  <a:pt x="3842" y="1990"/>
                  <a:pt x="3842" y="1990"/>
                  <a:pt x="3842" y="1990"/>
                </a:cubicBezTo>
                <a:cubicBezTo>
                  <a:pt x="3837" y="1989"/>
                  <a:pt x="3832" y="1991"/>
                  <a:pt x="3828" y="1995"/>
                </a:cubicBezTo>
                <a:close/>
                <a:moveTo>
                  <a:pt x="3816" y="2106"/>
                </a:moveTo>
                <a:cubicBezTo>
                  <a:pt x="3811" y="2091"/>
                  <a:pt x="3806" y="2068"/>
                  <a:pt x="3792" y="2063"/>
                </a:cubicBezTo>
                <a:cubicBezTo>
                  <a:pt x="3788" y="2061"/>
                  <a:pt x="3783" y="2062"/>
                  <a:pt x="3780" y="2067"/>
                </a:cubicBezTo>
                <a:cubicBezTo>
                  <a:pt x="3776" y="2072"/>
                  <a:pt x="3776" y="2081"/>
                  <a:pt x="3778" y="2088"/>
                </a:cubicBezTo>
                <a:cubicBezTo>
                  <a:pt x="3784" y="2109"/>
                  <a:pt x="3792" y="2129"/>
                  <a:pt x="3802" y="2148"/>
                </a:cubicBezTo>
                <a:cubicBezTo>
                  <a:pt x="3804" y="2151"/>
                  <a:pt x="3806" y="2155"/>
                  <a:pt x="3808" y="2159"/>
                </a:cubicBezTo>
                <a:cubicBezTo>
                  <a:pt x="3830" y="2159"/>
                  <a:pt x="3830" y="2159"/>
                  <a:pt x="3830" y="2159"/>
                </a:cubicBezTo>
                <a:cubicBezTo>
                  <a:pt x="3829" y="2158"/>
                  <a:pt x="3829" y="2157"/>
                  <a:pt x="3829" y="2157"/>
                </a:cubicBezTo>
                <a:cubicBezTo>
                  <a:pt x="3826" y="2139"/>
                  <a:pt x="3821" y="2122"/>
                  <a:pt x="3816" y="2106"/>
                </a:cubicBezTo>
                <a:close/>
                <a:moveTo>
                  <a:pt x="3784" y="2146"/>
                </a:moveTo>
                <a:cubicBezTo>
                  <a:pt x="3779" y="2144"/>
                  <a:pt x="3773" y="2146"/>
                  <a:pt x="3770" y="2151"/>
                </a:cubicBezTo>
                <a:cubicBezTo>
                  <a:pt x="3769" y="2153"/>
                  <a:pt x="3768" y="2156"/>
                  <a:pt x="3768" y="2159"/>
                </a:cubicBezTo>
                <a:cubicBezTo>
                  <a:pt x="3798" y="2159"/>
                  <a:pt x="3798" y="2159"/>
                  <a:pt x="3798" y="2159"/>
                </a:cubicBezTo>
                <a:cubicBezTo>
                  <a:pt x="3797" y="2158"/>
                  <a:pt x="3797" y="2158"/>
                  <a:pt x="3796" y="2157"/>
                </a:cubicBezTo>
                <a:cubicBezTo>
                  <a:pt x="3793" y="2152"/>
                  <a:pt x="3789" y="2148"/>
                  <a:pt x="3784" y="2146"/>
                </a:cubicBezTo>
                <a:close/>
                <a:moveTo>
                  <a:pt x="3841" y="1486"/>
                </a:moveTo>
                <a:cubicBezTo>
                  <a:pt x="3841" y="1486"/>
                  <a:pt x="3841" y="1487"/>
                  <a:pt x="3842" y="1487"/>
                </a:cubicBezTo>
                <a:cubicBezTo>
                  <a:pt x="3842" y="1471"/>
                  <a:pt x="3842" y="1471"/>
                  <a:pt x="3842" y="1471"/>
                </a:cubicBezTo>
                <a:cubicBezTo>
                  <a:pt x="3840" y="1478"/>
                  <a:pt x="3839" y="1484"/>
                  <a:pt x="3841" y="1486"/>
                </a:cubicBezTo>
                <a:close/>
                <a:moveTo>
                  <a:pt x="3821" y="1535"/>
                </a:moveTo>
                <a:cubicBezTo>
                  <a:pt x="3823" y="1537"/>
                  <a:pt x="3825" y="1538"/>
                  <a:pt x="3827" y="1539"/>
                </a:cubicBezTo>
                <a:cubicBezTo>
                  <a:pt x="3828" y="1539"/>
                  <a:pt x="3829" y="1539"/>
                  <a:pt x="3829" y="1539"/>
                </a:cubicBezTo>
                <a:cubicBezTo>
                  <a:pt x="3831" y="1539"/>
                  <a:pt x="3832" y="1538"/>
                  <a:pt x="3833" y="1537"/>
                </a:cubicBezTo>
                <a:cubicBezTo>
                  <a:pt x="3837" y="1532"/>
                  <a:pt x="3831" y="1519"/>
                  <a:pt x="3830" y="1514"/>
                </a:cubicBezTo>
                <a:cubicBezTo>
                  <a:pt x="3826" y="1505"/>
                  <a:pt x="3822" y="1498"/>
                  <a:pt x="3818" y="1490"/>
                </a:cubicBezTo>
                <a:cubicBezTo>
                  <a:pt x="3812" y="1476"/>
                  <a:pt x="3805" y="1463"/>
                  <a:pt x="3796" y="1451"/>
                </a:cubicBezTo>
                <a:cubicBezTo>
                  <a:pt x="3793" y="1447"/>
                  <a:pt x="3789" y="1442"/>
                  <a:pt x="3784" y="1440"/>
                </a:cubicBezTo>
                <a:cubicBezTo>
                  <a:pt x="3779" y="1438"/>
                  <a:pt x="3773" y="1440"/>
                  <a:pt x="3770" y="1445"/>
                </a:cubicBezTo>
                <a:cubicBezTo>
                  <a:pt x="3768" y="1449"/>
                  <a:pt x="3767" y="1453"/>
                  <a:pt x="3768" y="1457"/>
                </a:cubicBezTo>
                <a:cubicBezTo>
                  <a:pt x="3768" y="1461"/>
                  <a:pt x="3769" y="1465"/>
                  <a:pt x="3770" y="1469"/>
                </a:cubicBezTo>
                <a:cubicBezTo>
                  <a:pt x="3781" y="1498"/>
                  <a:pt x="3801" y="1518"/>
                  <a:pt x="3821" y="1535"/>
                </a:cubicBezTo>
                <a:close/>
                <a:moveTo>
                  <a:pt x="3833" y="0"/>
                </a:moveTo>
                <a:cubicBezTo>
                  <a:pt x="3833" y="1"/>
                  <a:pt x="3833" y="2"/>
                  <a:pt x="3833" y="3"/>
                </a:cubicBezTo>
                <a:cubicBezTo>
                  <a:pt x="3834" y="5"/>
                  <a:pt x="3837" y="24"/>
                  <a:pt x="3841" y="16"/>
                </a:cubicBezTo>
                <a:cubicBezTo>
                  <a:pt x="3841" y="15"/>
                  <a:pt x="3841" y="15"/>
                  <a:pt x="3842" y="14"/>
                </a:cubicBezTo>
                <a:cubicBezTo>
                  <a:pt x="3842" y="0"/>
                  <a:pt x="3842" y="0"/>
                  <a:pt x="3842" y="0"/>
                </a:cubicBezTo>
                <a:lnTo>
                  <a:pt x="3833" y="0"/>
                </a:lnTo>
                <a:close/>
                <a:moveTo>
                  <a:pt x="3525" y="382"/>
                </a:moveTo>
                <a:cubicBezTo>
                  <a:pt x="3525" y="382"/>
                  <a:pt x="3524" y="382"/>
                  <a:pt x="3524" y="382"/>
                </a:cubicBezTo>
                <a:cubicBezTo>
                  <a:pt x="3522" y="380"/>
                  <a:pt x="3519" y="381"/>
                  <a:pt x="3516" y="382"/>
                </a:cubicBezTo>
                <a:cubicBezTo>
                  <a:pt x="3503" y="387"/>
                  <a:pt x="3492" y="402"/>
                  <a:pt x="3483" y="415"/>
                </a:cubicBezTo>
                <a:cubicBezTo>
                  <a:pt x="3471" y="432"/>
                  <a:pt x="3456" y="468"/>
                  <a:pt x="3459" y="474"/>
                </a:cubicBezTo>
                <a:cubicBezTo>
                  <a:pt x="3462" y="480"/>
                  <a:pt x="3500" y="456"/>
                  <a:pt x="3515" y="435"/>
                </a:cubicBezTo>
                <a:cubicBezTo>
                  <a:pt x="3523" y="424"/>
                  <a:pt x="3538" y="402"/>
                  <a:pt x="3529" y="387"/>
                </a:cubicBezTo>
                <a:cubicBezTo>
                  <a:pt x="3528" y="385"/>
                  <a:pt x="3527" y="383"/>
                  <a:pt x="3525" y="382"/>
                </a:cubicBezTo>
                <a:close/>
                <a:moveTo>
                  <a:pt x="3841" y="75"/>
                </a:moveTo>
                <a:cubicBezTo>
                  <a:pt x="3841" y="75"/>
                  <a:pt x="3841" y="75"/>
                  <a:pt x="3842" y="76"/>
                </a:cubicBezTo>
                <a:cubicBezTo>
                  <a:pt x="3842" y="59"/>
                  <a:pt x="3842" y="59"/>
                  <a:pt x="3842" y="59"/>
                </a:cubicBezTo>
                <a:cubicBezTo>
                  <a:pt x="3840" y="67"/>
                  <a:pt x="3839" y="73"/>
                  <a:pt x="3841" y="75"/>
                </a:cubicBezTo>
                <a:close/>
                <a:moveTo>
                  <a:pt x="3841" y="781"/>
                </a:moveTo>
                <a:cubicBezTo>
                  <a:pt x="3841" y="781"/>
                  <a:pt x="3841" y="781"/>
                  <a:pt x="3842" y="781"/>
                </a:cubicBezTo>
                <a:cubicBezTo>
                  <a:pt x="3842" y="765"/>
                  <a:pt x="3842" y="765"/>
                  <a:pt x="3842" y="765"/>
                </a:cubicBezTo>
                <a:cubicBezTo>
                  <a:pt x="3840" y="773"/>
                  <a:pt x="3839" y="779"/>
                  <a:pt x="3841" y="781"/>
                </a:cubicBezTo>
                <a:close/>
                <a:moveTo>
                  <a:pt x="3828" y="1290"/>
                </a:moveTo>
                <a:cubicBezTo>
                  <a:pt x="3824" y="1295"/>
                  <a:pt x="3822" y="1302"/>
                  <a:pt x="3821" y="1309"/>
                </a:cubicBezTo>
                <a:cubicBezTo>
                  <a:pt x="3822" y="1334"/>
                  <a:pt x="3825" y="1359"/>
                  <a:pt x="3828" y="1384"/>
                </a:cubicBezTo>
                <a:cubicBezTo>
                  <a:pt x="3830" y="1394"/>
                  <a:pt x="3831" y="1404"/>
                  <a:pt x="3833" y="1414"/>
                </a:cubicBezTo>
                <a:cubicBezTo>
                  <a:pt x="3834" y="1417"/>
                  <a:pt x="3837" y="1435"/>
                  <a:pt x="3841" y="1427"/>
                </a:cubicBezTo>
                <a:cubicBezTo>
                  <a:pt x="3841" y="1426"/>
                  <a:pt x="3841" y="1426"/>
                  <a:pt x="3842" y="1425"/>
                </a:cubicBezTo>
                <a:cubicBezTo>
                  <a:pt x="3842" y="1285"/>
                  <a:pt x="3842" y="1285"/>
                  <a:pt x="3842" y="1285"/>
                </a:cubicBezTo>
                <a:cubicBezTo>
                  <a:pt x="3837" y="1283"/>
                  <a:pt x="3832" y="1285"/>
                  <a:pt x="3828" y="1290"/>
                </a:cubicBezTo>
                <a:close/>
                <a:moveTo>
                  <a:pt x="1989" y="1794"/>
                </a:moveTo>
                <a:cubicBezTo>
                  <a:pt x="1989" y="1794"/>
                  <a:pt x="1988" y="1794"/>
                  <a:pt x="1988" y="1794"/>
                </a:cubicBezTo>
                <a:cubicBezTo>
                  <a:pt x="1986" y="1793"/>
                  <a:pt x="1983" y="1793"/>
                  <a:pt x="1980" y="1794"/>
                </a:cubicBezTo>
                <a:cubicBezTo>
                  <a:pt x="1967" y="1799"/>
                  <a:pt x="1956" y="1814"/>
                  <a:pt x="1947" y="1827"/>
                </a:cubicBezTo>
                <a:cubicBezTo>
                  <a:pt x="1935" y="1844"/>
                  <a:pt x="1920" y="1880"/>
                  <a:pt x="1923" y="1886"/>
                </a:cubicBezTo>
                <a:cubicBezTo>
                  <a:pt x="1926" y="1893"/>
                  <a:pt x="1964" y="1868"/>
                  <a:pt x="1979" y="1847"/>
                </a:cubicBezTo>
                <a:cubicBezTo>
                  <a:pt x="1987" y="1836"/>
                  <a:pt x="2002" y="1815"/>
                  <a:pt x="1993" y="1799"/>
                </a:cubicBezTo>
                <a:cubicBezTo>
                  <a:pt x="1992" y="1797"/>
                  <a:pt x="1991" y="1796"/>
                  <a:pt x="1989" y="1794"/>
                </a:cubicBezTo>
                <a:close/>
                <a:moveTo>
                  <a:pt x="3141" y="1444"/>
                </a:moveTo>
                <a:cubicBezTo>
                  <a:pt x="3141" y="1443"/>
                  <a:pt x="3140" y="1443"/>
                  <a:pt x="3140" y="1443"/>
                </a:cubicBezTo>
                <a:cubicBezTo>
                  <a:pt x="3138" y="1442"/>
                  <a:pt x="3135" y="1442"/>
                  <a:pt x="3132" y="1443"/>
                </a:cubicBezTo>
                <a:cubicBezTo>
                  <a:pt x="3119" y="1448"/>
                  <a:pt x="3108" y="1463"/>
                  <a:pt x="3099" y="1476"/>
                </a:cubicBezTo>
                <a:cubicBezTo>
                  <a:pt x="3087" y="1493"/>
                  <a:pt x="3072" y="1529"/>
                  <a:pt x="3075" y="1536"/>
                </a:cubicBezTo>
                <a:cubicBezTo>
                  <a:pt x="3078" y="1542"/>
                  <a:pt x="3116" y="1517"/>
                  <a:pt x="3131" y="1497"/>
                </a:cubicBezTo>
                <a:cubicBezTo>
                  <a:pt x="3139" y="1485"/>
                  <a:pt x="3154" y="1464"/>
                  <a:pt x="3145" y="1448"/>
                </a:cubicBezTo>
                <a:cubicBezTo>
                  <a:pt x="3144" y="1446"/>
                  <a:pt x="3143" y="1445"/>
                  <a:pt x="3141" y="1444"/>
                </a:cubicBezTo>
                <a:close/>
                <a:moveTo>
                  <a:pt x="3434" y="1841"/>
                </a:moveTo>
                <a:cubicBezTo>
                  <a:pt x="3428" y="1827"/>
                  <a:pt x="3421" y="1814"/>
                  <a:pt x="3412" y="1802"/>
                </a:cubicBezTo>
                <a:cubicBezTo>
                  <a:pt x="3409" y="1797"/>
                  <a:pt x="3405" y="1793"/>
                  <a:pt x="3400" y="1791"/>
                </a:cubicBezTo>
                <a:cubicBezTo>
                  <a:pt x="3395" y="1789"/>
                  <a:pt x="3389" y="1791"/>
                  <a:pt x="3386" y="1796"/>
                </a:cubicBezTo>
                <a:cubicBezTo>
                  <a:pt x="3384" y="1800"/>
                  <a:pt x="3383" y="1804"/>
                  <a:pt x="3384" y="1808"/>
                </a:cubicBezTo>
                <a:cubicBezTo>
                  <a:pt x="3384" y="1812"/>
                  <a:pt x="3385" y="1816"/>
                  <a:pt x="3386" y="1820"/>
                </a:cubicBezTo>
                <a:cubicBezTo>
                  <a:pt x="3397" y="1849"/>
                  <a:pt x="3417" y="1869"/>
                  <a:pt x="3437" y="1886"/>
                </a:cubicBezTo>
                <a:cubicBezTo>
                  <a:pt x="3439" y="1887"/>
                  <a:pt x="3441" y="1889"/>
                  <a:pt x="3443" y="1890"/>
                </a:cubicBezTo>
                <a:cubicBezTo>
                  <a:pt x="3444" y="1890"/>
                  <a:pt x="3445" y="1890"/>
                  <a:pt x="3445" y="1890"/>
                </a:cubicBezTo>
                <a:cubicBezTo>
                  <a:pt x="3447" y="1890"/>
                  <a:pt x="3448" y="1889"/>
                  <a:pt x="3449" y="1888"/>
                </a:cubicBezTo>
                <a:cubicBezTo>
                  <a:pt x="3453" y="1883"/>
                  <a:pt x="3447" y="1869"/>
                  <a:pt x="3446" y="1865"/>
                </a:cubicBezTo>
                <a:cubicBezTo>
                  <a:pt x="3442" y="1856"/>
                  <a:pt x="3438" y="1849"/>
                  <a:pt x="3434" y="1841"/>
                </a:cubicBezTo>
                <a:close/>
                <a:moveTo>
                  <a:pt x="3141" y="32"/>
                </a:moveTo>
                <a:cubicBezTo>
                  <a:pt x="3141" y="32"/>
                  <a:pt x="3140" y="32"/>
                  <a:pt x="3140" y="32"/>
                </a:cubicBezTo>
                <a:cubicBezTo>
                  <a:pt x="3138" y="31"/>
                  <a:pt x="3135" y="31"/>
                  <a:pt x="3132" y="32"/>
                </a:cubicBezTo>
                <a:cubicBezTo>
                  <a:pt x="3119" y="37"/>
                  <a:pt x="3108" y="52"/>
                  <a:pt x="3099" y="65"/>
                </a:cubicBezTo>
                <a:cubicBezTo>
                  <a:pt x="3087" y="82"/>
                  <a:pt x="3072" y="118"/>
                  <a:pt x="3075" y="124"/>
                </a:cubicBezTo>
                <a:cubicBezTo>
                  <a:pt x="3078" y="131"/>
                  <a:pt x="3116" y="106"/>
                  <a:pt x="3131" y="85"/>
                </a:cubicBezTo>
                <a:cubicBezTo>
                  <a:pt x="3139" y="74"/>
                  <a:pt x="3154" y="52"/>
                  <a:pt x="3145" y="37"/>
                </a:cubicBezTo>
                <a:cubicBezTo>
                  <a:pt x="3144" y="35"/>
                  <a:pt x="3143" y="33"/>
                  <a:pt x="3141" y="32"/>
                </a:cubicBezTo>
                <a:close/>
                <a:moveTo>
                  <a:pt x="3141" y="738"/>
                </a:moveTo>
                <a:cubicBezTo>
                  <a:pt x="3141" y="738"/>
                  <a:pt x="3140" y="738"/>
                  <a:pt x="3140" y="737"/>
                </a:cubicBezTo>
                <a:cubicBezTo>
                  <a:pt x="3138" y="736"/>
                  <a:pt x="3135" y="736"/>
                  <a:pt x="3132" y="737"/>
                </a:cubicBezTo>
                <a:cubicBezTo>
                  <a:pt x="3119" y="743"/>
                  <a:pt x="3108" y="757"/>
                  <a:pt x="3099" y="770"/>
                </a:cubicBezTo>
                <a:cubicBezTo>
                  <a:pt x="3087" y="788"/>
                  <a:pt x="3072" y="824"/>
                  <a:pt x="3075" y="830"/>
                </a:cubicBezTo>
                <a:cubicBezTo>
                  <a:pt x="3078" y="836"/>
                  <a:pt x="3116" y="811"/>
                  <a:pt x="3131" y="791"/>
                </a:cubicBezTo>
                <a:cubicBezTo>
                  <a:pt x="3139" y="780"/>
                  <a:pt x="3154" y="758"/>
                  <a:pt x="3145" y="742"/>
                </a:cubicBezTo>
                <a:cubicBezTo>
                  <a:pt x="3144" y="741"/>
                  <a:pt x="3143" y="739"/>
                  <a:pt x="3141" y="738"/>
                </a:cubicBezTo>
                <a:close/>
                <a:moveTo>
                  <a:pt x="3141" y="2149"/>
                </a:moveTo>
                <a:cubicBezTo>
                  <a:pt x="3141" y="2149"/>
                  <a:pt x="3140" y="2149"/>
                  <a:pt x="3140" y="2148"/>
                </a:cubicBezTo>
                <a:cubicBezTo>
                  <a:pt x="3138" y="2147"/>
                  <a:pt x="3135" y="2147"/>
                  <a:pt x="3132" y="2148"/>
                </a:cubicBezTo>
                <a:cubicBezTo>
                  <a:pt x="3127" y="2151"/>
                  <a:pt x="3122" y="2154"/>
                  <a:pt x="3117" y="2159"/>
                </a:cubicBezTo>
                <a:cubicBezTo>
                  <a:pt x="3147" y="2159"/>
                  <a:pt x="3147" y="2159"/>
                  <a:pt x="3147" y="2159"/>
                </a:cubicBezTo>
                <a:cubicBezTo>
                  <a:pt x="3146" y="2157"/>
                  <a:pt x="3146" y="2155"/>
                  <a:pt x="3145" y="2153"/>
                </a:cubicBezTo>
                <a:cubicBezTo>
                  <a:pt x="3144" y="2152"/>
                  <a:pt x="3143" y="2150"/>
                  <a:pt x="3141" y="2149"/>
                </a:cubicBezTo>
                <a:close/>
                <a:moveTo>
                  <a:pt x="3136" y="2073"/>
                </a:moveTo>
                <a:cubicBezTo>
                  <a:pt x="3136" y="2070"/>
                  <a:pt x="3135" y="2067"/>
                  <a:pt x="3134" y="2065"/>
                </a:cubicBezTo>
                <a:cubicBezTo>
                  <a:pt x="3131" y="2062"/>
                  <a:pt x="3128" y="2062"/>
                  <a:pt x="3125" y="2063"/>
                </a:cubicBezTo>
                <a:cubicBezTo>
                  <a:pt x="3118" y="2065"/>
                  <a:pt x="3114" y="2071"/>
                  <a:pt x="3110" y="2077"/>
                </a:cubicBezTo>
                <a:cubicBezTo>
                  <a:pt x="3105" y="2085"/>
                  <a:pt x="3100" y="2092"/>
                  <a:pt x="3097" y="2101"/>
                </a:cubicBezTo>
                <a:cubicBezTo>
                  <a:pt x="3091" y="2116"/>
                  <a:pt x="3087" y="2131"/>
                  <a:pt x="3082" y="2146"/>
                </a:cubicBezTo>
                <a:cubicBezTo>
                  <a:pt x="3081" y="2150"/>
                  <a:pt x="3080" y="2154"/>
                  <a:pt x="3078" y="2159"/>
                </a:cubicBezTo>
                <a:cubicBezTo>
                  <a:pt x="3101" y="2159"/>
                  <a:pt x="3101" y="2159"/>
                  <a:pt x="3101" y="2159"/>
                </a:cubicBezTo>
                <a:cubicBezTo>
                  <a:pt x="3104" y="2155"/>
                  <a:pt x="3106" y="2152"/>
                  <a:pt x="3108" y="2149"/>
                </a:cubicBezTo>
                <a:cubicBezTo>
                  <a:pt x="3115" y="2137"/>
                  <a:pt x="3121" y="2125"/>
                  <a:pt x="3127" y="2113"/>
                </a:cubicBezTo>
                <a:cubicBezTo>
                  <a:pt x="3132" y="2100"/>
                  <a:pt x="3138" y="2088"/>
                  <a:pt x="3136" y="2073"/>
                </a:cubicBezTo>
                <a:close/>
                <a:moveTo>
                  <a:pt x="3525" y="1794"/>
                </a:moveTo>
                <a:cubicBezTo>
                  <a:pt x="3525" y="1794"/>
                  <a:pt x="3524" y="1794"/>
                  <a:pt x="3524" y="1794"/>
                </a:cubicBezTo>
                <a:cubicBezTo>
                  <a:pt x="3522" y="1793"/>
                  <a:pt x="3519" y="1793"/>
                  <a:pt x="3516" y="1794"/>
                </a:cubicBezTo>
                <a:cubicBezTo>
                  <a:pt x="3503" y="1799"/>
                  <a:pt x="3492" y="1814"/>
                  <a:pt x="3483" y="1827"/>
                </a:cubicBezTo>
                <a:cubicBezTo>
                  <a:pt x="3471" y="1844"/>
                  <a:pt x="3456" y="1880"/>
                  <a:pt x="3459" y="1886"/>
                </a:cubicBezTo>
                <a:cubicBezTo>
                  <a:pt x="3462" y="1893"/>
                  <a:pt x="3500" y="1868"/>
                  <a:pt x="3515" y="1847"/>
                </a:cubicBezTo>
                <a:cubicBezTo>
                  <a:pt x="3523" y="1836"/>
                  <a:pt x="3538" y="1815"/>
                  <a:pt x="3529" y="1799"/>
                </a:cubicBezTo>
                <a:cubicBezTo>
                  <a:pt x="3528" y="1797"/>
                  <a:pt x="3527" y="1796"/>
                  <a:pt x="3525" y="1794"/>
                </a:cubicBezTo>
                <a:close/>
                <a:moveTo>
                  <a:pt x="3525" y="1091"/>
                </a:moveTo>
                <a:cubicBezTo>
                  <a:pt x="3525" y="1091"/>
                  <a:pt x="3524" y="1090"/>
                  <a:pt x="3524" y="1090"/>
                </a:cubicBezTo>
                <a:cubicBezTo>
                  <a:pt x="3522" y="1089"/>
                  <a:pt x="3519" y="1089"/>
                  <a:pt x="3516" y="1090"/>
                </a:cubicBezTo>
                <a:cubicBezTo>
                  <a:pt x="3503" y="1095"/>
                  <a:pt x="3492" y="1110"/>
                  <a:pt x="3483" y="1123"/>
                </a:cubicBezTo>
                <a:cubicBezTo>
                  <a:pt x="3471" y="1140"/>
                  <a:pt x="3456" y="1176"/>
                  <a:pt x="3459" y="1183"/>
                </a:cubicBezTo>
                <a:cubicBezTo>
                  <a:pt x="3462" y="1189"/>
                  <a:pt x="3500" y="1164"/>
                  <a:pt x="3515" y="1144"/>
                </a:cubicBezTo>
                <a:cubicBezTo>
                  <a:pt x="3523" y="1133"/>
                  <a:pt x="3538" y="1111"/>
                  <a:pt x="3529" y="1095"/>
                </a:cubicBezTo>
                <a:cubicBezTo>
                  <a:pt x="3528" y="1093"/>
                  <a:pt x="3527" y="1092"/>
                  <a:pt x="3525" y="1091"/>
                </a:cubicBezTo>
                <a:close/>
                <a:moveTo>
                  <a:pt x="3475" y="1819"/>
                </a:moveTo>
                <a:cubicBezTo>
                  <a:pt x="3481" y="1811"/>
                  <a:pt x="3487" y="1803"/>
                  <a:pt x="3492" y="1794"/>
                </a:cubicBezTo>
                <a:cubicBezTo>
                  <a:pt x="3499" y="1783"/>
                  <a:pt x="3505" y="1771"/>
                  <a:pt x="3511" y="1758"/>
                </a:cubicBezTo>
                <a:cubicBezTo>
                  <a:pt x="3516" y="1746"/>
                  <a:pt x="3522" y="1733"/>
                  <a:pt x="3520" y="1718"/>
                </a:cubicBezTo>
                <a:cubicBezTo>
                  <a:pt x="3520" y="1715"/>
                  <a:pt x="3519" y="1712"/>
                  <a:pt x="3517" y="1710"/>
                </a:cubicBezTo>
                <a:cubicBezTo>
                  <a:pt x="3515" y="1707"/>
                  <a:pt x="3512" y="1707"/>
                  <a:pt x="3509" y="1708"/>
                </a:cubicBezTo>
                <a:cubicBezTo>
                  <a:pt x="3502" y="1710"/>
                  <a:pt x="3498" y="1716"/>
                  <a:pt x="3494" y="1723"/>
                </a:cubicBezTo>
                <a:cubicBezTo>
                  <a:pt x="3489" y="1730"/>
                  <a:pt x="3484" y="1738"/>
                  <a:pt x="3481" y="1747"/>
                </a:cubicBezTo>
                <a:cubicBezTo>
                  <a:pt x="3475" y="1761"/>
                  <a:pt x="3471" y="1777"/>
                  <a:pt x="3466" y="1792"/>
                </a:cubicBezTo>
                <a:cubicBezTo>
                  <a:pt x="3462" y="1807"/>
                  <a:pt x="3453" y="1833"/>
                  <a:pt x="3457" y="1837"/>
                </a:cubicBezTo>
                <a:cubicBezTo>
                  <a:pt x="3460" y="1841"/>
                  <a:pt x="3470" y="1826"/>
                  <a:pt x="3475" y="1819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3432" y="1751"/>
                </a:moveTo>
                <a:cubicBezTo>
                  <a:pt x="3427" y="1736"/>
                  <a:pt x="3422" y="1713"/>
                  <a:pt x="3408" y="1708"/>
                </a:cubicBezTo>
                <a:cubicBezTo>
                  <a:pt x="3404" y="1706"/>
                  <a:pt x="3399" y="1708"/>
                  <a:pt x="3396" y="1712"/>
                </a:cubicBezTo>
                <a:cubicBezTo>
                  <a:pt x="3392" y="1718"/>
                  <a:pt x="3392" y="1726"/>
                  <a:pt x="3394" y="1733"/>
                </a:cubicBezTo>
                <a:cubicBezTo>
                  <a:pt x="3400" y="1754"/>
                  <a:pt x="3408" y="1774"/>
                  <a:pt x="3418" y="1793"/>
                </a:cubicBezTo>
                <a:cubicBezTo>
                  <a:pt x="3423" y="1802"/>
                  <a:pt x="3428" y="1811"/>
                  <a:pt x="3434" y="1820"/>
                </a:cubicBezTo>
                <a:cubicBezTo>
                  <a:pt x="3437" y="1824"/>
                  <a:pt x="3451" y="1848"/>
                  <a:pt x="3451" y="1838"/>
                </a:cubicBezTo>
                <a:cubicBezTo>
                  <a:pt x="3451" y="1826"/>
                  <a:pt x="3448" y="1813"/>
                  <a:pt x="3445" y="1802"/>
                </a:cubicBezTo>
                <a:cubicBezTo>
                  <a:pt x="3442" y="1785"/>
                  <a:pt x="3437" y="1768"/>
                  <a:pt x="3432" y="1751"/>
                </a:cubicBezTo>
                <a:close/>
                <a:moveTo>
                  <a:pt x="3457" y="1778"/>
                </a:moveTo>
                <a:cubicBezTo>
                  <a:pt x="3459" y="1773"/>
                  <a:pt x="3460" y="1767"/>
                  <a:pt x="3461" y="1762"/>
                </a:cubicBezTo>
                <a:cubicBezTo>
                  <a:pt x="3463" y="1752"/>
                  <a:pt x="3464" y="1742"/>
                  <a:pt x="3465" y="1732"/>
                </a:cubicBezTo>
                <a:cubicBezTo>
                  <a:pt x="3468" y="1715"/>
                  <a:pt x="3469" y="1698"/>
                  <a:pt x="3470" y="1681"/>
                </a:cubicBezTo>
                <a:cubicBezTo>
                  <a:pt x="3471" y="1666"/>
                  <a:pt x="3472" y="1644"/>
                  <a:pt x="3460" y="1636"/>
                </a:cubicBezTo>
                <a:cubicBezTo>
                  <a:pt x="3455" y="1633"/>
                  <a:pt x="3448" y="1635"/>
                  <a:pt x="3444" y="1640"/>
                </a:cubicBezTo>
                <a:cubicBezTo>
                  <a:pt x="3440" y="1645"/>
                  <a:pt x="3438" y="1653"/>
                  <a:pt x="3437" y="1660"/>
                </a:cubicBezTo>
                <a:cubicBezTo>
                  <a:pt x="3438" y="1685"/>
                  <a:pt x="3441" y="1710"/>
                  <a:pt x="3444" y="1735"/>
                </a:cubicBezTo>
                <a:cubicBezTo>
                  <a:pt x="3446" y="1745"/>
                  <a:pt x="3447" y="1755"/>
                  <a:pt x="3449" y="1765"/>
                </a:cubicBezTo>
                <a:cubicBezTo>
                  <a:pt x="3450" y="1768"/>
                  <a:pt x="3453" y="1786"/>
                  <a:pt x="3457" y="1778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1939" y="1819"/>
                </a:moveTo>
                <a:cubicBezTo>
                  <a:pt x="1945" y="1811"/>
                  <a:pt x="1951" y="1803"/>
                  <a:pt x="1956" y="1794"/>
                </a:cubicBezTo>
                <a:cubicBezTo>
                  <a:pt x="1963" y="1783"/>
                  <a:pt x="1969" y="1771"/>
                  <a:pt x="1975" y="1758"/>
                </a:cubicBezTo>
                <a:cubicBezTo>
                  <a:pt x="1980" y="1746"/>
                  <a:pt x="1986" y="1733"/>
                  <a:pt x="1984" y="1718"/>
                </a:cubicBezTo>
                <a:cubicBezTo>
                  <a:pt x="1984" y="1715"/>
                  <a:pt x="1983" y="1712"/>
                  <a:pt x="1982" y="1710"/>
                </a:cubicBezTo>
                <a:cubicBezTo>
                  <a:pt x="1979" y="1707"/>
                  <a:pt x="1976" y="1707"/>
                  <a:pt x="1973" y="1708"/>
                </a:cubicBezTo>
                <a:cubicBezTo>
                  <a:pt x="1966" y="1710"/>
                  <a:pt x="1962" y="1716"/>
                  <a:pt x="1958" y="1723"/>
                </a:cubicBezTo>
                <a:cubicBezTo>
                  <a:pt x="1953" y="1730"/>
                  <a:pt x="1948" y="1738"/>
                  <a:pt x="1945" y="1747"/>
                </a:cubicBezTo>
                <a:cubicBezTo>
                  <a:pt x="1939" y="1761"/>
                  <a:pt x="1935" y="1777"/>
                  <a:pt x="1930" y="1792"/>
                </a:cubicBezTo>
                <a:cubicBezTo>
                  <a:pt x="1926" y="1807"/>
                  <a:pt x="1917" y="1833"/>
                  <a:pt x="1921" y="1837"/>
                </a:cubicBezTo>
                <a:cubicBezTo>
                  <a:pt x="1924" y="1841"/>
                  <a:pt x="1934" y="1826"/>
                  <a:pt x="1939" y="181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1480" y="2146"/>
                </a:moveTo>
                <a:cubicBezTo>
                  <a:pt x="1475" y="2144"/>
                  <a:pt x="1469" y="2146"/>
                  <a:pt x="1466" y="2151"/>
                </a:cubicBezTo>
                <a:cubicBezTo>
                  <a:pt x="1465" y="2153"/>
                  <a:pt x="1464" y="2156"/>
                  <a:pt x="1464" y="2159"/>
                </a:cubicBezTo>
                <a:cubicBezTo>
                  <a:pt x="1494" y="2159"/>
                  <a:pt x="1494" y="2159"/>
                  <a:pt x="1494" y="2159"/>
                </a:cubicBezTo>
                <a:cubicBezTo>
                  <a:pt x="1493" y="2158"/>
                  <a:pt x="1493" y="2158"/>
                  <a:pt x="1492" y="2157"/>
                </a:cubicBezTo>
                <a:cubicBezTo>
                  <a:pt x="1489" y="2152"/>
                  <a:pt x="1485" y="2148"/>
                  <a:pt x="1480" y="2146"/>
                </a:cubicBezTo>
                <a:close/>
                <a:moveTo>
                  <a:pt x="1600" y="2073"/>
                </a:moveTo>
                <a:cubicBezTo>
                  <a:pt x="1600" y="2070"/>
                  <a:pt x="1599" y="2067"/>
                  <a:pt x="1598" y="2065"/>
                </a:cubicBezTo>
                <a:cubicBezTo>
                  <a:pt x="1595" y="2062"/>
                  <a:pt x="1592" y="2062"/>
                  <a:pt x="1589" y="2063"/>
                </a:cubicBezTo>
                <a:cubicBezTo>
                  <a:pt x="1582" y="2065"/>
                  <a:pt x="1578" y="2071"/>
                  <a:pt x="1574" y="2077"/>
                </a:cubicBezTo>
                <a:cubicBezTo>
                  <a:pt x="1569" y="2085"/>
                  <a:pt x="1564" y="2092"/>
                  <a:pt x="1561" y="2101"/>
                </a:cubicBezTo>
                <a:cubicBezTo>
                  <a:pt x="1555" y="2116"/>
                  <a:pt x="1551" y="2131"/>
                  <a:pt x="1546" y="2146"/>
                </a:cubicBezTo>
                <a:cubicBezTo>
                  <a:pt x="1545" y="2150"/>
                  <a:pt x="1544" y="2154"/>
                  <a:pt x="1542" y="2159"/>
                </a:cubicBezTo>
                <a:cubicBezTo>
                  <a:pt x="1565" y="2159"/>
                  <a:pt x="1565" y="2159"/>
                  <a:pt x="1565" y="2159"/>
                </a:cubicBezTo>
                <a:cubicBezTo>
                  <a:pt x="1568" y="2155"/>
                  <a:pt x="1570" y="2152"/>
                  <a:pt x="1572" y="2149"/>
                </a:cubicBezTo>
                <a:cubicBezTo>
                  <a:pt x="1579" y="2137"/>
                  <a:pt x="1585" y="2125"/>
                  <a:pt x="1591" y="2113"/>
                </a:cubicBezTo>
                <a:cubicBezTo>
                  <a:pt x="1596" y="2100"/>
                  <a:pt x="1602" y="2088"/>
                  <a:pt x="1600" y="2073"/>
                </a:cubicBezTo>
                <a:close/>
                <a:moveTo>
                  <a:pt x="1605" y="1444"/>
                </a:moveTo>
                <a:cubicBezTo>
                  <a:pt x="1605" y="1443"/>
                  <a:pt x="1604" y="1443"/>
                  <a:pt x="1604" y="1443"/>
                </a:cubicBezTo>
                <a:cubicBezTo>
                  <a:pt x="1602" y="1442"/>
                  <a:pt x="1599" y="1442"/>
                  <a:pt x="1596" y="1443"/>
                </a:cubicBezTo>
                <a:cubicBezTo>
                  <a:pt x="1583" y="1448"/>
                  <a:pt x="1572" y="1463"/>
                  <a:pt x="1563" y="1476"/>
                </a:cubicBezTo>
                <a:cubicBezTo>
                  <a:pt x="1552" y="1493"/>
                  <a:pt x="1536" y="1529"/>
                  <a:pt x="1539" y="1536"/>
                </a:cubicBezTo>
                <a:cubicBezTo>
                  <a:pt x="1542" y="1542"/>
                  <a:pt x="1580" y="1517"/>
                  <a:pt x="1595" y="1497"/>
                </a:cubicBezTo>
                <a:cubicBezTo>
                  <a:pt x="1603" y="1485"/>
                  <a:pt x="1618" y="1464"/>
                  <a:pt x="1609" y="1448"/>
                </a:cubicBezTo>
                <a:cubicBezTo>
                  <a:pt x="1608" y="1446"/>
                  <a:pt x="1607" y="1445"/>
                  <a:pt x="1605" y="1444"/>
                </a:cubicBezTo>
                <a:close/>
                <a:moveTo>
                  <a:pt x="1512" y="2106"/>
                </a:moveTo>
                <a:cubicBezTo>
                  <a:pt x="1508" y="2091"/>
                  <a:pt x="1502" y="2068"/>
                  <a:pt x="1488" y="2063"/>
                </a:cubicBezTo>
                <a:cubicBezTo>
                  <a:pt x="1484" y="2061"/>
                  <a:pt x="1479" y="2062"/>
                  <a:pt x="1476" y="2067"/>
                </a:cubicBezTo>
                <a:cubicBezTo>
                  <a:pt x="1472" y="2072"/>
                  <a:pt x="1472" y="2081"/>
                  <a:pt x="1474" y="2088"/>
                </a:cubicBezTo>
                <a:cubicBezTo>
                  <a:pt x="1480" y="2109"/>
                  <a:pt x="1488" y="2129"/>
                  <a:pt x="1498" y="2148"/>
                </a:cubicBezTo>
                <a:cubicBezTo>
                  <a:pt x="1500" y="2151"/>
                  <a:pt x="1502" y="2155"/>
                  <a:pt x="1505" y="2159"/>
                </a:cubicBezTo>
                <a:cubicBezTo>
                  <a:pt x="1526" y="2159"/>
                  <a:pt x="1526" y="2159"/>
                  <a:pt x="1526" y="2159"/>
                </a:cubicBezTo>
                <a:cubicBezTo>
                  <a:pt x="1526" y="2158"/>
                  <a:pt x="1525" y="2157"/>
                  <a:pt x="1525" y="2157"/>
                </a:cubicBezTo>
                <a:cubicBezTo>
                  <a:pt x="1522" y="2139"/>
                  <a:pt x="1517" y="2122"/>
                  <a:pt x="1512" y="2106"/>
                </a:cubicBezTo>
                <a:close/>
                <a:moveTo>
                  <a:pt x="1550" y="2035"/>
                </a:moveTo>
                <a:cubicBezTo>
                  <a:pt x="1551" y="2021"/>
                  <a:pt x="1552" y="1998"/>
                  <a:pt x="1540" y="1991"/>
                </a:cubicBezTo>
                <a:cubicBezTo>
                  <a:pt x="1535" y="1988"/>
                  <a:pt x="1528" y="1990"/>
                  <a:pt x="1524" y="1995"/>
                </a:cubicBezTo>
                <a:cubicBezTo>
                  <a:pt x="1520" y="2000"/>
                  <a:pt x="1518" y="2008"/>
                  <a:pt x="1517" y="2015"/>
                </a:cubicBezTo>
                <a:cubicBezTo>
                  <a:pt x="1518" y="2040"/>
                  <a:pt x="1521" y="2065"/>
                  <a:pt x="1524" y="2090"/>
                </a:cubicBezTo>
                <a:cubicBezTo>
                  <a:pt x="1526" y="2100"/>
                  <a:pt x="1527" y="2109"/>
                  <a:pt x="1529" y="2119"/>
                </a:cubicBezTo>
                <a:cubicBezTo>
                  <a:pt x="1530" y="2122"/>
                  <a:pt x="1533" y="2141"/>
                  <a:pt x="1537" y="2133"/>
                </a:cubicBezTo>
                <a:cubicBezTo>
                  <a:pt x="1539" y="2128"/>
                  <a:pt x="1540" y="2122"/>
                  <a:pt x="1541" y="2117"/>
                </a:cubicBezTo>
                <a:cubicBezTo>
                  <a:pt x="1543" y="2107"/>
                  <a:pt x="1544" y="2097"/>
                  <a:pt x="1545" y="2086"/>
                </a:cubicBezTo>
                <a:cubicBezTo>
                  <a:pt x="1548" y="2069"/>
                  <a:pt x="1549" y="2052"/>
                  <a:pt x="1550" y="2035"/>
                </a:cubicBezTo>
                <a:close/>
                <a:moveTo>
                  <a:pt x="1605" y="2149"/>
                </a:moveTo>
                <a:cubicBezTo>
                  <a:pt x="1605" y="2149"/>
                  <a:pt x="1604" y="2149"/>
                  <a:pt x="1604" y="2148"/>
                </a:cubicBezTo>
                <a:cubicBezTo>
                  <a:pt x="1602" y="2147"/>
                  <a:pt x="1599" y="2147"/>
                  <a:pt x="1596" y="2148"/>
                </a:cubicBezTo>
                <a:cubicBezTo>
                  <a:pt x="1591" y="2151"/>
                  <a:pt x="1586" y="2154"/>
                  <a:pt x="1581" y="2159"/>
                </a:cubicBezTo>
                <a:cubicBezTo>
                  <a:pt x="1611" y="2159"/>
                  <a:pt x="1611" y="2159"/>
                  <a:pt x="1611" y="2159"/>
                </a:cubicBezTo>
                <a:cubicBezTo>
                  <a:pt x="1610" y="2157"/>
                  <a:pt x="1610" y="2155"/>
                  <a:pt x="1609" y="2153"/>
                </a:cubicBezTo>
                <a:cubicBezTo>
                  <a:pt x="1608" y="2152"/>
                  <a:pt x="1607" y="2150"/>
                  <a:pt x="1605" y="2149"/>
                </a:cubicBezTo>
                <a:close/>
                <a:moveTo>
                  <a:pt x="1921" y="1778"/>
                </a:moveTo>
                <a:cubicBezTo>
                  <a:pt x="1923" y="1773"/>
                  <a:pt x="1924" y="1767"/>
                  <a:pt x="1925" y="1762"/>
                </a:cubicBezTo>
                <a:cubicBezTo>
                  <a:pt x="1927" y="1752"/>
                  <a:pt x="1928" y="1742"/>
                  <a:pt x="1929" y="1732"/>
                </a:cubicBezTo>
                <a:cubicBezTo>
                  <a:pt x="1932" y="1715"/>
                  <a:pt x="1933" y="1698"/>
                  <a:pt x="1934" y="1681"/>
                </a:cubicBezTo>
                <a:cubicBezTo>
                  <a:pt x="1935" y="1666"/>
                  <a:pt x="1936" y="1644"/>
                  <a:pt x="1924" y="1636"/>
                </a:cubicBezTo>
                <a:cubicBezTo>
                  <a:pt x="1919" y="1633"/>
                  <a:pt x="1912" y="1635"/>
                  <a:pt x="1908" y="1640"/>
                </a:cubicBezTo>
                <a:cubicBezTo>
                  <a:pt x="1904" y="1645"/>
                  <a:pt x="1902" y="1653"/>
                  <a:pt x="1901" y="1660"/>
                </a:cubicBezTo>
                <a:cubicBezTo>
                  <a:pt x="1902" y="1685"/>
                  <a:pt x="1905" y="1710"/>
                  <a:pt x="1908" y="1735"/>
                </a:cubicBezTo>
                <a:cubicBezTo>
                  <a:pt x="1910" y="1745"/>
                  <a:pt x="1911" y="1755"/>
                  <a:pt x="1913" y="1765"/>
                </a:cubicBezTo>
                <a:cubicBezTo>
                  <a:pt x="1914" y="1768"/>
                  <a:pt x="1917" y="1786"/>
                  <a:pt x="1921" y="1778"/>
                </a:cubicBezTo>
                <a:close/>
                <a:moveTo>
                  <a:pt x="1896" y="1751"/>
                </a:moveTo>
                <a:cubicBezTo>
                  <a:pt x="1892" y="1736"/>
                  <a:pt x="1886" y="1713"/>
                  <a:pt x="1872" y="1708"/>
                </a:cubicBezTo>
                <a:cubicBezTo>
                  <a:pt x="1868" y="1706"/>
                  <a:pt x="1863" y="1708"/>
                  <a:pt x="1860" y="1712"/>
                </a:cubicBezTo>
                <a:cubicBezTo>
                  <a:pt x="1856" y="1718"/>
                  <a:pt x="1856" y="1726"/>
                  <a:pt x="1858" y="1733"/>
                </a:cubicBezTo>
                <a:cubicBezTo>
                  <a:pt x="1864" y="1754"/>
                  <a:pt x="1872" y="1774"/>
                  <a:pt x="1882" y="1793"/>
                </a:cubicBezTo>
                <a:cubicBezTo>
                  <a:pt x="1887" y="1802"/>
                  <a:pt x="1892" y="1811"/>
                  <a:pt x="1898" y="1820"/>
                </a:cubicBezTo>
                <a:cubicBezTo>
                  <a:pt x="1901" y="1824"/>
                  <a:pt x="1915" y="1848"/>
                  <a:pt x="1915" y="1838"/>
                </a:cubicBezTo>
                <a:cubicBezTo>
                  <a:pt x="1915" y="1826"/>
                  <a:pt x="1912" y="1813"/>
                  <a:pt x="1909" y="1802"/>
                </a:cubicBezTo>
                <a:cubicBezTo>
                  <a:pt x="1906" y="1785"/>
                  <a:pt x="1901" y="1768"/>
                  <a:pt x="1896" y="1751"/>
                </a:cubicBezTo>
                <a:close/>
                <a:moveTo>
                  <a:pt x="1605" y="738"/>
                </a:moveTo>
                <a:cubicBezTo>
                  <a:pt x="1605" y="738"/>
                  <a:pt x="1604" y="738"/>
                  <a:pt x="1604" y="737"/>
                </a:cubicBezTo>
                <a:cubicBezTo>
                  <a:pt x="1602" y="736"/>
                  <a:pt x="1599" y="736"/>
                  <a:pt x="1596" y="737"/>
                </a:cubicBezTo>
                <a:cubicBezTo>
                  <a:pt x="1583" y="743"/>
                  <a:pt x="1572" y="757"/>
                  <a:pt x="1563" y="770"/>
                </a:cubicBezTo>
                <a:cubicBezTo>
                  <a:pt x="1552" y="788"/>
                  <a:pt x="1536" y="824"/>
                  <a:pt x="1539" y="830"/>
                </a:cubicBezTo>
                <a:cubicBezTo>
                  <a:pt x="1542" y="836"/>
                  <a:pt x="1580" y="811"/>
                  <a:pt x="1595" y="791"/>
                </a:cubicBezTo>
                <a:cubicBezTo>
                  <a:pt x="1603" y="780"/>
                  <a:pt x="1618" y="758"/>
                  <a:pt x="1609" y="742"/>
                </a:cubicBezTo>
                <a:cubicBezTo>
                  <a:pt x="1608" y="741"/>
                  <a:pt x="1607" y="739"/>
                  <a:pt x="1605" y="738"/>
                </a:cubicBezTo>
                <a:close/>
                <a:moveTo>
                  <a:pt x="1898" y="1841"/>
                </a:moveTo>
                <a:cubicBezTo>
                  <a:pt x="1892" y="1827"/>
                  <a:pt x="1885" y="1814"/>
                  <a:pt x="1876" y="1802"/>
                </a:cubicBezTo>
                <a:cubicBezTo>
                  <a:pt x="1873" y="1797"/>
                  <a:pt x="1869" y="1793"/>
                  <a:pt x="1864" y="1791"/>
                </a:cubicBezTo>
                <a:cubicBezTo>
                  <a:pt x="1859" y="1789"/>
                  <a:pt x="1853" y="1791"/>
                  <a:pt x="1850" y="1796"/>
                </a:cubicBezTo>
                <a:cubicBezTo>
                  <a:pt x="1848" y="1800"/>
                  <a:pt x="1847" y="1804"/>
                  <a:pt x="1848" y="1808"/>
                </a:cubicBezTo>
                <a:cubicBezTo>
                  <a:pt x="1848" y="1812"/>
                  <a:pt x="1849" y="1816"/>
                  <a:pt x="1850" y="1820"/>
                </a:cubicBezTo>
                <a:cubicBezTo>
                  <a:pt x="1861" y="1849"/>
                  <a:pt x="1881" y="1869"/>
                  <a:pt x="1901" y="1886"/>
                </a:cubicBezTo>
                <a:cubicBezTo>
                  <a:pt x="1903" y="1887"/>
                  <a:pt x="1905" y="1889"/>
                  <a:pt x="1907" y="1890"/>
                </a:cubicBezTo>
                <a:cubicBezTo>
                  <a:pt x="1908" y="1890"/>
                  <a:pt x="1909" y="1890"/>
                  <a:pt x="1910" y="1890"/>
                </a:cubicBezTo>
                <a:cubicBezTo>
                  <a:pt x="1911" y="1890"/>
                  <a:pt x="1912" y="1889"/>
                  <a:pt x="1913" y="1888"/>
                </a:cubicBezTo>
                <a:cubicBezTo>
                  <a:pt x="1917" y="1883"/>
                  <a:pt x="1911" y="1869"/>
                  <a:pt x="1910" y="1865"/>
                </a:cubicBezTo>
                <a:cubicBezTo>
                  <a:pt x="1906" y="1856"/>
                  <a:pt x="1902" y="1849"/>
                  <a:pt x="1898" y="1841"/>
                </a:cubicBezTo>
                <a:close/>
                <a:moveTo>
                  <a:pt x="1605" y="32"/>
                </a:moveTo>
                <a:cubicBezTo>
                  <a:pt x="1605" y="32"/>
                  <a:pt x="1604" y="32"/>
                  <a:pt x="1604" y="32"/>
                </a:cubicBezTo>
                <a:cubicBezTo>
                  <a:pt x="1602" y="31"/>
                  <a:pt x="1599" y="31"/>
                  <a:pt x="1596" y="32"/>
                </a:cubicBezTo>
                <a:cubicBezTo>
                  <a:pt x="1583" y="37"/>
                  <a:pt x="1572" y="52"/>
                  <a:pt x="1563" y="65"/>
                </a:cubicBezTo>
                <a:cubicBezTo>
                  <a:pt x="1552" y="82"/>
                  <a:pt x="1536" y="118"/>
                  <a:pt x="1539" y="124"/>
                </a:cubicBezTo>
                <a:cubicBezTo>
                  <a:pt x="1542" y="131"/>
                  <a:pt x="1580" y="106"/>
                  <a:pt x="1595" y="85"/>
                </a:cubicBezTo>
                <a:cubicBezTo>
                  <a:pt x="1603" y="74"/>
                  <a:pt x="1618" y="52"/>
                  <a:pt x="1609" y="37"/>
                </a:cubicBezTo>
                <a:cubicBezTo>
                  <a:pt x="1608" y="35"/>
                  <a:pt x="1607" y="33"/>
                  <a:pt x="1605" y="32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1130" y="1841"/>
                </a:moveTo>
                <a:cubicBezTo>
                  <a:pt x="1124" y="1827"/>
                  <a:pt x="1117" y="1814"/>
                  <a:pt x="1108" y="1802"/>
                </a:cubicBezTo>
                <a:cubicBezTo>
                  <a:pt x="1105" y="1797"/>
                  <a:pt x="1101" y="1793"/>
                  <a:pt x="1096" y="1791"/>
                </a:cubicBezTo>
                <a:cubicBezTo>
                  <a:pt x="1091" y="1789"/>
                  <a:pt x="1085" y="1791"/>
                  <a:pt x="1082" y="1796"/>
                </a:cubicBezTo>
                <a:cubicBezTo>
                  <a:pt x="1080" y="1800"/>
                  <a:pt x="1079" y="1804"/>
                  <a:pt x="1080" y="1808"/>
                </a:cubicBezTo>
                <a:cubicBezTo>
                  <a:pt x="1080" y="1812"/>
                  <a:pt x="1081" y="1816"/>
                  <a:pt x="1082" y="1820"/>
                </a:cubicBezTo>
                <a:cubicBezTo>
                  <a:pt x="1093" y="1849"/>
                  <a:pt x="1113" y="1869"/>
                  <a:pt x="1133" y="1886"/>
                </a:cubicBezTo>
                <a:cubicBezTo>
                  <a:pt x="1135" y="1887"/>
                  <a:pt x="1137" y="1889"/>
                  <a:pt x="1139" y="1890"/>
                </a:cubicBezTo>
                <a:cubicBezTo>
                  <a:pt x="1140" y="1890"/>
                  <a:pt x="1141" y="1890"/>
                  <a:pt x="1142" y="1890"/>
                </a:cubicBezTo>
                <a:cubicBezTo>
                  <a:pt x="1143" y="1890"/>
                  <a:pt x="1144" y="1889"/>
                  <a:pt x="1145" y="1888"/>
                </a:cubicBezTo>
                <a:cubicBezTo>
                  <a:pt x="1149" y="1883"/>
                  <a:pt x="1143" y="1869"/>
                  <a:pt x="1142" y="1865"/>
                </a:cubicBezTo>
                <a:cubicBezTo>
                  <a:pt x="1138" y="1856"/>
                  <a:pt x="1134" y="1849"/>
                  <a:pt x="1130" y="1841"/>
                </a:cubicBezTo>
                <a:close/>
                <a:moveTo>
                  <a:pt x="1153" y="1778"/>
                </a:moveTo>
                <a:cubicBezTo>
                  <a:pt x="1155" y="1773"/>
                  <a:pt x="1156" y="1767"/>
                  <a:pt x="1157" y="1762"/>
                </a:cubicBezTo>
                <a:cubicBezTo>
                  <a:pt x="1159" y="1752"/>
                  <a:pt x="1160" y="1742"/>
                  <a:pt x="1161" y="1732"/>
                </a:cubicBezTo>
                <a:cubicBezTo>
                  <a:pt x="1164" y="1715"/>
                  <a:pt x="1165" y="1698"/>
                  <a:pt x="1166" y="1681"/>
                </a:cubicBezTo>
                <a:cubicBezTo>
                  <a:pt x="1167" y="1666"/>
                  <a:pt x="1168" y="1644"/>
                  <a:pt x="1156" y="1636"/>
                </a:cubicBezTo>
                <a:cubicBezTo>
                  <a:pt x="1151" y="1633"/>
                  <a:pt x="1144" y="1635"/>
                  <a:pt x="1140" y="1640"/>
                </a:cubicBezTo>
                <a:cubicBezTo>
                  <a:pt x="1136" y="1645"/>
                  <a:pt x="1134" y="1653"/>
                  <a:pt x="1133" y="1660"/>
                </a:cubicBezTo>
                <a:cubicBezTo>
                  <a:pt x="1134" y="1685"/>
                  <a:pt x="1137" y="1710"/>
                  <a:pt x="1140" y="1735"/>
                </a:cubicBezTo>
                <a:cubicBezTo>
                  <a:pt x="1142" y="1745"/>
                  <a:pt x="1143" y="1755"/>
                  <a:pt x="1145" y="1765"/>
                </a:cubicBezTo>
                <a:cubicBezTo>
                  <a:pt x="1146" y="1768"/>
                  <a:pt x="1149" y="1786"/>
                  <a:pt x="1153" y="1778"/>
                </a:cubicBezTo>
                <a:close/>
                <a:moveTo>
                  <a:pt x="1128" y="1751"/>
                </a:moveTo>
                <a:cubicBezTo>
                  <a:pt x="1124" y="1736"/>
                  <a:pt x="1118" y="1713"/>
                  <a:pt x="1104" y="1708"/>
                </a:cubicBezTo>
                <a:cubicBezTo>
                  <a:pt x="1100" y="1706"/>
                  <a:pt x="1095" y="1708"/>
                  <a:pt x="1092" y="1712"/>
                </a:cubicBezTo>
                <a:cubicBezTo>
                  <a:pt x="1088" y="1718"/>
                  <a:pt x="1088" y="1726"/>
                  <a:pt x="1090" y="1733"/>
                </a:cubicBezTo>
                <a:cubicBezTo>
                  <a:pt x="1096" y="1754"/>
                  <a:pt x="1104" y="1774"/>
                  <a:pt x="1114" y="1793"/>
                </a:cubicBezTo>
                <a:cubicBezTo>
                  <a:pt x="1119" y="1802"/>
                  <a:pt x="1125" y="1811"/>
                  <a:pt x="1130" y="1820"/>
                </a:cubicBezTo>
                <a:cubicBezTo>
                  <a:pt x="1133" y="1824"/>
                  <a:pt x="1147" y="1848"/>
                  <a:pt x="1147" y="1838"/>
                </a:cubicBezTo>
                <a:cubicBezTo>
                  <a:pt x="1147" y="1826"/>
                  <a:pt x="1144" y="1813"/>
                  <a:pt x="1141" y="1802"/>
                </a:cubicBezTo>
                <a:cubicBezTo>
                  <a:pt x="1138" y="1785"/>
                  <a:pt x="1133" y="1768"/>
                  <a:pt x="1128" y="1751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32"/>
                </a:move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lose/>
                <a:moveTo>
                  <a:pt x="1221" y="1091"/>
                </a:moveTo>
                <a:cubicBezTo>
                  <a:pt x="1221" y="1091"/>
                  <a:pt x="1220" y="1090"/>
                  <a:pt x="1220" y="1090"/>
                </a:cubicBezTo>
                <a:cubicBezTo>
                  <a:pt x="1218" y="1089"/>
                  <a:pt x="1215" y="1089"/>
                  <a:pt x="1212" y="1090"/>
                </a:cubicBezTo>
                <a:cubicBezTo>
                  <a:pt x="1199" y="1095"/>
                  <a:pt x="1188" y="1110"/>
                  <a:pt x="1179" y="1123"/>
                </a:cubicBezTo>
                <a:cubicBezTo>
                  <a:pt x="1168" y="1140"/>
                  <a:pt x="1152" y="1176"/>
                  <a:pt x="1155" y="1183"/>
                </a:cubicBezTo>
                <a:cubicBezTo>
                  <a:pt x="1158" y="1189"/>
                  <a:pt x="1196" y="1164"/>
                  <a:pt x="1211" y="1144"/>
                </a:cubicBezTo>
                <a:cubicBezTo>
                  <a:pt x="1219" y="1133"/>
                  <a:pt x="1234" y="1111"/>
                  <a:pt x="1225" y="1095"/>
                </a:cubicBezTo>
                <a:cubicBezTo>
                  <a:pt x="1224" y="1093"/>
                  <a:pt x="1223" y="1092"/>
                  <a:pt x="1221" y="1091"/>
                </a:cubicBezTo>
                <a:close/>
                <a:moveTo>
                  <a:pt x="1517" y="1535"/>
                </a:moveTo>
                <a:cubicBezTo>
                  <a:pt x="1519" y="1537"/>
                  <a:pt x="1521" y="1538"/>
                  <a:pt x="1523" y="1539"/>
                </a:cubicBezTo>
                <a:cubicBezTo>
                  <a:pt x="1524" y="1539"/>
                  <a:pt x="1525" y="1539"/>
                  <a:pt x="1526" y="1539"/>
                </a:cubicBezTo>
                <a:cubicBezTo>
                  <a:pt x="1527" y="1539"/>
                  <a:pt x="1528" y="1538"/>
                  <a:pt x="1529" y="1537"/>
                </a:cubicBezTo>
                <a:cubicBezTo>
                  <a:pt x="1533" y="1532"/>
                  <a:pt x="1527" y="1519"/>
                  <a:pt x="1526" y="1514"/>
                </a:cubicBezTo>
                <a:cubicBezTo>
                  <a:pt x="1522" y="1505"/>
                  <a:pt x="1518" y="1498"/>
                  <a:pt x="1514" y="1490"/>
                </a:cubicBezTo>
                <a:cubicBezTo>
                  <a:pt x="1508" y="1476"/>
                  <a:pt x="1501" y="1463"/>
                  <a:pt x="1492" y="1451"/>
                </a:cubicBezTo>
                <a:cubicBezTo>
                  <a:pt x="1489" y="1447"/>
                  <a:pt x="1485" y="1442"/>
                  <a:pt x="1480" y="1440"/>
                </a:cubicBezTo>
                <a:cubicBezTo>
                  <a:pt x="1475" y="1438"/>
                  <a:pt x="1469" y="1440"/>
                  <a:pt x="1466" y="1445"/>
                </a:cubicBezTo>
                <a:cubicBezTo>
                  <a:pt x="1464" y="1449"/>
                  <a:pt x="1463" y="1453"/>
                  <a:pt x="1464" y="1457"/>
                </a:cubicBezTo>
                <a:cubicBezTo>
                  <a:pt x="1464" y="1461"/>
                  <a:pt x="1465" y="1465"/>
                  <a:pt x="1466" y="1469"/>
                </a:cubicBezTo>
                <a:cubicBezTo>
                  <a:pt x="1477" y="1498"/>
                  <a:pt x="1497" y="1518"/>
                  <a:pt x="1517" y="1535"/>
                </a:cubicBezTo>
                <a:close/>
                <a:moveTo>
                  <a:pt x="1221" y="382"/>
                </a:moveTo>
                <a:cubicBezTo>
                  <a:pt x="1221" y="382"/>
                  <a:pt x="1220" y="382"/>
                  <a:pt x="1220" y="382"/>
                </a:cubicBezTo>
                <a:cubicBezTo>
                  <a:pt x="1218" y="380"/>
                  <a:pt x="1215" y="381"/>
                  <a:pt x="1212" y="382"/>
                </a:cubicBezTo>
                <a:cubicBezTo>
                  <a:pt x="1199" y="387"/>
                  <a:pt x="1188" y="402"/>
                  <a:pt x="1179" y="415"/>
                </a:cubicBezTo>
                <a:cubicBezTo>
                  <a:pt x="1168" y="432"/>
                  <a:pt x="1152" y="468"/>
                  <a:pt x="1155" y="474"/>
                </a:cubicBezTo>
                <a:cubicBezTo>
                  <a:pt x="1158" y="480"/>
                  <a:pt x="1196" y="456"/>
                  <a:pt x="1211" y="435"/>
                </a:cubicBezTo>
                <a:cubicBezTo>
                  <a:pt x="1219" y="424"/>
                  <a:pt x="1234" y="402"/>
                  <a:pt x="1225" y="387"/>
                </a:cubicBezTo>
                <a:cubicBezTo>
                  <a:pt x="1224" y="385"/>
                  <a:pt x="1223" y="383"/>
                  <a:pt x="1221" y="382"/>
                </a:cubicBezTo>
                <a:close/>
                <a:moveTo>
                  <a:pt x="1221" y="1794"/>
                </a:moveTo>
                <a:cubicBezTo>
                  <a:pt x="1221" y="1794"/>
                  <a:pt x="1220" y="1794"/>
                  <a:pt x="1220" y="1794"/>
                </a:cubicBezTo>
                <a:cubicBezTo>
                  <a:pt x="1218" y="1793"/>
                  <a:pt x="1215" y="1793"/>
                  <a:pt x="1212" y="1794"/>
                </a:cubicBezTo>
                <a:cubicBezTo>
                  <a:pt x="1199" y="1799"/>
                  <a:pt x="1188" y="1814"/>
                  <a:pt x="1179" y="1827"/>
                </a:cubicBezTo>
                <a:cubicBezTo>
                  <a:pt x="1168" y="1844"/>
                  <a:pt x="1152" y="1880"/>
                  <a:pt x="1155" y="1886"/>
                </a:cubicBezTo>
                <a:cubicBezTo>
                  <a:pt x="1158" y="1893"/>
                  <a:pt x="1196" y="1868"/>
                  <a:pt x="1211" y="1847"/>
                </a:cubicBezTo>
                <a:cubicBezTo>
                  <a:pt x="1219" y="1836"/>
                  <a:pt x="1234" y="1815"/>
                  <a:pt x="1225" y="1799"/>
                </a:cubicBezTo>
                <a:cubicBezTo>
                  <a:pt x="1224" y="1797"/>
                  <a:pt x="1223" y="1796"/>
                  <a:pt x="1221" y="1794"/>
                </a:cubicBezTo>
                <a:close/>
                <a:moveTo>
                  <a:pt x="1171" y="1819"/>
                </a:moveTo>
                <a:cubicBezTo>
                  <a:pt x="1177" y="1811"/>
                  <a:pt x="1183" y="1803"/>
                  <a:pt x="1188" y="1794"/>
                </a:cubicBezTo>
                <a:cubicBezTo>
                  <a:pt x="1195" y="1783"/>
                  <a:pt x="1201" y="1771"/>
                  <a:pt x="1207" y="1758"/>
                </a:cubicBezTo>
                <a:cubicBezTo>
                  <a:pt x="1212" y="1746"/>
                  <a:pt x="1218" y="1733"/>
                  <a:pt x="1216" y="1718"/>
                </a:cubicBezTo>
                <a:cubicBezTo>
                  <a:pt x="1216" y="1715"/>
                  <a:pt x="1215" y="1712"/>
                  <a:pt x="1214" y="1710"/>
                </a:cubicBezTo>
                <a:cubicBezTo>
                  <a:pt x="1211" y="1707"/>
                  <a:pt x="1208" y="1707"/>
                  <a:pt x="1205" y="1708"/>
                </a:cubicBezTo>
                <a:cubicBezTo>
                  <a:pt x="1198" y="1710"/>
                  <a:pt x="1194" y="1716"/>
                  <a:pt x="1190" y="1723"/>
                </a:cubicBezTo>
                <a:cubicBezTo>
                  <a:pt x="1185" y="1730"/>
                  <a:pt x="1180" y="1738"/>
                  <a:pt x="1177" y="1747"/>
                </a:cubicBezTo>
                <a:cubicBezTo>
                  <a:pt x="1171" y="1761"/>
                  <a:pt x="1167" y="1777"/>
                  <a:pt x="1162" y="1792"/>
                </a:cubicBezTo>
                <a:cubicBezTo>
                  <a:pt x="1158" y="1807"/>
                  <a:pt x="1149" y="1833"/>
                  <a:pt x="1153" y="1837"/>
                </a:cubicBezTo>
                <a:cubicBezTo>
                  <a:pt x="1156" y="1841"/>
                  <a:pt x="1166" y="1826"/>
                  <a:pt x="1171" y="18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115444" y="1430340"/>
            <a:ext cx="6284714" cy="491172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49341" y="7136296"/>
            <a:ext cx="2366010" cy="4138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5285" y="7136296"/>
            <a:ext cx="3549015" cy="413808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0266" y="7136296"/>
            <a:ext cx="2399081" cy="413808"/>
          </a:xfrm>
        </p:spPr>
        <p:txBody>
          <a:bodyPr anchor="ctr"/>
          <a:lstStyle>
            <a:lvl1pPr algn="l">
              <a:defRPr sz="1300">
                <a:solidFill>
                  <a:schemeClr val="bg2"/>
                </a:solidFill>
              </a:defRPr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485" y="2074658"/>
            <a:ext cx="5054012" cy="2087277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0079" y="4732950"/>
            <a:ext cx="3938584" cy="1177315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1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46579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0316" y="2763521"/>
            <a:ext cx="3513439" cy="41452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6486" y="2763521"/>
            <a:ext cx="3588449" cy="41452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2518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989" y="642520"/>
            <a:ext cx="7674946" cy="17721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0316" y="2783929"/>
            <a:ext cx="3588449" cy="933767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177" indent="0">
              <a:buNone/>
              <a:defRPr sz="21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30316" y="3758858"/>
            <a:ext cx="3588449" cy="314994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6486" y="2783929"/>
            <a:ext cx="3588449" cy="933767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177" indent="0">
              <a:buNone/>
              <a:defRPr sz="21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6486" y="3758858"/>
            <a:ext cx="3588449" cy="314994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8673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3756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1" y="1"/>
            <a:ext cx="2334512" cy="77724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15664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8191466" y="1"/>
            <a:ext cx="2334512" cy="77724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0971" y="1704429"/>
            <a:ext cx="2783904" cy="191298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68" y="500269"/>
            <a:ext cx="6552447" cy="640853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0971" y="3653645"/>
            <a:ext cx="2783904" cy="325515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177" indent="0">
              <a:buNone/>
              <a:defRPr sz="1400"/>
            </a:lvl2pPr>
            <a:lvl3pPr marL="914354" indent="0">
              <a:buNone/>
              <a:defRPr sz="1300"/>
            </a:lvl3pPr>
            <a:lvl4pPr marL="1371531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1030" y="7124702"/>
            <a:ext cx="2783904" cy="413808"/>
          </a:xfrm>
        </p:spPr>
        <p:txBody>
          <a:bodyPr/>
          <a:lstStyle>
            <a:lvl1pPr algn="l">
              <a:defRPr/>
            </a:lvl1pPr>
          </a:lstStyle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0668" y="7124702"/>
            <a:ext cx="6552447" cy="413808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0971" y="423420"/>
            <a:ext cx="2783904" cy="925345"/>
          </a:xfrm>
        </p:spPr>
        <p:txBody>
          <a:bodyPr anchor="t"/>
          <a:lstStyle>
            <a:lvl1pPr algn="l">
              <a:defRPr sz="4500"/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1252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8191466" y="1"/>
            <a:ext cx="2334512" cy="77724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0972" y="1704431"/>
            <a:ext cx="2786414" cy="1912981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2"/>
            <a:ext cx="6988536" cy="77723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4" indent="0">
              <a:buNone/>
              <a:defRPr sz="2400"/>
            </a:lvl3pPr>
            <a:lvl4pPr marL="1371531" indent="0">
              <a:buNone/>
              <a:defRPr sz="2100"/>
            </a:lvl4pPr>
            <a:lvl5pPr marL="1828709" indent="0">
              <a:buNone/>
              <a:defRPr sz="2100"/>
            </a:lvl5pPr>
            <a:lvl6pPr marL="2285886" indent="0">
              <a:buNone/>
              <a:defRPr sz="2100"/>
            </a:lvl6pPr>
            <a:lvl7pPr marL="2743063" indent="0">
              <a:buNone/>
              <a:defRPr sz="2100"/>
            </a:lvl7pPr>
            <a:lvl8pPr marL="3200240" indent="0">
              <a:buNone/>
              <a:defRPr sz="2100"/>
            </a:lvl8pPr>
            <a:lvl9pPr marL="3657417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0971" y="3653648"/>
            <a:ext cx="2784005" cy="3255153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177" indent="0">
              <a:buNone/>
              <a:defRPr sz="1400"/>
            </a:lvl2pPr>
            <a:lvl3pPr marL="914354" indent="0">
              <a:buNone/>
              <a:defRPr sz="1300"/>
            </a:lvl3pPr>
            <a:lvl4pPr marL="1371531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0971" y="7129882"/>
            <a:ext cx="2784005" cy="413808"/>
          </a:xfrm>
        </p:spPr>
        <p:txBody>
          <a:bodyPr/>
          <a:lstStyle>
            <a:lvl1pPr algn="l">
              <a:defRPr/>
            </a:lvl1pPr>
          </a:lstStyle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0668" y="7129882"/>
            <a:ext cx="6553848" cy="413808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0971" y="423421"/>
            <a:ext cx="2784005" cy="925346"/>
          </a:xfrm>
        </p:spPr>
        <p:txBody>
          <a:bodyPr anchor="t"/>
          <a:lstStyle>
            <a:lvl1pPr algn="l">
              <a:defRPr sz="4500"/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55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512862" cy="7770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6814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86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1" y="1"/>
            <a:ext cx="2334512" cy="77724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2246" y="574643"/>
            <a:ext cx="1355527" cy="60519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0318" y="594291"/>
            <a:ext cx="5140135" cy="60322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02245" y="7136164"/>
            <a:ext cx="2161422" cy="413808"/>
          </a:xfrm>
        </p:spPr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0317" y="7136164"/>
            <a:ext cx="5140135" cy="413808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804646" y="3315456"/>
            <a:ext cx="6101036" cy="521182"/>
          </a:xfrm>
        </p:spPr>
        <p:txBody>
          <a:bodyPr/>
          <a:lstStyle>
            <a:lvl1pPr algn="l">
              <a:defRPr/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7858739" y="647704"/>
            <a:ext cx="0" cy="597886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8577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8214" y="-3597"/>
            <a:ext cx="10520726" cy="7775999"/>
            <a:chOff x="-9525" y="-3175"/>
            <a:chExt cx="12197943" cy="6861176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9" name="Group 8" title="Text Container Shape"/>
          <p:cNvGrpSpPr/>
          <p:nvPr/>
        </p:nvGrpSpPr>
        <p:grpSpPr>
          <a:xfrm>
            <a:off x="6313759" y="530157"/>
            <a:ext cx="4204872" cy="6712691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1650" y="1160383"/>
            <a:ext cx="3272047" cy="3796260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1650" y="5604761"/>
            <a:ext cx="3272047" cy="1176128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1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177" indent="0" algn="ctr">
              <a:buNone/>
              <a:defRPr sz="2100"/>
            </a:lvl2pPr>
            <a:lvl3pPr marL="914354" indent="0" algn="ctr">
              <a:buNone/>
              <a:defRPr sz="1800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39489" y="7301529"/>
            <a:ext cx="2366010" cy="413808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77782" y="7301529"/>
            <a:ext cx="3549015" cy="413808"/>
          </a:xfrm>
        </p:spPr>
        <p:txBody>
          <a:bodyPr/>
          <a:lstStyle>
            <a:lvl1pPr algn="ctr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296" y="7301529"/>
            <a:ext cx="2376514" cy="413808"/>
          </a:xfrm>
        </p:spPr>
        <p:txBody>
          <a:bodyPr anchor="ctr"/>
          <a:lstStyle>
            <a:lvl1pPr algn="l">
              <a:defRPr sz="13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58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3625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0" y="1"/>
            <a:ext cx="10518044" cy="7772400"/>
          </a:xfrm>
          <a:custGeom>
            <a:avLst/>
            <a:gdLst/>
            <a:ahLst/>
            <a:cxnLst/>
            <a:rect l="0" t="0" r="r" b="b"/>
            <a:pathLst>
              <a:path w="3842" h="2159">
                <a:moveTo>
                  <a:pt x="1466" y="764"/>
                </a:moveTo>
                <a:cubicBezTo>
                  <a:pt x="1477" y="793"/>
                  <a:pt x="1497" y="813"/>
                  <a:pt x="1517" y="829"/>
                </a:cubicBezTo>
                <a:cubicBezTo>
                  <a:pt x="1519" y="831"/>
                  <a:pt x="1521" y="833"/>
                  <a:pt x="1523" y="833"/>
                </a:cubicBezTo>
                <a:cubicBezTo>
                  <a:pt x="1524" y="833"/>
                  <a:pt x="1525" y="834"/>
                  <a:pt x="1526" y="833"/>
                </a:cubicBezTo>
                <a:cubicBezTo>
                  <a:pt x="1527" y="833"/>
                  <a:pt x="1528" y="833"/>
                  <a:pt x="1529" y="831"/>
                </a:cubicBezTo>
                <a:cubicBezTo>
                  <a:pt x="1533" y="826"/>
                  <a:pt x="1527" y="813"/>
                  <a:pt x="1526" y="808"/>
                </a:cubicBezTo>
                <a:cubicBezTo>
                  <a:pt x="1522" y="800"/>
                  <a:pt x="1518" y="792"/>
                  <a:pt x="1514" y="784"/>
                </a:cubicBezTo>
                <a:cubicBezTo>
                  <a:pt x="1508" y="771"/>
                  <a:pt x="1501" y="758"/>
                  <a:pt x="1492" y="746"/>
                </a:cubicBezTo>
                <a:cubicBezTo>
                  <a:pt x="1489" y="741"/>
                  <a:pt x="1485" y="736"/>
                  <a:pt x="1480" y="735"/>
                </a:cubicBezTo>
                <a:cubicBezTo>
                  <a:pt x="1475" y="733"/>
                  <a:pt x="1469" y="734"/>
                  <a:pt x="1466" y="740"/>
                </a:cubicBezTo>
                <a:cubicBezTo>
                  <a:pt x="1464" y="743"/>
                  <a:pt x="1463" y="747"/>
                  <a:pt x="1464" y="752"/>
                </a:cubicBezTo>
                <a:cubicBezTo>
                  <a:pt x="1464" y="756"/>
                  <a:pt x="1465" y="760"/>
                  <a:pt x="1466" y="764"/>
                </a:cubicBezTo>
                <a:close/>
                <a:moveTo>
                  <a:pt x="1114" y="381"/>
                </a:moveTo>
                <a:cubicBezTo>
                  <a:pt x="1119" y="390"/>
                  <a:pt x="1125" y="399"/>
                  <a:pt x="1130" y="407"/>
                </a:cubicBezTo>
                <a:cubicBezTo>
                  <a:pt x="1133" y="411"/>
                  <a:pt x="1147" y="436"/>
                  <a:pt x="1147" y="426"/>
                </a:cubicBezTo>
                <a:cubicBezTo>
                  <a:pt x="1147" y="414"/>
                  <a:pt x="1144" y="401"/>
                  <a:pt x="1141" y="390"/>
                </a:cubicBezTo>
                <a:cubicBezTo>
                  <a:pt x="1138" y="373"/>
                  <a:pt x="1133" y="355"/>
                  <a:pt x="1128" y="339"/>
                </a:cubicBezTo>
                <a:cubicBezTo>
                  <a:pt x="1124" y="324"/>
                  <a:pt x="1118" y="301"/>
                  <a:pt x="1104" y="296"/>
                </a:cubicBezTo>
                <a:cubicBezTo>
                  <a:pt x="1100" y="294"/>
                  <a:pt x="1095" y="296"/>
                  <a:pt x="1092" y="300"/>
                </a:cubicBezTo>
                <a:cubicBezTo>
                  <a:pt x="1088" y="305"/>
                  <a:pt x="1088" y="314"/>
                  <a:pt x="1090" y="321"/>
                </a:cubicBezTo>
                <a:cubicBezTo>
                  <a:pt x="1096" y="342"/>
                  <a:pt x="1104" y="362"/>
                  <a:pt x="1114" y="381"/>
                </a:cubicBezTo>
                <a:close/>
                <a:moveTo>
                  <a:pt x="1466" y="58"/>
                </a:moveTo>
                <a:cubicBezTo>
                  <a:pt x="1477" y="87"/>
                  <a:pt x="1497" y="107"/>
                  <a:pt x="1517" y="124"/>
                </a:cubicBezTo>
                <a:cubicBezTo>
                  <a:pt x="1519" y="125"/>
                  <a:pt x="1521" y="127"/>
                  <a:pt x="1523" y="128"/>
                </a:cubicBezTo>
                <a:cubicBezTo>
                  <a:pt x="1524" y="128"/>
                  <a:pt x="1525" y="128"/>
                  <a:pt x="1526" y="128"/>
                </a:cubicBezTo>
                <a:cubicBezTo>
                  <a:pt x="1527" y="128"/>
                  <a:pt x="1528" y="127"/>
                  <a:pt x="1529" y="126"/>
                </a:cubicBezTo>
                <a:cubicBezTo>
                  <a:pt x="1533" y="121"/>
                  <a:pt x="1527" y="107"/>
                  <a:pt x="1526" y="103"/>
                </a:cubicBezTo>
                <a:cubicBezTo>
                  <a:pt x="1522" y="94"/>
                  <a:pt x="1518" y="87"/>
                  <a:pt x="1514" y="79"/>
                </a:cubicBezTo>
                <a:cubicBezTo>
                  <a:pt x="1508" y="65"/>
                  <a:pt x="1501" y="52"/>
                  <a:pt x="1492" y="40"/>
                </a:cubicBezTo>
                <a:cubicBezTo>
                  <a:pt x="1489" y="35"/>
                  <a:pt x="1485" y="31"/>
                  <a:pt x="1480" y="29"/>
                </a:cubicBezTo>
                <a:cubicBezTo>
                  <a:pt x="1475" y="27"/>
                  <a:pt x="1469" y="29"/>
                  <a:pt x="1466" y="34"/>
                </a:cubicBezTo>
                <a:cubicBezTo>
                  <a:pt x="1464" y="37"/>
                  <a:pt x="1463" y="42"/>
                  <a:pt x="1464" y="46"/>
                </a:cubicBezTo>
                <a:cubicBezTo>
                  <a:pt x="1464" y="50"/>
                  <a:pt x="1465" y="54"/>
                  <a:pt x="1466" y="58"/>
                </a:cubicBezTo>
                <a:close/>
                <a:moveTo>
                  <a:pt x="1537" y="16"/>
                </a:moveTo>
                <a:cubicBezTo>
                  <a:pt x="1539" y="11"/>
                  <a:pt x="1540" y="5"/>
                  <a:pt x="1541" y="0"/>
                </a:cubicBezTo>
                <a:cubicBezTo>
                  <a:pt x="1529" y="0"/>
                  <a:pt x="1529" y="0"/>
                  <a:pt x="1529" y="0"/>
                </a:cubicBezTo>
                <a:cubicBezTo>
                  <a:pt x="1529" y="1"/>
                  <a:pt x="1529" y="2"/>
                  <a:pt x="1529" y="3"/>
                </a:cubicBezTo>
                <a:cubicBezTo>
                  <a:pt x="1530" y="5"/>
                  <a:pt x="1533" y="24"/>
                  <a:pt x="1537" y="16"/>
                </a:cubicBezTo>
                <a:close/>
                <a:moveTo>
                  <a:pt x="1153" y="425"/>
                </a:moveTo>
                <a:cubicBezTo>
                  <a:pt x="1156" y="429"/>
                  <a:pt x="1166" y="414"/>
                  <a:pt x="1171" y="406"/>
                </a:cubicBezTo>
                <a:cubicBezTo>
                  <a:pt x="1177" y="399"/>
                  <a:pt x="1183" y="390"/>
                  <a:pt x="1188" y="382"/>
                </a:cubicBezTo>
                <a:cubicBezTo>
                  <a:pt x="1195" y="370"/>
                  <a:pt x="1201" y="358"/>
                  <a:pt x="1207" y="346"/>
                </a:cubicBezTo>
                <a:cubicBezTo>
                  <a:pt x="1212" y="333"/>
                  <a:pt x="1218" y="321"/>
                  <a:pt x="1216" y="306"/>
                </a:cubicBezTo>
                <a:cubicBezTo>
                  <a:pt x="1216" y="303"/>
                  <a:pt x="1215" y="300"/>
                  <a:pt x="1214" y="298"/>
                </a:cubicBezTo>
                <a:cubicBezTo>
                  <a:pt x="1211" y="295"/>
                  <a:pt x="1208" y="295"/>
                  <a:pt x="1205" y="296"/>
                </a:cubicBezTo>
                <a:cubicBezTo>
                  <a:pt x="1198" y="298"/>
                  <a:pt x="1194" y="304"/>
                  <a:pt x="1190" y="310"/>
                </a:cubicBezTo>
                <a:cubicBezTo>
                  <a:pt x="1185" y="318"/>
                  <a:pt x="1180" y="326"/>
                  <a:pt x="1177" y="335"/>
                </a:cubicBezTo>
                <a:cubicBezTo>
                  <a:pt x="1171" y="349"/>
                  <a:pt x="1167" y="364"/>
                  <a:pt x="1162" y="380"/>
                </a:cubicBezTo>
                <a:cubicBezTo>
                  <a:pt x="1158" y="394"/>
                  <a:pt x="1149" y="421"/>
                  <a:pt x="1153" y="425"/>
                </a:cubicBezTo>
                <a:close/>
                <a:moveTo>
                  <a:pt x="1145" y="352"/>
                </a:moveTo>
                <a:cubicBezTo>
                  <a:pt x="1146" y="355"/>
                  <a:pt x="1149" y="374"/>
                  <a:pt x="1153" y="366"/>
                </a:cubicBezTo>
                <a:cubicBezTo>
                  <a:pt x="1155" y="361"/>
                  <a:pt x="1156" y="355"/>
                  <a:pt x="1157" y="350"/>
                </a:cubicBezTo>
                <a:cubicBezTo>
                  <a:pt x="1159" y="340"/>
                  <a:pt x="1160" y="330"/>
                  <a:pt x="1161" y="320"/>
                </a:cubicBezTo>
                <a:cubicBezTo>
                  <a:pt x="1164" y="303"/>
                  <a:pt x="1165" y="286"/>
                  <a:pt x="1166" y="268"/>
                </a:cubicBezTo>
                <a:cubicBezTo>
                  <a:pt x="1167" y="254"/>
                  <a:pt x="1168" y="232"/>
                  <a:pt x="1156" y="224"/>
                </a:cubicBezTo>
                <a:cubicBezTo>
                  <a:pt x="1151" y="221"/>
                  <a:pt x="1144" y="223"/>
                  <a:pt x="1140" y="228"/>
                </a:cubicBezTo>
                <a:cubicBezTo>
                  <a:pt x="1136" y="233"/>
                  <a:pt x="1134" y="241"/>
                  <a:pt x="1133" y="248"/>
                </a:cubicBezTo>
                <a:cubicBezTo>
                  <a:pt x="1134" y="273"/>
                  <a:pt x="1137" y="298"/>
                  <a:pt x="1140" y="323"/>
                </a:cubicBezTo>
                <a:cubicBezTo>
                  <a:pt x="1142" y="333"/>
                  <a:pt x="1143" y="343"/>
                  <a:pt x="1145" y="352"/>
                </a:cubicBezTo>
                <a:close/>
                <a:moveTo>
                  <a:pt x="1540" y="580"/>
                </a:moveTo>
                <a:cubicBezTo>
                  <a:pt x="1535" y="577"/>
                  <a:pt x="1528" y="579"/>
                  <a:pt x="1524" y="584"/>
                </a:cubicBezTo>
                <a:cubicBezTo>
                  <a:pt x="1520" y="589"/>
                  <a:pt x="1518" y="596"/>
                  <a:pt x="1517" y="604"/>
                </a:cubicBezTo>
                <a:cubicBezTo>
                  <a:pt x="1518" y="629"/>
                  <a:pt x="1521" y="654"/>
                  <a:pt x="1524" y="679"/>
                </a:cubicBezTo>
                <a:cubicBezTo>
                  <a:pt x="1526" y="688"/>
                  <a:pt x="1527" y="698"/>
                  <a:pt x="1529" y="708"/>
                </a:cubicBezTo>
                <a:cubicBezTo>
                  <a:pt x="1530" y="711"/>
                  <a:pt x="1533" y="730"/>
                  <a:pt x="1537" y="721"/>
                </a:cubicBezTo>
                <a:cubicBezTo>
                  <a:pt x="1539" y="717"/>
                  <a:pt x="1540" y="711"/>
                  <a:pt x="1541" y="706"/>
                </a:cubicBezTo>
                <a:cubicBezTo>
                  <a:pt x="1543" y="696"/>
                  <a:pt x="1544" y="685"/>
                  <a:pt x="1545" y="675"/>
                </a:cubicBezTo>
                <a:cubicBezTo>
                  <a:pt x="1548" y="658"/>
                  <a:pt x="1549" y="641"/>
                  <a:pt x="1550" y="624"/>
                </a:cubicBezTo>
                <a:cubicBezTo>
                  <a:pt x="1551" y="610"/>
                  <a:pt x="1552" y="587"/>
                  <a:pt x="1540" y="580"/>
                </a:cubicBezTo>
                <a:close/>
                <a:moveTo>
                  <a:pt x="1128" y="1047"/>
                </a:moveTo>
                <a:cubicBezTo>
                  <a:pt x="1124" y="1033"/>
                  <a:pt x="1118" y="1009"/>
                  <a:pt x="1104" y="1004"/>
                </a:cubicBezTo>
                <a:cubicBezTo>
                  <a:pt x="1100" y="1003"/>
                  <a:pt x="1095" y="1004"/>
                  <a:pt x="1092" y="1008"/>
                </a:cubicBezTo>
                <a:cubicBezTo>
                  <a:pt x="1088" y="1014"/>
                  <a:pt x="1088" y="1022"/>
                  <a:pt x="1090" y="1029"/>
                </a:cubicBezTo>
                <a:cubicBezTo>
                  <a:pt x="1096" y="1050"/>
                  <a:pt x="1104" y="1071"/>
                  <a:pt x="1114" y="1089"/>
                </a:cubicBezTo>
                <a:cubicBezTo>
                  <a:pt x="1119" y="1098"/>
                  <a:pt x="1125" y="1107"/>
                  <a:pt x="1130" y="1116"/>
                </a:cubicBezTo>
                <a:cubicBezTo>
                  <a:pt x="1133" y="1120"/>
                  <a:pt x="1147" y="1144"/>
                  <a:pt x="1147" y="1134"/>
                </a:cubicBezTo>
                <a:cubicBezTo>
                  <a:pt x="1147" y="1122"/>
                  <a:pt x="1144" y="1110"/>
                  <a:pt x="1141" y="1098"/>
                </a:cubicBezTo>
                <a:cubicBezTo>
                  <a:pt x="1138" y="1081"/>
                  <a:pt x="1133" y="1064"/>
                  <a:pt x="1128" y="1047"/>
                </a:cubicBezTo>
                <a:close/>
                <a:moveTo>
                  <a:pt x="1153" y="1133"/>
                </a:moveTo>
                <a:cubicBezTo>
                  <a:pt x="1156" y="1137"/>
                  <a:pt x="1166" y="1122"/>
                  <a:pt x="1171" y="1115"/>
                </a:cubicBezTo>
                <a:cubicBezTo>
                  <a:pt x="1177" y="1107"/>
                  <a:pt x="1183" y="1099"/>
                  <a:pt x="1188" y="1090"/>
                </a:cubicBezTo>
                <a:cubicBezTo>
                  <a:pt x="1195" y="1079"/>
                  <a:pt x="1201" y="1067"/>
                  <a:pt x="1207" y="1054"/>
                </a:cubicBezTo>
                <a:cubicBezTo>
                  <a:pt x="1212" y="1042"/>
                  <a:pt x="1218" y="1030"/>
                  <a:pt x="1216" y="1015"/>
                </a:cubicBezTo>
                <a:cubicBezTo>
                  <a:pt x="1216" y="1012"/>
                  <a:pt x="1215" y="1008"/>
                  <a:pt x="1214" y="1006"/>
                </a:cubicBezTo>
                <a:cubicBezTo>
                  <a:pt x="1211" y="1003"/>
                  <a:pt x="1208" y="1003"/>
                  <a:pt x="1205" y="1004"/>
                </a:cubicBezTo>
                <a:cubicBezTo>
                  <a:pt x="1198" y="1006"/>
                  <a:pt x="1194" y="1012"/>
                  <a:pt x="1190" y="1019"/>
                </a:cubicBezTo>
                <a:cubicBezTo>
                  <a:pt x="1185" y="1026"/>
                  <a:pt x="1180" y="1034"/>
                  <a:pt x="1177" y="1043"/>
                </a:cubicBezTo>
                <a:cubicBezTo>
                  <a:pt x="1171" y="1058"/>
                  <a:pt x="1167" y="1073"/>
                  <a:pt x="1162" y="1088"/>
                </a:cubicBezTo>
                <a:cubicBezTo>
                  <a:pt x="1158" y="1103"/>
                  <a:pt x="1149" y="1129"/>
                  <a:pt x="1153" y="1133"/>
                </a:cubicBezTo>
                <a:close/>
                <a:moveTo>
                  <a:pt x="1156" y="933"/>
                </a:moveTo>
                <a:cubicBezTo>
                  <a:pt x="1151" y="930"/>
                  <a:pt x="1144" y="932"/>
                  <a:pt x="1140" y="937"/>
                </a:cubicBezTo>
                <a:cubicBezTo>
                  <a:pt x="1136" y="942"/>
                  <a:pt x="1134" y="949"/>
                  <a:pt x="1133" y="956"/>
                </a:cubicBezTo>
                <a:cubicBezTo>
                  <a:pt x="1134" y="982"/>
                  <a:pt x="1137" y="1006"/>
                  <a:pt x="1140" y="1031"/>
                </a:cubicBezTo>
                <a:cubicBezTo>
                  <a:pt x="1142" y="1041"/>
                  <a:pt x="1143" y="1051"/>
                  <a:pt x="1145" y="1061"/>
                </a:cubicBezTo>
                <a:cubicBezTo>
                  <a:pt x="1146" y="1064"/>
                  <a:pt x="1149" y="1082"/>
                  <a:pt x="1153" y="1074"/>
                </a:cubicBezTo>
                <a:cubicBezTo>
                  <a:pt x="1155" y="1070"/>
                  <a:pt x="1156" y="1063"/>
                  <a:pt x="1157" y="1058"/>
                </a:cubicBezTo>
                <a:cubicBezTo>
                  <a:pt x="1159" y="1048"/>
                  <a:pt x="1160" y="1038"/>
                  <a:pt x="1161" y="1028"/>
                </a:cubicBezTo>
                <a:cubicBezTo>
                  <a:pt x="1164" y="1011"/>
                  <a:pt x="1165" y="994"/>
                  <a:pt x="1166" y="977"/>
                </a:cubicBezTo>
                <a:cubicBezTo>
                  <a:pt x="1167" y="963"/>
                  <a:pt x="1168" y="940"/>
                  <a:pt x="1156" y="933"/>
                </a:cubicBezTo>
                <a:close/>
                <a:moveTo>
                  <a:pt x="1514" y="58"/>
                </a:moveTo>
                <a:cubicBezTo>
                  <a:pt x="1517" y="62"/>
                  <a:pt x="1531" y="86"/>
                  <a:pt x="1531" y="76"/>
                </a:cubicBezTo>
                <a:cubicBezTo>
                  <a:pt x="1531" y="64"/>
                  <a:pt x="1528" y="51"/>
                  <a:pt x="1525" y="40"/>
                </a:cubicBezTo>
                <a:cubicBezTo>
                  <a:pt x="1522" y="27"/>
                  <a:pt x="1519" y="13"/>
                  <a:pt x="1516" y="0"/>
                </a:cubicBezTo>
                <a:cubicBezTo>
                  <a:pt x="1484" y="0"/>
                  <a:pt x="1484" y="0"/>
                  <a:pt x="1484" y="0"/>
                </a:cubicBezTo>
                <a:cubicBezTo>
                  <a:pt x="1488" y="11"/>
                  <a:pt x="1493" y="21"/>
                  <a:pt x="1498" y="31"/>
                </a:cubicBezTo>
                <a:cubicBezTo>
                  <a:pt x="1503" y="40"/>
                  <a:pt x="1509" y="49"/>
                  <a:pt x="1514" y="58"/>
                </a:cubicBezTo>
                <a:close/>
                <a:moveTo>
                  <a:pt x="1882" y="381"/>
                </a:moveTo>
                <a:cubicBezTo>
                  <a:pt x="1887" y="390"/>
                  <a:pt x="1892" y="399"/>
                  <a:pt x="1898" y="407"/>
                </a:cubicBezTo>
                <a:cubicBezTo>
                  <a:pt x="1901" y="411"/>
                  <a:pt x="1915" y="436"/>
                  <a:pt x="1915" y="426"/>
                </a:cubicBezTo>
                <a:cubicBezTo>
                  <a:pt x="1915" y="414"/>
                  <a:pt x="1912" y="401"/>
                  <a:pt x="1909" y="390"/>
                </a:cubicBezTo>
                <a:cubicBezTo>
                  <a:pt x="1906" y="373"/>
                  <a:pt x="1901" y="355"/>
                  <a:pt x="1896" y="339"/>
                </a:cubicBezTo>
                <a:cubicBezTo>
                  <a:pt x="1892" y="324"/>
                  <a:pt x="1886" y="301"/>
                  <a:pt x="1872" y="296"/>
                </a:cubicBezTo>
                <a:cubicBezTo>
                  <a:pt x="1868" y="294"/>
                  <a:pt x="1863" y="296"/>
                  <a:pt x="1860" y="300"/>
                </a:cubicBezTo>
                <a:cubicBezTo>
                  <a:pt x="1856" y="305"/>
                  <a:pt x="1856" y="314"/>
                  <a:pt x="1858" y="321"/>
                </a:cubicBezTo>
                <a:cubicBezTo>
                  <a:pt x="1864" y="342"/>
                  <a:pt x="1872" y="362"/>
                  <a:pt x="1882" y="381"/>
                </a:cubicBezTo>
                <a:close/>
                <a:moveTo>
                  <a:pt x="1850" y="408"/>
                </a:moveTo>
                <a:cubicBezTo>
                  <a:pt x="1861" y="437"/>
                  <a:pt x="1881" y="457"/>
                  <a:pt x="1901" y="474"/>
                </a:cubicBezTo>
                <a:cubicBezTo>
                  <a:pt x="1903" y="475"/>
                  <a:pt x="1905" y="477"/>
                  <a:pt x="1907" y="478"/>
                </a:cubicBezTo>
                <a:cubicBezTo>
                  <a:pt x="1908" y="478"/>
                  <a:pt x="1909" y="478"/>
                  <a:pt x="1910" y="478"/>
                </a:cubicBezTo>
                <a:cubicBezTo>
                  <a:pt x="1911" y="478"/>
                  <a:pt x="1912" y="477"/>
                  <a:pt x="1913" y="476"/>
                </a:cubicBezTo>
                <a:cubicBezTo>
                  <a:pt x="1917" y="471"/>
                  <a:pt x="1911" y="457"/>
                  <a:pt x="1910" y="453"/>
                </a:cubicBezTo>
                <a:cubicBezTo>
                  <a:pt x="1906" y="444"/>
                  <a:pt x="1902" y="436"/>
                  <a:pt x="1898" y="429"/>
                </a:cubicBezTo>
                <a:cubicBezTo>
                  <a:pt x="1892" y="415"/>
                  <a:pt x="1885" y="402"/>
                  <a:pt x="1876" y="390"/>
                </a:cubicBezTo>
                <a:cubicBezTo>
                  <a:pt x="1873" y="385"/>
                  <a:pt x="1869" y="381"/>
                  <a:pt x="1864" y="379"/>
                </a:cubicBezTo>
                <a:cubicBezTo>
                  <a:pt x="1859" y="377"/>
                  <a:pt x="1853" y="379"/>
                  <a:pt x="1850" y="384"/>
                </a:cubicBezTo>
                <a:cubicBezTo>
                  <a:pt x="1848" y="387"/>
                  <a:pt x="1847" y="392"/>
                  <a:pt x="1848" y="396"/>
                </a:cubicBezTo>
                <a:cubicBezTo>
                  <a:pt x="1848" y="400"/>
                  <a:pt x="1849" y="404"/>
                  <a:pt x="1850" y="408"/>
                </a:cubicBezTo>
                <a:close/>
                <a:moveTo>
                  <a:pt x="1913" y="352"/>
                </a:moveTo>
                <a:cubicBezTo>
                  <a:pt x="1914" y="355"/>
                  <a:pt x="1917" y="374"/>
                  <a:pt x="1921" y="366"/>
                </a:cubicBezTo>
                <a:cubicBezTo>
                  <a:pt x="1923" y="361"/>
                  <a:pt x="1924" y="355"/>
                  <a:pt x="1925" y="350"/>
                </a:cubicBezTo>
                <a:cubicBezTo>
                  <a:pt x="1927" y="340"/>
                  <a:pt x="1928" y="330"/>
                  <a:pt x="1929" y="320"/>
                </a:cubicBezTo>
                <a:cubicBezTo>
                  <a:pt x="1932" y="303"/>
                  <a:pt x="1933" y="286"/>
                  <a:pt x="1934" y="268"/>
                </a:cubicBezTo>
                <a:cubicBezTo>
                  <a:pt x="1935" y="254"/>
                  <a:pt x="1936" y="232"/>
                  <a:pt x="1924" y="224"/>
                </a:cubicBezTo>
                <a:cubicBezTo>
                  <a:pt x="1919" y="221"/>
                  <a:pt x="1912" y="223"/>
                  <a:pt x="1908" y="228"/>
                </a:cubicBezTo>
                <a:cubicBezTo>
                  <a:pt x="1904" y="233"/>
                  <a:pt x="1902" y="241"/>
                  <a:pt x="1901" y="248"/>
                </a:cubicBezTo>
                <a:cubicBezTo>
                  <a:pt x="1902" y="273"/>
                  <a:pt x="1905" y="298"/>
                  <a:pt x="1908" y="323"/>
                </a:cubicBezTo>
                <a:cubicBezTo>
                  <a:pt x="1910" y="333"/>
                  <a:pt x="1911" y="343"/>
                  <a:pt x="1913" y="352"/>
                </a:cubicBezTo>
                <a:close/>
                <a:moveTo>
                  <a:pt x="1850" y="1116"/>
                </a:moveTo>
                <a:cubicBezTo>
                  <a:pt x="1861" y="1146"/>
                  <a:pt x="1881" y="1165"/>
                  <a:pt x="1901" y="1182"/>
                </a:cubicBezTo>
                <a:cubicBezTo>
                  <a:pt x="1903" y="1184"/>
                  <a:pt x="1905" y="1185"/>
                  <a:pt x="1907" y="1186"/>
                </a:cubicBezTo>
                <a:cubicBezTo>
                  <a:pt x="1908" y="1186"/>
                  <a:pt x="1909" y="1186"/>
                  <a:pt x="1910" y="1186"/>
                </a:cubicBezTo>
                <a:cubicBezTo>
                  <a:pt x="1911" y="1186"/>
                  <a:pt x="1912" y="1185"/>
                  <a:pt x="1913" y="1184"/>
                </a:cubicBezTo>
                <a:cubicBezTo>
                  <a:pt x="1917" y="1179"/>
                  <a:pt x="1911" y="1166"/>
                  <a:pt x="1910" y="1161"/>
                </a:cubicBezTo>
                <a:cubicBezTo>
                  <a:pt x="1906" y="1153"/>
                  <a:pt x="1902" y="1145"/>
                  <a:pt x="1898" y="1137"/>
                </a:cubicBezTo>
                <a:cubicBezTo>
                  <a:pt x="1892" y="1124"/>
                  <a:pt x="1885" y="1110"/>
                  <a:pt x="1876" y="1099"/>
                </a:cubicBezTo>
                <a:cubicBezTo>
                  <a:pt x="1873" y="1094"/>
                  <a:pt x="1869" y="1089"/>
                  <a:pt x="1864" y="1087"/>
                </a:cubicBezTo>
                <a:cubicBezTo>
                  <a:pt x="1859" y="1086"/>
                  <a:pt x="1853" y="1087"/>
                  <a:pt x="1850" y="1093"/>
                </a:cubicBezTo>
                <a:cubicBezTo>
                  <a:pt x="1848" y="1096"/>
                  <a:pt x="1847" y="1100"/>
                  <a:pt x="1848" y="1104"/>
                </a:cubicBezTo>
                <a:cubicBezTo>
                  <a:pt x="1848" y="1109"/>
                  <a:pt x="1849" y="1112"/>
                  <a:pt x="1850" y="1116"/>
                </a:cubicBezTo>
                <a:close/>
                <a:moveTo>
                  <a:pt x="1896" y="1047"/>
                </a:moveTo>
                <a:cubicBezTo>
                  <a:pt x="1892" y="1033"/>
                  <a:pt x="1886" y="1009"/>
                  <a:pt x="1872" y="1004"/>
                </a:cubicBezTo>
                <a:cubicBezTo>
                  <a:pt x="1868" y="1003"/>
                  <a:pt x="1863" y="1004"/>
                  <a:pt x="1860" y="1008"/>
                </a:cubicBezTo>
                <a:cubicBezTo>
                  <a:pt x="1856" y="1014"/>
                  <a:pt x="1856" y="1022"/>
                  <a:pt x="1858" y="1029"/>
                </a:cubicBezTo>
                <a:cubicBezTo>
                  <a:pt x="1864" y="1050"/>
                  <a:pt x="1872" y="1071"/>
                  <a:pt x="1882" y="1089"/>
                </a:cubicBezTo>
                <a:cubicBezTo>
                  <a:pt x="1887" y="1098"/>
                  <a:pt x="1892" y="1107"/>
                  <a:pt x="1898" y="1116"/>
                </a:cubicBezTo>
                <a:cubicBezTo>
                  <a:pt x="1901" y="1120"/>
                  <a:pt x="1915" y="1144"/>
                  <a:pt x="1915" y="1134"/>
                </a:cubicBezTo>
                <a:cubicBezTo>
                  <a:pt x="1915" y="1122"/>
                  <a:pt x="1912" y="1110"/>
                  <a:pt x="1909" y="1098"/>
                </a:cubicBezTo>
                <a:cubicBezTo>
                  <a:pt x="1906" y="1081"/>
                  <a:pt x="1901" y="1064"/>
                  <a:pt x="1896" y="1047"/>
                </a:cubicBezTo>
                <a:close/>
                <a:moveTo>
                  <a:pt x="1555" y="762"/>
                </a:moveTo>
                <a:cubicBezTo>
                  <a:pt x="1561" y="754"/>
                  <a:pt x="1567" y="746"/>
                  <a:pt x="1572" y="738"/>
                </a:cubicBezTo>
                <a:cubicBezTo>
                  <a:pt x="1579" y="726"/>
                  <a:pt x="1585" y="714"/>
                  <a:pt x="1591" y="702"/>
                </a:cubicBezTo>
                <a:cubicBezTo>
                  <a:pt x="1596" y="689"/>
                  <a:pt x="1602" y="677"/>
                  <a:pt x="1600" y="662"/>
                </a:cubicBezTo>
                <a:cubicBezTo>
                  <a:pt x="1600" y="659"/>
                  <a:pt x="1599" y="656"/>
                  <a:pt x="1598" y="653"/>
                </a:cubicBezTo>
                <a:cubicBezTo>
                  <a:pt x="1595" y="651"/>
                  <a:pt x="1592" y="651"/>
                  <a:pt x="1589" y="651"/>
                </a:cubicBezTo>
                <a:cubicBezTo>
                  <a:pt x="1582" y="653"/>
                  <a:pt x="1578" y="659"/>
                  <a:pt x="1574" y="666"/>
                </a:cubicBezTo>
                <a:cubicBezTo>
                  <a:pt x="1569" y="674"/>
                  <a:pt x="1564" y="681"/>
                  <a:pt x="1561" y="690"/>
                </a:cubicBezTo>
                <a:cubicBezTo>
                  <a:pt x="1555" y="705"/>
                  <a:pt x="1551" y="720"/>
                  <a:pt x="1546" y="735"/>
                </a:cubicBezTo>
                <a:cubicBezTo>
                  <a:pt x="1542" y="750"/>
                  <a:pt x="1533" y="776"/>
                  <a:pt x="1537" y="781"/>
                </a:cubicBezTo>
                <a:cubicBezTo>
                  <a:pt x="1540" y="785"/>
                  <a:pt x="1550" y="769"/>
                  <a:pt x="1555" y="762"/>
                </a:cubicBezTo>
                <a:close/>
                <a:moveTo>
                  <a:pt x="1512" y="694"/>
                </a:moveTo>
                <a:cubicBezTo>
                  <a:pt x="1508" y="680"/>
                  <a:pt x="1502" y="656"/>
                  <a:pt x="1488" y="652"/>
                </a:cubicBezTo>
                <a:cubicBezTo>
                  <a:pt x="1484" y="650"/>
                  <a:pt x="1479" y="651"/>
                  <a:pt x="1476" y="656"/>
                </a:cubicBezTo>
                <a:cubicBezTo>
                  <a:pt x="1472" y="661"/>
                  <a:pt x="1472" y="669"/>
                  <a:pt x="1474" y="676"/>
                </a:cubicBezTo>
                <a:cubicBezTo>
                  <a:pt x="1480" y="698"/>
                  <a:pt x="1488" y="718"/>
                  <a:pt x="1498" y="736"/>
                </a:cubicBezTo>
                <a:cubicBezTo>
                  <a:pt x="1503" y="746"/>
                  <a:pt x="1509" y="755"/>
                  <a:pt x="1514" y="763"/>
                </a:cubicBezTo>
                <a:cubicBezTo>
                  <a:pt x="1517" y="767"/>
                  <a:pt x="1531" y="791"/>
                  <a:pt x="1531" y="781"/>
                </a:cubicBezTo>
                <a:cubicBezTo>
                  <a:pt x="1531" y="769"/>
                  <a:pt x="1528" y="757"/>
                  <a:pt x="1525" y="746"/>
                </a:cubicBezTo>
                <a:cubicBezTo>
                  <a:pt x="1522" y="728"/>
                  <a:pt x="1517" y="711"/>
                  <a:pt x="1512" y="694"/>
                </a:cubicBezTo>
                <a:close/>
                <a:moveTo>
                  <a:pt x="1512" y="1400"/>
                </a:moveTo>
                <a:cubicBezTo>
                  <a:pt x="1508" y="1385"/>
                  <a:pt x="1502" y="1362"/>
                  <a:pt x="1488" y="1357"/>
                </a:cubicBezTo>
                <a:cubicBezTo>
                  <a:pt x="1484" y="1356"/>
                  <a:pt x="1479" y="1357"/>
                  <a:pt x="1476" y="1361"/>
                </a:cubicBezTo>
                <a:cubicBezTo>
                  <a:pt x="1472" y="1367"/>
                  <a:pt x="1472" y="1375"/>
                  <a:pt x="1474" y="1382"/>
                </a:cubicBezTo>
                <a:cubicBezTo>
                  <a:pt x="1480" y="1403"/>
                  <a:pt x="1488" y="1423"/>
                  <a:pt x="1498" y="1442"/>
                </a:cubicBezTo>
                <a:cubicBezTo>
                  <a:pt x="1503" y="1451"/>
                  <a:pt x="1509" y="1460"/>
                  <a:pt x="1514" y="1469"/>
                </a:cubicBezTo>
                <a:cubicBezTo>
                  <a:pt x="1517" y="1473"/>
                  <a:pt x="1531" y="1497"/>
                  <a:pt x="1531" y="1487"/>
                </a:cubicBezTo>
                <a:cubicBezTo>
                  <a:pt x="1531" y="1475"/>
                  <a:pt x="1528" y="1462"/>
                  <a:pt x="1525" y="1451"/>
                </a:cubicBezTo>
                <a:cubicBezTo>
                  <a:pt x="1522" y="1434"/>
                  <a:pt x="1517" y="1417"/>
                  <a:pt x="1512" y="1400"/>
                </a:cubicBezTo>
                <a:close/>
                <a:moveTo>
                  <a:pt x="1537" y="75"/>
                </a:moveTo>
                <a:cubicBezTo>
                  <a:pt x="1540" y="79"/>
                  <a:pt x="1550" y="64"/>
                  <a:pt x="1555" y="56"/>
                </a:cubicBezTo>
                <a:cubicBezTo>
                  <a:pt x="1561" y="49"/>
                  <a:pt x="1567" y="41"/>
                  <a:pt x="1572" y="32"/>
                </a:cubicBezTo>
                <a:cubicBezTo>
                  <a:pt x="1578" y="22"/>
                  <a:pt x="1584" y="11"/>
                  <a:pt x="1589" y="0"/>
                </a:cubicBezTo>
                <a:cubicBezTo>
                  <a:pt x="1555" y="0"/>
                  <a:pt x="1555" y="0"/>
                  <a:pt x="1555" y="0"/>
                </a:cubicBezTo>
                <a:cubicBezTo>
                  <a:pt x="1552" y="10"/>
                  <a:pt x="1549" y="20"/>
                  <a:pt x="1546" y="30"/>
                </a:cubicBezTo>
                <a:cubicBezTo>
                  <a:pt x="1542" y="44"/>
                  <a:pt x="1533" y="71"/>
                  <a:pt x="1537" y="75"/>
                </a:cubicBezTo>
                <a:close/>
                <a:moveTo>
                  <a:pt x="1921" y="1133"/>
                </a:moveTo>
                <a:cubicBezTo>
                  <a:pt x="1924" y="1137"/>
                  <a:pt x="1934" y="1122"/>
                  <a:pt x="1939" y="1115"/>
                </a:cubicBezTo>
                <a:cubicBezTo>
                  <a:pt x="1945" y="1107"/>
                  <a:pt x="1951" y="1099"/>
                  <a:pt x="1956" y="1090"/>
                </a:cubicBezTo>
                <a:cubicBezTo>
                  <a:pt x="1963" y="1079"/>
                  <a:pt x="1969" y="1067"/>
                  <a:pt x="1975" y="1054"/>
                </a:cubicBezTo>
                <a:cubicBezTo>
                  <a:pt x="1980" y="1042"/>
                  <a:pt x="1986" y="1030"/>
                  <a:pt x="1984" y="1015"/>
                </a:cubicBezTo>
                <a:cubicBezTo>
                  <a:pt x="1984" y="1012"/>
                  <a:pt x="1983" y="1008"/>
                  <a:pt x="1982" y="1006"/>
                </a:cubicBezTo>
                <a:cubicBezTo>
                  <a:pt x="1979" y="1003"/>
                  <a:pt x="1976" y="1003"/>
                  <a:pt x="1973" y="1004"/>
                </a:cubicBezTo>
                <a:cubicBezTo>
                  <a:pt x="1966" y="1006"/>
                  <a:pt x="1962" y="1012"/>
                  <a:pt x="1958" y="1019"/>
                </a:cubicBezTo>
                <a:cubicBezTo>
                  <a:pt x="1953" y="1026"/>
                  <a:pt x="1948" y="1034"/>
                  <a:pt x="1945" y="1043"/>
                </a:cubicBezTo>
                <a:cubicBezTo>
                  <a:pt x="1939" y="1058"/>
                  <a:pt x="1935" y="1073"/>
                  <a:pt x="1930" y="1088"/>
                </a:cubicBezTo>
                <a:cubicBezTo>
                  <a:pt x="1926" y="1103"/>
                  <a:pt x="1917" y="1129"/>
                  <a:pt x="1921" y="1133"/>
                </a:cubicBezTo>
                <a:close/>
                <a:moveTo>
                  <a:pt x="1537" y="1486"/>
                </a:moveTo>
                <a:cubicBezTo>
                  <a:pt x="1540" y="1490"/>
                  <a:pt x="1550" y="1475"/>
                  <a:pt x="1555" y="1468"/>
                </a:cubicBezTo>
                <a:cubicBezTo>
                  <a:pt x="1561" y="1460"/>
                  <a:pt x="1567" y="1452"/>
                  <a:pt x="1572" y="1443"/>
                </a:cubicBezTo>
                <a:cubicBezTo>
                  <a:pt x="1579" y="1432"/>
                  <a:pt x="1585" y="1420"/>
                  <a:pt x="1591" y="1407"/>
                </a:cubicBezTo>
                <a:cubicBezTo>
                  <a:pt x="1596" y="1395"/>
                  <a:pt x="1602" y="1382"/>
                  <a:pt x="1600" y="1368"/>
                </a:cubicBezTo>
                <a:cubicBezTo>
                  <a:pt x="1600" y="1364"/>
                  <a:pt x="1599" y="1361"/>
                  <a:pt x="1598" y="1359"/>
                </a:cubicBezTo>
                <a:cubicBezTo>
                  <a:pt x="1595" y="1356"/>
                  <a:pt x="1592" y="1356"/>
                  <a:pt x="1589" y="1357"/>
                </a:cubicBezTo>
                <a:cubicBezTo>
                  <a:pt x="1582" y="1359"/>
                  <a:pt x="1578" y="1365"/>
                  <a:pt x="1574" y="1372"/>
                </a:cubicBezTo>
                <a:cubicBezTo>
                  <a:pt x="1569" y="1379"/>
                  <a:pt x="1564" y="1387"/>
                  <a:pt x="1561" y="1396"/>
                </a:cubicBezTo>
                <a:cubicBezTo>
                  <a:pt x="1555" y="1411"/>
                  <a:pt x="1551" y="1426"/>
                  <a:pt x="1546" y="1441"/>
                </a:cubicBezTo>
                <a:cubicBezTo>
                  <a:pt x="1542" y="1456"/>
                  <a:pt x="1533" y="1482"/>
                  <a:pt x="1537" y="1486"/>
                </a:cubicBezTo>
                <a:close/>
                <a:moveTo>
                  <a:pt x="1540" y="1285"/>
                </a:moveTo>
                <a:cubicBezTo>
                  <a:pt x="1535" y="1282"/>
                  <a:pt x="1528" y="1285"/>
                  <a:pt x="1524" y="1290"/>
                </a:cubicBezTo>
                <a:cubicBezTo>
                  <a:pt x="1520" y="1295"/>
                  <a:pt x="1518" y="1302"/>
                  <a:pt x="1517" y="1309"/>
                </a:cubicBezTo>
                <a:cubicBezTo>
                  <a:pt x="1518" y="1334"/>
                  <a:pt x="1521" y="1359"/>
                  <a:pt x="1524" y="1384"/>
                </a:cubicBezTo>
                <a:cubicBezTo>
                  <a:pt x="1526" y="1394"/>
                  <a:pt x="1527" y="1404"/>
                  <a:pt x="1529" y="1414"/>
                </a:cubicBezTo>
                <a:cubicBezTo>
                  <a:pt x="1530" y="1417"/>
                  <a:pt x="1533" y="1435"/>
                  <a:pt x="1537" y="1427"/>
                </a:cubicBezTo>
                <a:cubicBezTo>
                  <a:pt x="1539" y="1423"/>
                  <a:pt x="1540" y="1416"/>
                  <a:pt x="1541" y="1411"/>
                </a:cubicBezTo>
                <a:cubicBezTo>
                  <a:pt x="1543" y="1401"/>
                  <a:pt x="1544" y="1391"/>
                  <a:pt x="1545" y="1381"/>
                </a:cubicBezTo>
                <a:cubicBezTo>
                  <a:pt x="1548" y="1364"/>
                  <a:pt x="1549" y="1347"/>
                  <a:pt x="1550" y="1330"/>
                </a:cubicBezTo>
                <a:cubicBezTo>
                  <a:pt x="1551" y="1316"/>
                  <a:pt x="1552" y="1293"/>
                  <a:pt x="1540" y="1285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1082" y="408"/>
                </a:moveTo>
                <a:cubicBezTo>
                  <a:pt x="1093" y="437"/>
                  <a:pt x="1113" y="457"/>
                  <a:pt x="1133" y="474"/>
                </a:cubicBezTo>
                <a:cubicBezTo>
                  <a:pt x="1135" y="475"/>
                  <a:pt x="1137" y="477"/>
                  <a:pt x="1139" y="478"/>
                </a:cubicBezTo>
                <a:cubicBezTo>
                  <a:pt x="1140" y="478"/>
                  <a:pt x="1141" y="478"/>
                  <a:pt x="1142" y="478"/>
                </a:cubicBezTo>
                <a:cubicBezTo>
                  <a:pt x="1143" y="478"/>
                  <a:pt x="1144" y="477"/>
                  <a:pt x="1145" y="476"/>
                </a:cubicBezTo>
                <a:cubicBezTo>
                  <a:pt x="1149" y="471"/>
                  <a:pt x="1143" y="457"/>
                  <a:pt x="1142" y="453"/>
                </a:cubicBezTo>
                <a:cubicBezTo>
                  <a:pt x="1138" y="444"/>
                  <a:pt x="1134" y="436"/>
                  <a:pt x="1130" y="429"/>
                </a:cubicBezTo>
                <a:cubicBezTo>
                  <a:pt x="1124" y="415"/>
                  <a:pt x="1117" y="402"/>
                  <a:pt x="1108" y="390"/>
                </a:cubicBezTo>
                <a:cubicBezTo>
                  <a:pt x="1105" y="385"/>
                  <a:pt x="1101" y="381"/>
                  <a:pt x="1096" y="379"/>
                </a:cubicBezTo>
                <a:cubicBezTo>
                  <a:pt x="1091" y="377"/>
                  <a:pt x="1085" y="379"/>
                  <a:pt x="1082" y="384"/>
                </a:cubicBezTo>
                <a:cubicBezTo>
                  <a:pt x="1080" y="387"/>
                  <a:pt x="1079" y="392"/>
                  <a:pt x="1080" y="396"/>
                </a:cubicBezTo>
                <a:cubicBezTo>
                  <a:pt x="1080" y="400"/>
                  <a:pt x="1081" y="404"/>
                  <a:pt x="1082" y="408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1082" y="1116"/>
                </a:moveTo>
                <a:cubicBezTo>
                  <a:pt x="1093" y="1146"/>
                  <a:pt x="1113" y="1165"/>
                  <a:pt x="1133" y="1182"/>
                </a:cubicBezTo>
                <a:cubicBezTo>
                  <a:pt x="1135" y="1184"/>
                  <a:pt x="1137" y="1185"/>
                  <a:pt x="1139" y="1186"/>
                </a:cubicBezTo>
                <a:cubicBezTo>
                  <a:pt x="1140" y="1186"/>
                  <a:pt x="1141" y="1186"/>
                  <a:pt x="1142" y="1186"/>
                </a:cubicBezTo>
                <a:cubicBezTo>
                  <a:pt x="1143" y="1186"/>
                  <a:pt x="1144" y="1185"/>
                  <a:pt x="1145" y="1184"/>
                </a:cubicBezTo>
                <a:cubicBezTo>
                  <a:pt x="1149" y="1179"/>
                  <a:pt x="1143" y="1166"/>
                  <a:pt x="1142" y="1161"/>
                </a:cubicBezTo>
                <a:cubicBezTo>
                  <a:pt x="1138" y="1153"/>
                  <a:pt x="1134" y="1145"/>
                  <a:pt x="1130" y="1137"/>
                </a:cubicBezTo>
                <a:cubicBezTo>
                  <a:pt x="1124" y="1124"/>
                  <a:pt x="1117" y="1110"/>
                  <a:pt x="1108" y="1099"/>
                </a:cubicBezTo>
                <a:cubicBezTo>
                  <a:pt x="1105" y="1094"/>
                  <a:pt x="1101" y="1089"/>
                  <a:pt x="1096" y="1087"/>
                </a:cubicBezTo>
                <a:cubicBezTo>
                  <a:pt x="1091" y="1086"/>
                  <a:pt x="1085" y="1087"/>
                  <a:pt x="1082" y="1093"/>
                </a:cubicBezTo>
                <a:cubicBezTo>
                  <a:pt x="1080" y="1096"/>
                  <a:pt x="1079" y="1100"/>
                  <a:pt x="1080" y="1104"/>
                </a:cubicBezTo>
                <a:cubicBezTo>
                  <a:pt x="1080" y="1109"/>
                  <a:pt x="1081" y="1112"/>
                  <a:pt x="1082" y="1116"/>
                </a:cubicBezTo>
                <a:close/>
                <a:moveTo>
                  <a:pt x="744" y="694"/>
                </a:moveTo>
                <a:cubicBezTo>
                  <a:pt x="740" y="680"/>
                  <a:pt x="734" y="656"/>
                  <a:pt x="720" y="652"/>
                </a:cubicBez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72" y="580"/>
                </a:move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3076" y="1285"/>
                </a:moveTo>
                <a:cubicBezTo>
                  <a:pt x="3071" y="1282"/>
                  <a:pt x="3064" y="1285"/>
                  <a:pt x="3060" y="1290"/>
                </a:cubicBezTo>
                <a:cubicBezTo>
                  <a:pt x="3056" y="1295"/>
                  <a:pt x="3054" y="1302"/>
                  <a:pt x="3053" y="1309"/>
                </a:cubicBezTo>
                <a:cubicBezTo>
                  <a:pt x="3054" y="1334"/>
                  <a:pt x="3057" y="1359"/>
                  <a:pt x="3060" y="1384"/>
                </a:cubicBezTo>
                <a:cubicBezTo>
                  <a:pt x="3062" y="1394"/>
                  <a:pt x="3063" y="1404"/>
                  <a:pt x="3065" y="1414"/>
                </a:cubicBezTo>
                <a:cubicBezTo>
                  <a:pt x="3066" y="1417"/>
                  <a:pt x="3069" y="1435"/>
                  <a:pt x="3073" y="1427"/>
                </a:cubicBezTo>
                <a:cubicBezTo>
                  <a:pt x="3075" y="1423"/>
                  <a:pt x="3076" y="1416"/>
                  <a:pt x="3077" y="1411"/>
                </a:cubicBezTo>
                <a:cubicBezTo>
                  <a:pt x="3079" y="1401"/>
                  <a:pt x="3080" y="1391"/>
                  <a:pt x="3081" y="1381"/>
                </a:cubicBezTo>
                <a:cubicBezTo>
                  <a:pt x="3084" y="1364"/>
                  <a:pt x="3085" y="1347"/>
                  <a:pt x="3086" y="1330"/>
                </a:cubicBezTo>
                <a:cubicBezTo>
                  <a:pt x="3087" y="1316"/>
                  <a:pt x="3088" y="1293"/>
                  <a:pt x="3076" y="1285"/>
                </a:cubicBezTo>
                <a:close/>
                <a:moveTo>
                  <a:pt x="3073" y="1486"/>
                </a:moveTo>
                <a:cubicBezTo>
                  <a:pt x="3076" y="1490"/>
                  <a:pt x="3086" y="1475"/>
                  <a:pt x="3091" y="1468"/>
                </a:cubicBezTo>
                <a:cubicBezTo>
                  <a:pt x="3097" y="1460"/>
                  <a:pt x="3103" y="1452"/>
                  <a:pt x="3108" y="1443"/>
                </a:cubicBezTo>
                <a:cubicBezTo>
                  <a:pt x="3115" y="1432"/>
                  <a:pt x="3121" y="1420"/>
                  <a:pt x="3127" y="1407"/>
                </a:cubicBezTo>
                <a:cubicBezTo>
                  <a:pt x="3132" y="1395"/>
                  <a:pt x="3138" y="1382"/>
                  <a:pt x="3136" y="1368"/>
                </a:cubicBezTo>
                <a:cubicBezTo>
                  <a:pt x="3136" y="1364"/>
                  <a:pt x="3135" y="1361"/>
                  <a:pt x="3134" y="1359"/>
                </a:cubicBezTo>
                <a:cubicBezTo>
                  <a:pt x="3131" y="1356"/>
                  <a:pt x="3128" y="1356"/>
                  <a:pt x="3125" y="1357"/>
                </a:cubicBezTo>
                <a:cubicBezTo>
                  <a:pt x="3118" y="1359"/>
                  <a:pt x="3114" y="1365"/>
                  <a:pt x="3110" y="1372"/>
                </a:cubicBezTo>
                <a:cubicBezTo>
                  <a:pt x="3105" y="1379"/>
                  <a:pt x="3100" y="1387"/>
                  <a:pt x="3097" y="1396"/>
                </a:cubicBezTo>
                <a:cubicBezTo>
                  <a:pt x="3091" y="1411"/>
                  <a:pt x="3087" y="1426"/>
                  <a:pt x="3082" y="1441"/>
                </a:cubicBezTo>
                <a:cubicBezTo>
                  <a:pt x="3078" y="1456"/>
                  <a:pt x="3069" y="1482"/>
                  <a:pt x="3073" y="1486"/>
                </a:cubicBezTo>
                <a:close/>
                <a:moveTo>
                  <a:pt x="3073" y="75"/>
                </a:moveTo>
                <a:cubicBezTo>
                  <a:pt x="3076" y="79"/>
                  <a:pt x="3086" y="64"/>
                  <a:pt x="3091" y="56"/>
                </a:cubicBezTo>
                <a:cubicBezTo>
                  <a:pt x="3097" y="49"/>
                  <a:pt x="3103" y="41"/>
                  <a:pt x="3108" y="32"/>
                </a:cubicBezTo>
                <a:cubicBezTo>
                  <a:pt x="3114" y="22"/>
                  <a:pt x="3120" y="11"/>
                  <a:pt x="3125" y="0"/>
                </a:cubicBezTo>
                <a:cubicBezTo>
                  <a:pt x="3091" y="0"/>
                  <a:pt x="3091" y="0"/>
                  <a:pt x="3091" y="0"/>
                </a:cubicBezTo>
                <a:cubicBezTo>
                  <a:pt x="3088" y="10"/>
                  <a:pt x="3085" y="20"/>
                  <a:pt x="3082" y="30"/>
                </a:cubicBezTo>
                <a:cubicBezTo>
                  <a:pt x="3078" y="44"/>
                  <a:pt x="3069" y="71"/>
                  <a:pt x="3073" y="75"/>
                </a:cubicBezTo>
                <a:close/>
                <a:moveTo>
                  <a:pt x="1924" y="933"/>
                </a:moveTo>
                <a:cubicBezTo>
                  <a:pt x="1919" y="930"/>
                  <a:pt x="1912" y="932"/>
                  <a:pt x="1908" y="937"/>
                </a:cubicBezTo>
                <a:cubicBezTo>
                  <a:pt x="1904" y="942"/>
                  <a:pt x="1902" y="949"/>
                  <a:pt x="1901" y="956"/>
                </a:cubicBezTo>
                <a:cubicBezTo>
                  <a:pt x="1902" y="982"/>
                  <a:pt x="1905" y="1006"/>
                  <a:pt x="1908" y="1031"/>
                </a:cubicBezTo>
                <a:cubicBezTo>
                  <a:pt x="1910" y="1041"/>
                  <a:pt x="1911" y="1051"/>
                  <a:pt x="1913" y="1061"/>
                </a:cubicBezTo>
                <a:cubicBezTo>
                  <a:pt x="1914" y="1064"/>
                  <a:pt x="1917" y="1082"/>
                  <a:pt x="1921" y="1074"/>
                </a:cubicBezTo>
                <a:cubicBezTo>
                  <a:pt x="1923" y="1070"/>
                  <a:pt x="1924" y="1063"/>
                  <a:pt x="1925" y="1058"/>
                </a:cubicBezTo>
                <a:cubicBezTo>
                  <a:pt x="1927" y="1048"/>
                  <a:pt x="1928" y="1038"/>
                  <a:pt x="1929" y="1028"/>
                </a:cubicBezTo>
                <a:cubicBezTo>
                  <a:pt x="1932" y="1011"/>
                  <a:pt x="1933" y="994"/>
                  <a:pt x="1934" y="977"/>
                </a:cubicBezTo>
                <a:cubicBezTo>
                  <a:pt x="1935" y="963"/>
                  <a:pt x="1936" y="940"/>
                  <a:pt x="1924" y="933"/>
                </a:cubicBezTo>
                <a:close/>
                <a:moveTo>
                  <a:pt x="3386" y="1116"/>
                </a:moveTo>
                <a:cubicBezTo>
                  <a:pt x="3397" y="1146"/>
                  <a:pt x="3417" y="1165"/>
                  <a:pt x="3437" y="1182"/>
                </a:cubicBezTo>
                <a:cubicBezTo>
                  <a:pt x="3439" y="1184"/>
                  <a:pt x="3441" y="1185"/>
                  <a:pt x="3443" y="1186"/>
                </a:cubicBezTo>
                <a:cubicBezTo>
                  <a:pt x="3444" y="1186"/>
                  <a:pt x="3445" y="1186"/>
                  <a:pt x="3445" y="1186"/>
                </a:cubicBezTo>
                <a:cubicBezTo>
                  <a:pt x="3447" y="1186"/>
                  <a:pt x="3448" y="1185"/>
                  <a:pt x="3449" y="1184"/>
                </a:cubicBezTo>
                <a:cubicBezTo>
                  <a:pt x="3453" y="1179"/>
                  <a:pt x="3447" y="1166"/>
                  <a:pt x="3446" y="1161"/>
                </a:cubicBezTo>
                <a:cubicBezTo>
                  <a:pt x="3442" y="1153"/>
                  <a:pt x="3438" y="1145"/>
                  <a:pt x="3434" y="1137"/>
                </a:cubicBezTo>
                <a:cubicBezTo>
                  <a:pt x="3428" y="1124"/>
                  <a:pt x="3421" y="1110"/>
                  <a:pt x="3412" y="1099"/>
                </a:cubicBezTo>
                <a:cubicBezTo>
                  <a:pt x="3409" y="1094"/>
                  <a:pt x="3405" y="1089"/>
                  <a:pt x="3400" y="1087"/>
                </a:cubicBezTo>
                <a:cubicBezTo>
                  <a:pt x="3395" y="1086"/>
                  <a:pt x="3389" y="1087"/>
                  <a:pt x="3386" y="1093"/>
                </a:cubicBezTo>
                <a:cubicBezTo>
                  <a:pt x="3384" y="1096"/>
                  <a:pt x="3383" y="1100"/>
                  <a:pt x="3384" y="1104"/>
                </a:cubicBezTo>
                <a:cubicBezTo>
                  <a:pt x="3384" y="1109"/>
                  <a:pt x="3385" y="1112"/>
                  <a:pt x="3386" y="1116"/>
                </a:cubicBezTo>
                <a:close/>
                <a:moveTo>
                  <a:pt x="3073" y="16"/>
                </a:moveTo>
                <a:cubicBezTo>
                  <a:pt x="3075" y="11"/>
                  <a:pt x="3076" y="5"/>
                  <a:pt x="3077" y="0"/>
                </a:cubicBezTo>
                <a:cubicBezTo>
                  <a:pt x="3065" y="0"/>
                  <a:pt x="3065" y="0"/>
                  <a:pt x="3065" y="0"/>
                </a:cubicBezTo>
                <a:cubicBezTo>
                  <a:pt x="3065" y="1"/>
                  <a:pt x="3065" y="2"/>
                  <a:pt x="3065" y="3"/>
                </a:cubicBezTo>
                <a:cubicBezTo>
                  <a:pt x="3066" y="5"/>
                  <a:pt x="3069" y="24"/>
                  <a:pt x="3073" y="16"/>
                </a:cubicBezTo>
                <a:close/>
                <a:moveTo>
                  <a:pt x="3418" y="381"/>
                </a:moveTo>
                <a:cubicBezTo>
                  <a:pt x="3423" y="390"/>
                  <a:pt x="3428" y="399"/>
                  <a:pt x="3434" y="407"/>
                </a:cubicBezTo>
                <a:cubicBezTo>
                  <a:pt x="3437" y="411"/>
                  <a:pt x="3451" y="436"/>
                  <a:pt x="3451" y="426"/>
                </a:cubicBezTo>
                <a:cubicBezTo>
                  <a:pt x="3451" y="414"/>
                  <a:pt x="3448" y="401"/>
                  <a:pt x="3445" y="390"/>
                </a:cubicBezTo>
                <a:cubicBezTo>
                  <a:pt x="3442" y="373"/>
                  <a:pt x="3437" y="355"/>
                  <a:pt x="3432" y="339"/>
                </a:cubicBezTo>
                <a:cubicBezTo>
                  <a:pt x="3427" y="324"/>
                  <a:pt x="3422" y="301"/>
                  <a:pt x="3408" y="296"/>
                </a:cubicBezTo>
                <a:cubicBezTo>
                  <a:pt x="3404" y="294"/>
                  <a:pt x="3399" y="296"/>
                  <a:pt x="3396" y="300"/>
                </a:cubicBezTo>
                <a:cubicBezTo>
                  <a:pt x="3392" y="305"/>
                  <a:pt x="3392" y="314"/>
                  <a:pt x="3394" y="321"/>
                </a:cubicBezTo>
                <a:cubicBezTo>
                  <a:pt x="3400" y="342"/>
                  <a:pt x="3408" y="362"/>
                  <a:pt x="3418" y="381"/>
                </a:cubicBezTo>
                <a:close/>
                <a:moveTo>
                  <a:pt x="3076" y="580"/>
                </a:moveTo>
                <a:cubicBezTo>
                  <a:pt x="3071" y="577"/>
                  <a:pt x="3064" y="579"/>
                  <a:pt x="3060" y="584"/>
                </a:cubicBezTo>
                <a:cubicBezTo>
                  <a:pt x="3056" y="589"/>
                  <a:pt x="3054" y="596"/>
                  <a:pt x="3053" y="604"/>
                </a:cubicBezTo>
                <a:cubicBezTo>
                  <a:pt x="3054" y="629"/>
                  <a:pt x="3057" y="654"/>
                  <a:pt x="3060" y="679"/>
                </a:cubicBezTo>
                <a:cubicBezTo>
                  <a:pt x="3062" y="688"/>
                  <a:pt x="3063" y="698"/>
                  <a:pt x="3065" y="708"/>
                </a:cubicBezTo>
                <a:cubicBezTo>
                  <a:pt x="3066" y="711"/>
                  <a:pt x="3069" y="730"/>
                  <a:pt x="3073" y="721"/>
                </a:cubicBezTo>
                <a:cubicBezTo>
                  <a:pt x="3075" y="717"/>
                  <a:pt x="3076" y="711"/>
                  <a:pt x="3077" y="706"/>
                </a:cubicBezTo>
                <a:cubicBezTo>
                  <a:pt x="3079" y="696"/>
                  <a:pt x="3080" y="685"/>
                  <a:pt x="3081" y="675"/>
                </a:cubicBezTo>
                <a:cubicBezTo>
                  <a:pt x="3084" y="658"/>
                  <a:pt x="3085" y="641"/>
                  <a:pt x="3086" y="624"/>
                </a:cubicBezTo>
                <a:cubicBezTo>
                  <a:pt x="3087" y="610"/>
                  <a:pt x="3088" y="587"/>
                  <a:pt x="3076" y="580"/>
                </a:cubicBezTo>
                <a:close/>
                <a:moveTo>
                  <a:pt x="3048" y="694"/>
                </a:moveTo>
                <a:cubicBezTo>
                  <a:pt x="3043" y="680"/>
                  <a:pt x="3038" y="656"/>
                  <a:pt x="3024" y="652"/>
                </a:cubicBezTo>
                <a:cubicBezTo>
                  <a:pt x="3020" y="650"/>
                  <a:pt x="3015" y="651"/>
                  <a:pt x="3012" y="656"/>
                </a:cubicBezTo>
                <a:cubicBezTo>
                  <a:pt x="3008" y="661"/>
                  <a:pt x="3008" y="669"/>
                  <a:pt x="3010" y="676"/>
                </a:cubicBezTo>
                <a:cubicBezTo>
                  <a:pt x="3016" y="698"/>
                  <a:pt x="3024" y="718"/>
                  <a:pt x="3034" y="736"/>
                </a:cubicBezTo>
                <a:cubicBezTo>
                  <a:pt x="3039" y="746"/>
                  <a:pt x="3044" y="755"/>
                  <a:pt x="3050" y="763"/>
                </a:cubicBezTo>
                <a:cubicBezTo>
                  <a:pt x="3053" y="767"/>
                  <a:pt x="3067" y="791"/>
                  <a:pt x="3067" y="781"/>
                </a:cubicBezTo>
                <a:cubicBezTo>
                  <a:pt x="3067" y="769"/>
                  <a:pt x="3064" y="757"/>
                  <a:pt x="3061" y="746"/>
                </a:cubicBezTo>
                <a:cubicBezTo>
                  <a:pt x="3058" y="728"/>
                  <a:pt x="3053" y="711"/>
                  <a:pt x="3048" y="694"/>
                </a:cubicBezTo>
                <a:close/>
                <a:moveTo>
                  <a:pt x="3091" y="762"/>
                </a:moveTo>
                <a:cubicBezTo>
                  <a:pt x="3097" y="754"/>
                  <a:pt x="3103" y="746"/>
                  <a:pt x="3108" y="738"/>
                </a:cubicBezTo>
                <a:cubicBezTo>
                  <a:pt x="3115" y="726"/>
                  <a:pt x="3121" y="714"/>
                  <a:pt x="3127" y="702"/>
                </a:cubicBezTo>
                <a:cubicBezTo>
                  <a:pt x="3132" y="689"/>
                  <a:pt x="3138" y="677"/>
                  <a:pt x="3136" y="662"/>
                </a:cubicBezTo>
                <a:cubicBezTo>
                  <a:pt x="3136" y="659"/>
                  <a:pt x="3135" y="656"/>
                  <a:pt x="3134" y="653"/>
                </a:cubicBezTo>
                <a:cubicBezTo>
                  <a:pt x="3131" y="651"/>
                  <a:pt x="3128" y="651"/>
                  <a:pt x="3125" y="651"/>
                </a:cubicBezTo>
                <a:cubicBezTo>
                  <a:pt x="3118" y="653"/>
                  <a:pt x="3114" y="659"/>
                  <a:pt x="3110" y="666"/>
                </a:cubicBezTo>
                <a:cubicBezTo>
                  <a:pt x="3105" y="674"/>
                  <a:pt x="3100" y="681"/>
                  <a:pt x="3097" y="690"/>
                </a:cubicBezTo>
                <a:cubicBezTo>
                  <a:pt x="3091" y="705"/>
                  <a:pt x="3087" y="720"/>
                  <a:pt x="3082" y="735"/>
                </a:cubicBezTo>
                <a:cubicBezTo>
                  <a:pt x="3078" y="750"/>
                  <a:pt x="3069" y="776"/>
                  <a:pt x="3073" y="781"/>
                </a:cubicBezTo>
                <a:cubicBezTo>
                  <a:pt x="3076" y="785"/>
                  <a:pt x="3086" y="769"/>
                  <a:pt x="3091" y="762"/>
                </a:cubicBezTo>
                <a:close/>
                <a:moveTo>
                  <a:pt x="3048" y="1400"/>
                </a:moveTo>
                <a:cubicBezTo>
                  <a:pt x="3043" y="1385"/>
                  <a:pt x="3038" y="1362"/>
                  <a:pt x="3024" y="1357"/>
                </a:cubicBezTo>
                <a:cubicBezTo>
                  <a:pt x="3020" y="1356"/>
                  <a:pt x="3015" y="1357"/>
                  <a:pt x="3012" y="1361"/>
                </a:cubicBezTo>
                <a:cubicBezTo>
                  <a:pt x="3008" y="1367"/>
                  <a:pt x="3008" y="1375"/>
                  <a:pt x="3010" y="1382"/>
                </a:cubicBezTo>
                <a:cubicBezTo>
                  <a:pt x="3016" y="1403"/>
                  <a:pt x="3024" y="1423"/>
                  <a:pt x="3034" y="1442"/>
                </a:cubicBezTo>
                <a:cubicBezTo>
                  <a:pt x="3039" y="1451"/>
                  <a:pt x="3044" y="1460"/>
                  <a:pt x="3050" y="1469"/>
                </a:cubicBezTo>
                <a:cubicBezTo>
                  <a:pt x="3053" y="1473"/>
                  <a:pt x="3067" y="1497"/>
                  <a:pt x="3067" y="1487"/>
                </a:cubicBezTo>
                <a:cubicBezTo>
                  <a:pt x="3067" y="1475"/>
                  <a:pt x="3064" y="1462"/>
                  <a:pt x="3061" y="1451"/>
                </a:cubicBezTo>
                <a:cubicBezTo>
                  <a:pt x="3058" y="1434"/>
                  <a:pt x="3053" y="1417"/>
                  <a:pt x="3048" y="1400"/>
                </a:cubicBezTo>
                <a:close/>
                <a:moveTo>
                  <a:pt x="3770" y="764"/>
                </a:moveTo>
                <a:cubicBezTo>
                  <a:pt x="3781" y="793"/>
                  <a:pt x="3801" y="813"/>
                  <a:pt x="3821" y="829"/>
                </a:cubicBezTo>
                <a:cubicBezTo>
                  <a:pt x="3823" y="831"/>
                  <a:pt x="3825" y="833"/>
                  <a:pt x="3827" y="833"/>
                </a:cubicBezTo>
                <a:cubicBezTo>
                  <a:pt x="3828" y="833"/>
                  <a:pt x="3829" y="834"/>
                  <a:pt x="3829" y="833"/>
                </a:cubicBezTo>
                <a:cubicBezTo>
                  <a:pt x="3831" y="833"/>
                  <a:pt x="3832" y="833"/>
                  <a:pt x="3833" y="831"/>
                </a:cubicBezTo>
                <a:cubicBezTo>
                  <a:pt x="3837" y="826"/>
                  <a:pt x="3831" y="813"/>
                  <a:pt x="3830" y="808"/>
                </a:cubicBezTo>
                <a:cubicBezTo>
                  <a:pt x="3826" y="800"/>
                  <a:pt x="3822" y="792"/>
                  <a:pt x="3818" y="784"/>
                </a:cubicBezTo>
                <a:cubicBezTo>
                  <a:pt x="3812" y="771"/>
                  <a:pt x="3805" y="758"/>
                  <a:pt x="3796" y="746"/>
                </a:cubicBezTo>
                <a:cubicBezTo>
                  <a:pt x="3793" y="741"/>
                  <a:pt x="3789" y="736"/>
                  <a:pt x="3784" y="735"/>
                </a:cubicBezTo>
                <a:cubicBezTo>
                  <a:pt x="3779" y="733"/>
                  <a:pt x="3773" y="734"/>
                  <a:pt x="3770" y="740"/>
                </a:cubicBezTo>
                <a:cubicBezTo>
                  <a:pt x="3768" y="743"/>
                  <a:pt x="3767" y="747"/>
                  <a:pt x="3768" y="752"/>
                </a:cubicBezTo>
                <a:cubicBezTo>
                  <a:pt x="3768" y="756"/>
                  <a:pt x="3769" y="760"/>
                  <a:pt x="3770" y="764"/>
                </a:cubicBezTo>
                <a:close/>
                <a:moveTo>
                  <a:pt x="3792" y="1357"/>
                </a:moveTo>
                <a:cubicBezTo>
                  <a:pt x="3788" y="1356"/>
                  <a:pt x="3783" y="1357"/>
                  <a:pt x="3780" y="1361"/>
                </a:cubicBezTo>
                <a:cubicBezTo>
                  <a:pt x="3776" y="1367"/>
                  <a:pt x="3776" y="1375"/>
                  <a:pt x="3778" y="1382"/>
                </a:cubicBezTo>
                <a:cubicBezTo>
                  <a:pt x="3784" y="1403"/>
                  <a:pt x="3792" y="1423"/>
                  <a:pt x="3802" y="1442"/>
                </a:cubicBezTo>
                <a:cubicBezTo>
                  <a:pt x="3807" y="1451"/>
                  <a:pt x="3812" y="1460"/>
                  <a:pt x="3818" y="1469"/>
                </a:cubicBezTo>
                <a:cubicBezTo>
                  <a:pt x="3821" y="1473"/>
                  <a:pt x="3835" y="1497"/>
                  <a:pt x="3835" y="1487"/>
                </a:cubicBezTo>
                <a:cubicBezTo>
                  <a:pt x="3835" y="1475"/>
                  <a:pt x="3832" y="1462"/>
                  <a:pt x="3829" y="1451"/>
                </a:cubicBezTo>
                <a:cubicBezTo>
                  <a:pt x="3826" y="1434"/>
                  <a:pt x="3821" y="1417"/>
                  <a:pt x="3816" y="1400"/>
                </a:cubicBezTo>
                <a:cubicBezTo>
                  <a:pt x="3811" y="1385"/>
                  <a:pt x="3806" y="1362"/>
                  <a:pt x="3792" y="1357"/>
                </a:cubicBezTo>
                <a:close/>
                <a:moveTo>
                  <a:pt x="3050" y="58"/>
                </a:moveTo>
                <a:cubicBezTo>
                  <a:pt x="3053" y="62"/>
                  <a:pt x="3067" y="86"/>
                  <a:pt x="3067" y="76"/>
                </a:cubicBezTo>
                <a:cubicBezTo>
                  <a:pt x="3067" y="64"/>
                  <a:pt x="3064" y="51"/>
                  <a:pt x="3061" y="40"/>
                </a:cubicBezTo>
                <a:cubicBezTo>
                  <a:pt x="3058" y="27"/>
                  <a:pt x="3055" y="13"/>
                  <a:pt x="3051" y="0"/>
                </a:cubicBezTo>
                <a:cubicBezTo>
                  <a:pt x="3020" y="0"/>
                  <a:pt x="3020" y="0"/>
                  <a:pt x="3020" y="0"/>
                </a:cubicBezTo>
                <a:cubicBezTo>
                  <a:pt x="3024" y="11"/>
                  <a:pt x="3029" y="21"/>
                  <a:pt x="3034" y="31"/>
                </a:cubicBezTo>
                <a:cubicBezTo>
                  <a:pt x="3039" y="40"/>
                  <a:pt x="3044" y="49"/>
                  <a:pt x="3050" y="58"/>
                </a:cubicBezTo>
                <a:close/>
                <a:moveTo>
                  <a:pt x="3792" y="652"/>
                </a:moveTo>
                <a:cubicBezTo>
                  <a:pt x="3788" y="650"/>
                  <a:pt x="3783" y="651"/>
                  <a:pt x="3780" y="656"/>
                </a:cubicBezTo>
                <a:cubicBezTo>
                  <a:pt x="3776" y="661"/>
                  <a:pt x="3776" y="669"/>
                  <a:pt x="3778" y="676"/>
                </a:cubicBezTo>
                <a:cubicBezTo>
                  <a:pt x="3784" y="698"/>
                  <a:pt x="3792" y="718"/>
                  <a:pt x="3802" y="736"/>
                </a:cubicBezTo>
                <a:cubicBezTo>
                  <a:pt x="3807" y="746"/>
                  <a:pt x="3812" y="755"/>
                  <a:pt x="3818" y="763"/>
                </a:cubicBezTo>
                <a:cubicBezTo>
                  <a:pt x="3821" y="767"/>
                  <a:pt x="3835" y="791"/>
                  <a:pt x="3835" y="781"/>
                </a:cubicBezTo>
                <a:cubicBezTo>
                  <a:pt x="3835" y="769"/>
                  <a:pt x="3832" y="757"/>
                  <a:pt x="3829" y="746"/>
                </a:cubicBezTo>
                <a:cubicBezTo>
                  <a:pt x="3826" y="728"/>
                  <a:pt x="3821" y="711"/>
                  <a:pt x="3816" y="694"/>
                </a:cubicBezTo>
                <a:cubicBezTo>
                  <a:pt x="3811" y="680"/>
                  <a:pt x="3806" y="656"/>
                  <a:pt x="3792" y="652"/>
                </a:cubicBezTo>
                <a:close/>
                <a:moveTo>
                  <a:pt x="3770" y="58"/>
                </a:moveTo>
                <a:cubicBezTo>
                  <a:pt x="3781" y="87"/>
                  <a:pt x="3801" y="107"/>
                  <a:pt x="3821" y="124"/>
                </a:cubicBezTo>
                <a:cubicBezTo>
                  <a:pt x="3823" y="125"/>
                  <a:pt x="3825" y="127"/>
                  <a:pt x="3827" y="128"/>
                </a:cubicBezTo>
                <a:cubicBezTo>
                  <a:pt x="3828" y="128"/>
                  <a:pt x="3829" y="128"/>
                  <a:pt x="3829" y="128"/>
                </a:cubicBezTo>
                <a:cubicBezTo>
                  <a:pt x="3831" y="128"/>
                  <a:pt x="3832" y="127"/>
                  <a:pt x="3833" y="126"/>
                </a:cubicBezTo>
                <a:cubicBezTo>
                  <a:pt x="3837" y="121"/>
                  <a:pt x="3831" y="107"/>
                  <a:pt x="3830" y="103"/>
                </a:cubicBezTo>
                <a:cubicBezTo>
                  <a:pt x="3826" y="94"/>
                  <a:pt x="3822" y="87"/>
                  <a:pt x="3818" y="79"/>
                </a:cubicBezTo>
                <a:cubicBezTo>
                  <a:pt x="3812" y="65"/>
                  <a:pt x="3805" y="52"/>
                  <a:pt x="3796" y="40"/>
                </a:cubicBezTo>
                <a:cubicBezTo>
                  <a:pt x="3793" y="35"/>
                  <a:pt x="3789" y="31"/>
                  <a:pt x="3784" y="29"/>
                </a:cubicBezTo>
                <a:cubicBezTo>
                  <a:pt x="3779" y="27"/>
                  <a:pt x="3773" y="29"/>
                  <a:pt x="3770" y="34"/>
                </a:cubicBezTo>
                <a:cubicBezTo>
                  <a:pt x="3768" y="37"/>
                  <a:pt x="3767" y="42"/>
                  <a:pt x="3768" y="46"/>
                </a:cubicBezTo>
                <a:cubicBezTo>
                  <a:pt x="3768" y="50"/>
                  <a:pt x="3769" y="54"/>
                  <a:pt x="3770" y="58"/>
                </a:cubicBezTo>
                <a:close/>
                <a:moveTo>
                  <a:pt x="3818" y="58"/>
                </a:moveTo>
                <a:cubicBezTo>
                  <a:pt x="3821" y="62"/>
                  <a:pt x="3835" y="86"/>
                  <a:pt x="3835" y="76"/>
                </a:cubicBezTo>
                <a:cubicBezTo>
                  <a:pt x="3835" y="64"/>
                  <a:pt x="3832" y="51"/>
                  <a:pt x="3829" y="40"/>
                </a:cubicBezTo>
                <a:cubicBezTo>
                  <a:pt x="3826" y="27"/>
                  <a:pt x="3823" y="13"/>
                  <a:pt x="3819" y="0"/>
                </a:cubicBezTo>
                <a:cubicBezTo>
                  <a:pt x="3788" y="0"/>
                  <a:pt x="3788" y="0"/>
                  <a:pt x="3788" y="0"/>
                </a:cubicBezTo>
                <a:cubicBezTo>
                  <a:pt x="3792" y="11"/>
                  <a:pt x="3797" y="21"/>
                  <a:pt x="3802" y="31"/>
                </a:cubicBezTo>
                <a:cubicBezTo>
                  <a:pt x="3807" y="40"/>
                  <a:pt x="3812" y="49"/>
                  <a:pt x="3818" y="58"/>
                </a:cubicBezTo>
                <a:close/>
                <a:moveTo>
                  <a:pt x="3460" y="933"/>
                </a:moveTo>
                <a:cubicBezTo>
                  <a:pt x="3455" y="930"/>
                  <a:pt x="3448" y="932"/>
                  <a:pt x="3444" y="937"/>
                </a:cubicBezTo>
                <a:cubicBezTo>
                  <a:pt x="3440" y="942"/>
                  <a:pt x="3438" y="949"/>
                  <a:pt x="3437" y="956"/>
                </a:cubicBezTo>
                <a:cubicBezTo>
                  <a:pt x="3438" y="982"/>
                  <a:pt x="3441" y="1006"/>
                  <a:pt x="3444" y="1031"/>
                </a:cubicBezTo>
                <a:cubicBezTo>
                  <a:pt x="3446" y="1041"/>
                  <a:pt x="3447" y="1051"/>
                  <a:pt x="3449" y="1061"/>
                </a:cubicBezTo>
                <a:cubicBezTo>
                  <a:pt x="3450" y="1064"/>
                  <a:pt x="3453" y="1082"/>
                  <a:pt x="3457" y="1074"/>
                </a:cubicBezTo>
                <a:cubicBezTo>
                  <a:pt x="3459" y="1070"/>
                  <a:pt x="3460" y="1063"/>
                  <a:pt x="3461" y="1058"/>
                </a:cubicBezTo>
                <a:cubicBezTo>
                  <a:pt x="3463" y="1048"/>
                  <a:pt x="3464" y="1038"/>
                  <a:pt x="3465" y="1028"/>
                </a:cubicBezTo>
                <a:cubicBezTo>
                  <a:pt x="3468" y="1011"/>
                  <a:pt x="3469" y="994"/>
                  <a:pt x="3470" y="977"/>
                </a:cubicBezTo>
                <a:cubicBezTo>
                  <a:pt x="3471" y="963"/>
                  <a:pt x="3472" y="940"/>
                  <a:pt x="3460" y="933"/>
                </a:cubicBezTo>
                <a:close/>
                <a:moveTo>
                  <a:pt x="3457" y="425"/>
                </a:moveTo>
                <a:cubicBezTo>
                  <a:pt x="3460" y="429"/>
                  <a:pt x="3470" y="414"/>
                  <a:pt x="3475" y="406"/>
                </a:cubicBezTo>
                <a:cubicBezTo>
                  <a:pt x="3481" y="399"/>
                  <a:pt x="3487" y="390"/>
                  <a:pt x="3492" y="382"/>
                </a:cubicBezTo>
                <a:cubicBezTo>
                  <a:pt x="3499" y="370"/>
                  <a:pt x="3505" y="358"/>
                  <a:pt x="3511" y="346"/>
                </a:cubicBezTo>
                <a:cubicBezTo>
                  <a:pt x="3516" y="333"/>
                  <a:pt x="3522" y="321"/>
                  <a:pt x="3520" y="306"/>
                </a:cubicBezTo>
                <a:cubicBezTo>
                  <a:pt x="3520" y="303"/>
                  <a:pt x="3519" y="300"/>
                  <a:pt x="3517" y="298"/>
                </a:cubicBezTo>
                <a:cubicBezTo>
                  <a:pt x="3515" y="295"/>
                  <a:pt x="3512" y="295"/>
                  <a:pt x="3509" y="296"/>
                </a:cubicBezTo>
                <a:cubicBezTo>
                  <a:pt x="3502" y="298"/>
                  <a:pt x="3498" y="304"/>
                  <a:pt x="3494" y="310"/>
                </a:cubicBezTo>
                <a:cubicBezTo>
                  <a:pt x="3489" y="318"/>
                  <a:pt x="3484" y="326"/>
                  <a:pt x="3481" y="335"/>
                </a:cubicBezTo>
                <a:cubicBezTo>
                  <a:pt x="3475" y="349"/>
                  <a:pt x="3471" y="364"/>
                  <a:pt x="3466" y="380"/>
                </a:cubicBezTo>
                <a:cubicBezTo>
                  <a:pt x="3462" y="394"/>
                  <a:pt x="3453" y="421"/>
                  <a:pt x="3457" y="425"/>
                </a:cubicBezTo>
                <a:close/>
                <a:moveTo>
                  <a:pt x="3457" y="1133"/>
                </a:moveTo>
                <a:cubicBezTo>
                  <a:pt x="3460" y="1137"/>
                  <a:pt x="3470" y="1122"/>
                  <a:pt x="3475" y="1115"/>
                </a:cubicBezTo>
                <a:cubicBezTo>
                  <a:pt x="3481" y="1107"/>
                  <a:pt x="3487" y="1099"/>
                  <a:pt x="3492" y="1090"/>
                </a:cubicBezTo>
                <a:cubicBezTo>
                  <a:pt x="3499" y="1079"/>
                  <a:pt x="3505" y="1067"/>
                  <a:pt x="3511" y="1054"/>
                </a:cubicBezTo>
                <a:cubicBezTo>
                  <a:pt x="3516" y="1042"/>
                  <a:pt x="3522" y="1030"/>
                  <a:pt x="3520" y="1015"/>
                </a:cubicBezTo>
                <a:cubicBezTo>
                  <a:pt x="3520" y="1012"/>
                  <a:pt x="3519" y="1008"/>
                  <a:pt x="3517" y="1006"/>
                </a:cubicBezTo>
                <a:cubicBezTo>
                  <a:pt x="3515" y="1003"/>
                  <a:pt x="3512" y="1003"/>
                  <a:pt x="3509" y="1004"/>
                </a:cubicBezTo>
                <a:cubicBezTo>
                  <a:pt x="3502" y="1006"/>
                  <a:pt x="3498" y="1012"/>
                  <a:pt x="3494" y="1019"/>
                </a:cubicBezTo>
                <a:cubicBezTo>
                  <a:pt x="3489" y="1026"/>
                  <a:pt x="3484" y="1034"/>
                  <a:pt x="3481" y="1043"/>
                </a:cubicBezTo>
                <a:cubicBezTo>
                  <a:pt x="3475" y="1058"/>
                  <a:pt x="3471" y="1073"/>
                  <a:pt x="3466" y="1088"/>
                </a:cubicBezTo>
                <a:cubicBezTo>
                  <a:pt x="3462" y="1103"/>
                  <a:pt x="3453" y="1129"/>
                  <a:pt x="3457" y="1133"/>
                </a:cubicBezTo>
                <a:close/>
                <a:moveTo>
                  <a:pt x="3432" y="1047"/>
                </a:moveTo>
                <a:cubicBezTo>
                  <a:pt x="3427" y="1033"/>
                  <a:pt x="3422" y="1009"/>
                  <a:pt x="3408" y="1004"/>
                </a:cubicBezTo>
                <a:cubicBezTo>
                  <a:pt x="3404" y="1003"/>
                  <a:pt x="3399" y="1004"/>
                  <a:pt x="3396" y="1008"/>
                </a:cubicBezTo>
                <a:cubicBezTo>
                  <a:pt x="3392" y="1014"/>
                  <a:pt x="3392" y="1022"/>
                  <a:pt x="3394" y="1029"/>
                </a:cubicBezTo>
                <a:cubicBezTo>
                  <a:pt x="3400" y="1050"/>
                  <a:pt x="3408" y="1071"/>
                  <a:pt x="3418" y="1089"/>
                </a:cubicBezTo>
                <a:cubicBezTo>
                  <a:pt x="3423" y="1098"/>
                  <a:pt x="3428" y="1107"/>
                  <a:pt x="3434" y="1116"/>
                </a:cubicBezTo>
                <a:cubicBezTo>
                  <a:pt x="3437" y="1120"/>
                  <a:pt x="3451" y="1144"/>
                  <a:pt x="3451" y="1134"/>
                </a:cubicBezTo>
                <a:cubicBezTo>
                  <a:pt x="3451" y="1122"/>
                  <a:pt x="3448" y="1110"/>
                  <a:pt x="3445" y="1098"/>
                </a:cubicBezTo>
                <a:cubicBezTo>
                  <a:pt x="3442" y="1081"/>
                  <a:pt x="3437" y="1064"/>
                  <a:pt x="3432" y="1047"/>
                </a:cubicBezTo>
                <a:close/>
                <a:moveTo>
                  <a:pt x="3449" y="352"/>
                </a:moveTo>
                <a:cubicBezTo>
                  <a:pt x="3450" y="355"/>
                  <a:pt x="3453" y="374"/>
                  <a:pt x="3457" y="366"/>
                </a:cubicBezTo>
                <a:cubicBezTo>
                  <a:pt x="3459" y="361"/>
                  <a:pt x="3460" y="355"/>
                  <a:pt x="3461" y="350"/>
                </a:cubicBezTo>
                <a:cubicBezTo>
                  <a:pt x="3463" y="340"/>
                  <a:pt x="3464" y="330"/>
                  <a:pt x="3465" y="320"/>
                </a:cubicBezTo>
                <a:cubicBezTo>
                  <a:pt x="3468" y="303"/>
                  <a:pt x="3469" y="286"/>
                  <a:pt x="3470" y="268"/>
                </a:cubicBezTo>
                <a:cubicBezTo>
                  <a:pt x="3471" y="254"/>
                  <a:pt x="3472" y="232"/>
                  <a:pt x="3460" y="224"/>
                </a:cubicBezTo>
                <a:cubicBezTo>
                  <a:pt x="3455" y="221"/>
                  <a:pt x="3448" y="223"/>
                  <a:pt x="3444" y="228"/>
                </a:cubicBezTo>
                <a:cubicBezTo>
                  <a:pt x="3440" y="233"/>
                  <a:pt x="3438" y="241"/>
                  <a:pt x="3437" y="248"/>
                </a:cubicBezTo>
                <a:cubicBezTo>
                  <a:pt x="3438" y="273"/>
                  <a:pt x="3441" y="298"/>
                  <a:pt x="3444" y="323"/>
                </a:cubicBezTo>
                <a:cubicBezTo>
                  <a:pt x="3446" y="333"/>
                  <a:pt x="3447" y="343"/>
                  <a:pt x="3449" y="352"/>
                </a:cubicBezTo>
                <a:close/>
                <a:moveTo>
                  <a:pt x="3386" y="408"/>
                </a:moveTo>
                <a:cubicBezTo>
                  <a:pt x="3397" y="437"/>
                  <a:pt x="3417" y="457"/>
                  <a:pt x="3437" y="474"/>
                </a:cubicBezTo>
                <a:cubicBezTo>
                  <a:pt x="3439" y="475"/>
                  <a:pt x="3441" y="477"/>
                  <a:pt x="3443" y="478"/>
                </a:cubicBezTo>
                <a:cubicBezTo>
                  <a:pt x="3444" y="478"/>
                  <a:pt x="3445" y="478"/>
                  <a:pt x="3445" y="478"/>
                </a:cubicBezTo>
                <a:cubicBezTo>
                  <a:pt x="3447" y="478"/>
                  <a:pt x="3448" y="477"/>
                  <a:pt x="3449" y="476"/>
                </a:cubicBezTo>
                <a:cubicBezTo>
                  <a:pt x="3453" y="471"/>
                  <a:pt x="3447" y="457"/>
                  <a:pt x="3446" y="453"/>
                </a:cubicBezTo>
                <a:cubicBezTo>
                  <a:pt x="3442" y="444"/>
                  <a:pt x="3438" y="436"/>
                  <a:pt x="3434" y="429"/>
                </a:cubicBezTo>
                <a:cubicBezTo>
                  <a:pt x="3428" y="415"/>
                  <a:pt x="3421" y="402"/>
                  <a:pt x="3412" y="390"/>
                </a:cubicBezTo>
                <a:cubicBezTo>
                  <a:pt x="3409" y="385"/>
                  <a:pt x="3405" y="381"/>
                  <a:pt x="3400" y="379"/>
                </a:cubicBezTo>
                <a:cubicBezTo>
                  <a:pt x="3395" y="377"/>
                  <a:pt x="3389" y="379"/>
                  <a:pt x="3386" y="384"/>
                </a:cubicBezTo>
                <a:cubicBezTo>
                  <a:pt x="3384" y="387"/>
                  <a:pt x="3383" y="392"/>
                  <a:pt x="3384" y="396"/>
                </a:cubicBezTo>
                <a:cubicBezTo>
                  <a:pt x="3384" y="400"/>
                  <a:pt x="3385" y="404"/>
                  <a:pt x="3386" y="408"/>
                </a:cubicBezTo>
                <a:close/>
                <a:moveTo>
                  <a:pt x="2308" y="580"/>
                </a:moveTo>
                <a:cubicBezTo>
                  <a:pt x="2303" y="577"/>
                  <a:pt x="2296" y="579"/>
                  <a:pt x="2292" y="584"/>
                </a:cubicBezTo>
                <a:cubicBezTo>
                  <a:pt x="2288" y="589"/>
                  <a:pt x="2286" y="596"/>
                  <a:pt x="2285" y="604"/>
                </a:cubicBezTo>
                <a:cubicBezTo>
                  <a:pt x="2286" y="629"/>
                  <a:pt x="2289" y="654"/>
                  <a:pt x="2292" y="679"/>
                </a:cubicBezTo>
                <a:cubicBezTo>
                  <a:pt x="2294" y="688"/>
                  <a:pt x="2295" y="698"/>
                  <a:pt x="2297" y="708"/>
                </a:cubicBezTo>
                <a:cubicBezTo>
                  <a:pt x="2298" y="711"/>
                  <a:pt x="2301" y="730"/>
                  <a:pt x="2305" y="721"/>
                </a:cubicBezTo>
                <a:cubicBezTo>
                  <a:pt x="2307" y="717"/>
                  <a:pt x="2308" y="711"/>
                  <a:pt x="2309" y="706"/>
                </a:cubicBezTo>
                <a:cubicBezTo>
                  <a:pt x="2311" y="696"/>
                  <a:pt x="2312" y="685"/>
                  <a:pt x="2313" y="675"/>
                </a:cubicBezTo>
                <a:cubicBezTo>
                  <a:pt x="2316" y="658"/>
                  <a:pt x="2317" y="641"/>
                  <a:pt x="2318" y="624"/>
                </a:cubicBezTo>
                <a:cubicBezTo>
                  <a:pt x="2319" y="610"/>
                  <a:pt x="2320" y="587"/>
                  <a:pt x="2308" y="580"/>
                </a:cubicBezTo>
                <a:close/>
                <a:moveTo>
                  <a:pt x="2323" y="762"/>
                </a:moveTo>
                <a:cubicBezTo>
                  <a:pt x="2329" y="754"/>
                  <a:pt x="2335" y="746"/>
                  <a:pt x="2340" y="738"/>
                </a:cubicBezTo>
                <a:cubicBezTo>
                  <a:pt x="2347" y="726"/>
                  <a:pt x="2353" y="714"/>
                  <a:pt x="2359" y="702"/>
                </a:cubicBezTo>
                <a:cubicBezTo>
                  <a:pt x="2364" y="689"/>
                  <a:pt x="2370" y="677"/>
                  <a:pt x="2368" y="662"/>
                </a:cubicBezTo>
                <a:cubicBezTo>
                  <a:pt x="2368" y="659"/>
                  <a:pt x="2367" y="656"/>
                  <a:pt x="2366" y="653"/>
                </a:cubicBezTo>
                <a:cubicBezTo>
                  <a:pt x="2363" y="651"/>
                  <a:pt x="2360" y="651"/>
                  <a:pt x="2357" y="651"/>
                </a:cubicBezTo>
                <a:cubicBezTo>
                  <a:pt x="2350" y="653"/>
                  <a:pt x="2346" y="659"/>
                  <a:pt x="2342" y="666"/>
                </a:cubicBezTo>
                <a:cubicBezTo>
                  <a:pt x="2337" y="674"/>
                  <a:pt x="2332" y="681"/>
                  <a:pt x="2329" y="690"/>
                </a:cubicBezTo>
                <a:cubicBezTo>
                  <a:pt x="2323" y="705"/>
                  <a:pt x="2319" y="720"/>
                  <a:pt x="2314" y="735"/>
                </a:cubicBezTo>
                <a:cubicBezTo>
                  <a:pt x="2310" y="750"/>
                  <a:pt x="2301" y="776"/>
                  <a:pt x="2305" y="781"/>
                </a:cubicBezTo>
                <a:cubicBezTo>
                  <a:pt x="2308" y="785"/>
                  <a:pt x="2318" y="769"/>
                  <a:pt x="2323" y="762"/>
                </a:cubicBezTo>
                <a:close/>
                <a:moveTo>
                  <a:pt x="2305" y="16"/>
                </a:moveTo>
                <a:cubicBezTo>
                  <a:pt x="2307" y="11"/>
                  <a:pt x="2308" y="5"/>
                  <a:pt x="2309" y="0"/>
                </a:cubicBezTo>
                <a:cubicBezTo>
                  <a:pt x="2297" y="0"/>
                  <a:pt x="2297" y="0"/>
                  <a:pt x="2297" y="0"/>
                </a:cubicBezTo>
                <a:cubicBezTo>
                  <a:pt x="2297" y="1"/>
                  <a:pt x="2297" y="2"/>
                  <a:pt x="2297" y="3"/>
                </a:cubicBezTo>
                <a:cubicBezTo>
                  <a:pt x="2298" y="5"/>
                  <a:pt x="2301" y="24"/>
                  <a:pt x="2305" y="16"/>
                </a:cubicBezTo>
                <a:close/>
                <a:moveTo>
                  <a:pt x="2305" y="1486"/>
                </a:moveTo>
                <a:cubicBezTo>
                  <a:pt x="2308" y="1490"/>
                  <a:pt x="2318" y="1475"/>
                  <a:pt x="2323" y="1468"/>
                </a:cubicBezTo>
                <a:cubicBezTo>
                  <a:pt x="2329" y="1460"/>
                  <a:pt x="2335" y="1452"/>
                  <a:pt x="2340" y="1443"/>
                </a:cubicBezTo>
                <a:cubicBezTo>
                  <a:pt x="2347" y="1432"/>
                  <a:pt x="2353" y="1420"/>
                  <a:pt x="2359" y="1407"/>
                </a:cubicBezTo>
                <a:cubicBezTo>
                  <a:pt x="2364" y="1395"/>
                  <a:pt x="2370" y="1382"/>
                  <a:pt x="2368" y="1368"/>
                </a:cubicBezTo>
                <a:cubicBezTo>
                  <a:pt x="2368" y="1364"/>
                  <a:pt x="2367" y="1361"/>
                  <a:pt x="2366" y="1359"/>
                </a:cubicBezTo>
                <a:cubicBezTo>
                  <a:pt x="2363" y="1356"/>
                  <a:pt x="2360" y="1356"/>
                  <a:pt x="2357" y="1357"/>
                </a:cubicBezTo>
                <a:cubicBezTo>
                  <a:pt x="2350" y="1359"/>
                  <a:pt x="2346" y="1365"/>
                  <a:pt x="2342" y="1372"/>
                </a:cubicBezTo>
                <a:cubicBezTo>
                  <a:pt x="2337" y="1379"/>
                  <a:pt x="2332" y="1387"/>
                  <a:pt x="2329" y="1396"/>
                </a:cubicBezTo>
                <a:cubicBezTo>
                  <a:pt x="2323" y="1411"/>
                  <a:pt x="2319" y="1426"/>
                  <a:pt x="2314" y="1441"/>
                </a:cubicBezTo>
                <a:cubicBezTo>
                  <a:pt x="2310" y="1456"/>
                  <a:pt x="2301" y="1482"/>
                  <a:pt x="2305" y="1486"/>
                </a:cubicBezTo>
                <a:close/>
                <a:moveTo>
                  <a:pt x="3002" y="58"/>
                </a:moveTo>
                <a:cubicBezTo>
                  <a:pt x="3013" y="87"/>
                  <a:pt x="3033" y="107"/>
                  <a:pt x="3053" y="124"/>
                </a:cubicBezTo>
                <a:cubicBezTo>
                  <a:pt x="3055" y="125"/>
                  <a:pt x="3057" y="127"/>
                  <a:pt x="3059" y="128"/>
                </a:cubicBezTo>
                <a:cubicBezTo>
                  <a:pt x="3060" y="128"/>
                  <a:pt x="3061" y="128"/>
                  <a:pt x="3061" y="128"/>
                </a:cubicBezTo>
                <a:cubicBezTo>
                  <a:pt x="3063" y="128"/>
                  <a:pt x="3064" y="127"/>
                  <a:pt x="3065" y="126"/>
                </a:cubicBezTo>
                <a:cubicBezTo>
                  <a:pt x="3069" y="121"/>
                  <a:pt x="3063" y="107"/>
                  <a:pt x="3062" y="103"/>
                </a:cubicBezTo>
                <a:cubicBezTo>
                  <a:pt x="3058" y="94"/>
                  <a:pt x="3054" y="87"/>
                  <a:pt x="3050" y="79"/>
                </a:cubicBezTo>
                <a:cubicBezTo>
                  <a:pt x="3044" y="65"/>
                  <a:pt x="3037" y="52"/>
                  <a:pt x="3028" y="40"/>
                </a:cubicBezTo>
                <a:cubicBezTo>
                  <a:pt x="3025" y="35"/>
                  <a:pt x="3021" y="31"/>
                  <a:pt x="3016" y="29"/>
                </a:cubicBezTo>
                <a:cubicBezTo>
                  <a:pt x="3011" y="27"/>
                  <a:pt x="3005" y="29"/>
                  <a:pt x="3002" y="34"/>
                </a:cubicBezTo>
                <a:cubicBezTo>
                  <a:pt x="3000" y="37"/>
                  <a:pt x="2999" y="42"/>
                  <a:pt x="3000" y="46"/>
                </a:cubicBezTo>
                <a:cubicBezTo>
                  <a:pt x="3000" y="50"/>
                  <a:pt x="3001" y="54"/>
                  <a:pt x="3002" y="58"/>
                </a:cubicBezTo>
                <a:close/>
                <a:moveTo>
                  <a:pt x="2280" y="694"/>
                </a:moveTo>
                <a:cubicBezTo>
                  <a:pt x="2275" y="680"/>
                  <a:pt x="2270" y="656"/>
                  <a:pt x="2256" y="652"/>
                </a:cubicBezTo>
                <a:cubicBezTo>
                  <a:pt x="2252" y="650"/>
                  <a:pt x="2247" y="651"/>
                  <a:pt x="2244" y="656"/>
                </a:cubicBezTo>
                <a:cubicBezTo>
                  <a:pt x="2240" y="661"/>
                  <a:pt x="2240" y="669"/>
                  <a:pt x="2242" y="676"/>
                </a:cubicBezTo>
                <a:cubicBezTo>
                  <a:pt x="2248" y="698"/>
                  <a:pt x="2256" y="718"/>
                  <a:pt x="2266" y="736"/>
                </a:cubicBezTo>
                <a:cubicBezTo>
                  <a:pt x="2271" y="746"/>
                  <a:pt x="2276" y="755"/>
                  <a:pt x="2282" y="763"/>
                </a:cubicBezTo>
                <a:cubicBezTo>
                  <a:pt x="2285" y="767"/>
                  <a:pt x="2299" y="791"/>
                  <a:pt x="2299" y="781"/>
                </a:cubicBezTo>
                <a:cubicBezTo>
                  <a:pt x="2299" y="769"/>
                  <a:pt x="2296" y="757"/>
                  <a:pt x="2293" y="746"/>
                </a:cubicBezTo>
                <a:cubicBezTo>
                  <a:pt x="2290" y="728"/>
                  <a:pt x="2285" y="711"/>
                  <a:pt x="2280" y="694"/>
                </a:cubicBezTo>
                <a:close/>
                <a:moveTo>
                  <a:pt x="1921" y="425"/>
                </a:moveTo>
                <a:cubicBezTo>
                  <a:pt x="1924" y="429"/>
                  <a:pt x="1934" y="414"/>
                  <a:pt x="1939" y="406"/>
                </a:cubicBezTo>
                <a:cubicBezTo>
                  <a:pt x="1945" y="399"/>
                  <a:pt x="1951" y="390"/>
                  <a:pt x="1956" y="382"/>
                </a:cubicBezTo>
                <a:cubicBezTo>
                  <a:pt x="1963" y="370"/>
                  <a:pt x="1969" y="358"/>
                  <a:pt x="1975" y="346"/>
                </a:cubicBezTo>
                <a:cubicBezTo>
                  <a:pt x="1980" y="333"/>
                  <a:pt x="1986" y="321"/>
                  <a:pt x="1984" y="306"/>
                </a:cubicBezTo>
                <a:cubicBezTo>
                  <a:pt x="1984" y="303"/>
                  <a:pt x="1983" y="300"/>
                  <a:pt x="1982" y="298"/>
                </a:cubicBezTo>
                <a:cubicBezTo>
                  <a:pt x="1979" y="295"/>
                  <a:pt x="1976" y="295"/>
                  <a:pt x="1973" y="296"/>
                </a:cubicBezTo>
                <a:cubicBezTo>
                  <a:pt x="1966" y="298"/>
                  <a:pt x="1962" y="304"/>
                  <a:pt x="1958" y="310"/>
                </a:cubicBezTo>
                <a:cubicBezTo>
                  <a:pt x="1953" y="318"/>
                  <a:pt x="1948" y="326"/>
                  <a:pt x="1945" y="335"/>
                </a:cubicBezTo>
                <a:cubicBezTo>
                  <a:pt x="1939" y="349"/>
                  <a:pt x="1935" y="364"/>
                  <a:pt x="1930" y="380"/>
                </a:cubicBezTo>
                <a:cubicBezTo>
                  <a:pt x="1926" y="394"/>
                  <a:pt x="1917" y="421"/>
                  <a:pt x="1921" y="425"/>
                </a:cubicBezTo>
                <a:close/>
                <a:moveTo>
                  <a:pt x="2234" y="764"/>
                </a:moveTo>
                <a:cubicBezTo>
                  <a:pt x="2245" y="793"/>
                  <a:pt x="2265" y="813"/>
                  <a:pt x="2285" y="829"/>
                </a:cubicBezTo>
                <a:cubicBezTo>
                  <a:pt x="2287" y="831"/>
                  <a:pt x="2289" y="833"/>
                  <a:pt x="2291" y="833"/>
                </a:cubicBezTo>
                <a:cubicBezTo>
                  <a:pt x="2292" y="833"/>
                  <a:pt x="2293" y="834"/>
                  <a:pt x="2293" y="833"/>
                </a:cubicBezTo>
                <a:cubicBezTo>
                  <a:pt x="2295" y="833"/>
                  <a:pt x="2296" y="833"/>
                  <a:pt x="2297" y="831"/>
                </a:cubicBezTo>
                <a:cubicBezTo>
                  <a:pt x="2301" y="826"/>
                  <a:pt x="2295" y="813"/>
                  <a:pt x="2294" y="808"/>
                </a:cubicBezTo>
                <a:cubicBezTo>
                  <a:pt x="2290" y="800"/>
                  <a:pt x="2286" y="792"/>
                  <a:pt x="2282" y="784"/>
                </a:cubicBezTo>
                <a:cubicBezTo>
                  <a:pt x="2276" y="771"/>
                  <a:pt x="2269" y="758"/>
                  <a:pt x="2260" y="746"/>
                </a:cubicBezTo>
                <a:cubicBezTo>
                  <a:pt x="2257" y="741"/>
                  <a:pt x="2253" y="736"/>
                  <a:pt x="2248" y="735"/>
                </a:cubicBezTo>
                <a:cubicBezTo>
                  <a:pt x="2243" y="733"/>
                  <a:pt x="2237" y="734"/>
                  <a:pt x="2234" y="740"/>
                </a:cubicBezTo>
                <a:cubicBezTo>
                  <a:pt x="2232" y="743"/>
                  <a:pt x="2231" y="747"/>
                  <a:pt x="2232" y="752"/>
                </a:cubicBezTo>
                <a:cubicBezTo>
                  <a:pt x="2232" y="756"/>
                  <a:pt x="2233" y="760"/>
                  <a:pt x="2234" y="764"/>
                </a:cubicBezTo>
                <a:close/>
                <a:moveTo>
                  <a:pt x="2234" y="58"/>
                </a:moveTo>
                <a:cubicBezTo>
                  <a:pt x="2245" y="87"/>
                  <a:pt x="2265" y="107"/>
                  <a:pt x="2285" y="124"/>
                </a:cubicBezTo>
                <a:cubicBezTo>
                  <a:pt x="2287" y="125"/>
                  <a:pt x="2289" y="127"/>
                  <a:pt x="2291" y="128"/>
                </a:cubicBezTo>
                <a:cubicBezTo>
                  <a:pt x="2292" y="128"/>
                  <a:pt x="2293" y="128"/>
                  <a:pt x="2293" y="128"/>
                </a:cubicBezTo>
                <a:cubicBezTo>
                  <a:pt x="2295" y="128"/>
                  <a:pt x="2296" y="127"/>
                  <a:pt x="2297" y="126"/>
                </a:cubicBezTo>
                <a:cubicBezTo>
                  <a:pt x="2301" y="121"/>
                  <a:pt x="2295" y="107"/>
                  <a:pt x="2294" y="103"/>
                </a:cubicBezTo>
                <a:cubicBezTo>
                  <a:pt x="2290" y="94"/>
                  <a:pt x="2286" y="87"/>
                  <a:pt x="2282" y="79"/>
                </a:cubicBezTo>
                <a:cubicBezTo>
                  <a:pt x="2276" y="65"/>
                  <a:pt x="2269" y="52"/>
                  <a:pt x="2260" y="40"/>
                </a:cubicBezTo>
                <a:cubicBezTo>
                  <a:pt x="2257" y="35"/>
                  <a:pt x="2253" y="31"/>
                  <a:pt x="2248" y="29"/>
                </a:cubicBezTo>
                <a:cubicBezTo>
                  <a:pt x="2243" y="27"/>
                  <a:pt x="2237" y="29"/>
                  <a:pt x="2234" y="34"/>
                </a:cubicBezTo>
                <a:cubicBezTo>
                  <a:pt x="2232" y="37"/>
                  <a:pt x="2231" y="42"/>
                  <a:pt x="2232" y="46"/>
                </a:cubicBezTo>
                <a:cubicBezTo>
                  <a:pt x="2232" y="50"/>
                  <a:pt x="2233" y="54"/>
                  <a:pt x="2234" y="58"/>
                </a:cubicBezTo>
                <a:close/>
                <a:moveTo>
                  <a:pt x="2282" y="58"/>
                </a:moveTo>
                <a:cubicBezTo>
                  <a:pt x="2285" y="62"/>
                  <a:pt x="2299" y="86"/>
                  <a:pt x="2299" y="76"/>
                </a:cubicBezTo>
                <a:cubicBezTo>
                  <a:pt x="2299" y="64"/>
                  <a:pt x="2296" y="51"/>
                  <a:pt x="2293" y="40"/>
                </a:cubicBezTo>
                <a:cubicBezTo>
                  <a:pt x="2290" y="27"/>
                  <a:pt x="2287" y="13"/>
                  <a:pt x="2283" y="0"/>
                </a:cubicBezTo>
                <a:cubicBezTo>
                  <a:pt x="2252" y="0"/>
                  <a:pt x="2252" y="0"/>
                  <a:pt x="2252" y="0"/>
                </a:cubicBezTo>
                <a:cubicBezTo>
                  <a:pt x="2256" y="11"/>
                  <a:pt x="2261" y="21"/>
                  <a:pt x="2266" y="31"/>
                </a:cubicBezTo>
                <a:cubicBezTo>
                  <a:pt x="2271" y="40"/>
                  <a:pt x="2276" y="49"/>
                  <a:pt x="2282" y="58"/>
                </a:cubicBezTo>
                <a:close/>
                <a:moveTo>
                  <a:pt x="2280" y="1400"/>
                </a:moveTo>
                <a:cubicBezTo>
                  <a:pt x="2275" y="1385"/>
                  <a:pt x="2270" y="1362"/>
                  <a:pt x="2256" y="1357"/>
                </a:cubicBezTo>
                <a:cubicBezTo>
                  <a:pt x="2252" y="1356"/>
                  <a:pt x="2247" y="1357"/>
                  <a:pt x="2244" y="1361"/>
                </a:cubicBezTo>
                <a:cubicBezTo>
                  <a:pt x="2240" y="1367"/>
                  <a:pt x="2240" y="1375"/>
                  <a:pt x="2242" y="1382"/>
                </a:cubicBezTo>
                <a:cubicBezTo>
                  <a:pt x="2248" y="1403"/>
                  <a:pt x="2256" y="1423"/>
                  <a:pt x="2266" y="1442"/>
                </a:cubicBezTo>
                <a:cubicBezTo>
                  <a:pt x="2271" y="1451"/>
                  <a:pt x="2276" y="1460"/>
                  <a:pt x="2282" y="1469"/>
                </a:cubicBezTo>
                <a:cubicBezTo>
                  <a:pt x="2285" y="1473"/>
                  <a:pt x="2299" y="1497"/>
                  <a:pt x="2299" y="1487"/>
                </a:cubicBezTo>
                <a:cubicBezTo>
                  <a:pt x="2299" y="1475"/>
                  <a:pt x="2296" y="1462"/>
                  <a:pt x="2293" y="1451"/>
                </a:cubicBezTo>
                <a:cubicBezTo>
                  <a:pt x="2290" y="1434"/>
                  <a:pt x="2285" y="1417"/>
                  <a:pt x="2280" y="1400"/>
                </a:cubicBezTo>
                <a:close/>
                <a:moveTo>
                  <a:pt x="2692" y="933"/>
                </a:moveTo>
                <a:cubicBezTo>
                  <a:pt x="2687" y="930"/>
                  <a:pt x="2680" y="932"/>
                  <a:pt x="2676" y="937"/>
                </a:cubicBezTo>
                <a:cubicBezTo>
                  <a:pt x="2672" y="942"/>
                  <a:pt x="2670" y="949"/>
                  <a:pt x="2669" y="956"/>
                </a:cubicBezTo>
                <a:cubicBezTo>
                  <a:pt x="2670" y="982"/>
                  <a:pt x="2673" y="1006"/>
                  <a:pt x="2676" y="1031"/>
                </a:cubicBezTo>
                <a:cubicBezTo>
                  <a:pt x="2678" y="1041"/>
                  <a:pt x="2679" y="1051"/>
                  <a:pt x="2681" y="1061"/>
                </a:cubicBezTo>
                <a:cubicBezTo>
                  <a:pt x="2682" y="1064"/>
                  <a:pt x="2685" y="1082"/>
                  <a:pt x="2689" y="1074"/>
                </a:cubicBezTo>
                <a:cubicBezTo>
                  <a:pt x="2691" y="1070"/>
                  <a:pt x="2692" y="1063"/>
                  <a:pt x="2693" y="1058"/>
                </a:cubicBezTo>
                <a:cubicBezTo>
                  <a:pt x="2695" y="1048"/>
                  <a:pt x="2696" y="1038"/>
                  <a:pt x="2697" y="1028"/>
                </a:cubicBezTo>
                <a:cubicBezTo>
                  <a:pt x="2700" y="1011"/>
                  <a:pt x="2701" y="994"/>
                  <a:pt x="2702" y="977"/>
                </a:cubicBezTo>
                <a:cubicBezTo>
                  <a:pt x="2703" y="963"/>
                  <a:pt x="2704" y="940"/>
                  <a:pt x="2692" y="933"/>
                </a:cubicBezTo>
                <a:close/>
                <a:moveTo>
                  <a:pt x="2664" y="1047"/>
                </a:moveTo>
                <a:cubicBezTo>
                  <a:pt x="2659" y="1033"/>
                  <a:pt x="2654" y="1009"/>
                  <a:pt x="2640" y="1004"/>
                </a:cubicBezTo>
                <a:cubicBezTo>
                  <a:pt x="2636" y="1003"/>
                  <a:pt x="2631" y="1004"/>
                  <a:pt x="2628" y="1008"/>
                </a:cubicBezTo>
                <a:cubicBezTo>
                  <a:pt x="2624" y="1014"/>
                  <a:pt x="2624" y="1022"/>
                  <a:pt x="2626" y="1029"/>
                </a:cubicBezTo>
                <a:cubicBezTo>
                  <a:pt x="2632" y="1050"/>
                  <a:pt x="2640" y="1071"/>
                  <a:pt x="2650" y="1089"/>
                </a:cubicBezTo>
                <a:cubicBezTo>
                  <a:pt x="2655" y="1098"/>
                  <a:pt x="2660" y="1107"/>
                  <a:pt x="2666" y="1116"/>
                </a:cubicBezTo>
                <a:cubicBezTo>
                  <a:pt x="2669" y="1120"/>
                  <a:pt x="2683" y="1144"/>
                  <a:pt x="2683" y="1134"/>
                </a:cubicBezTo>
                <a:cubicBezTo>
                  <a:pt x="2683" y="1122"/>
                  <a:pt x="2680" y="1110"/>
                  <a:pt x="2677" y="1098"/>
                </a:cubicBezTo>
                <a:cubicBezTo>
                  <a:pt x="2674" y="1081"/>
                  <a:pt x="2669" y="1064"/>
                  <a:pt x="2664" y="1047"/>
                </a:cubicBezTo>
                <a:close/>
                <a:moveTo>
                  <a:pt x="2689" y="1133"/>
                </a:moveTo>
                <a:cubicBezTo>
                  <a:pt x="2692" y="1137"/>
                  <a:pt x="2702" y="1122"/>
                  <a:pt x="2707" y="1115"/>
                </a:cubicBezTo>
                <a:cubicBezTo>
                  <a:pt x="2713" y="1107"/>
                  <a:pt x="2719" y="1099"/>
                  <a:pt x="2724" y="1090"/>
                </a:cubicBezTo>
                <a:cubicBezTo>
                  <a:pt x="2731" y="1079"/>
                  <a:pt x="2737" y="1067"/>
                  <a:pt x="2743" y="1054"/>
                </a:cubicBezTo>
                <a:cubicBezTo>
                  <a:pt x="2748" y="1042"/>
                  <a:pt x="2754" y="1030"/>
                  <a:pt x="2752" y="1015"/>
                </a:cubicBezTo>
                <a:cubicBezTo>
                  <a:pt x="2752" y="1012"/>
                  <a:pt x="2751" y="1008"/>
                  <a:pt x="2750" y="1006"/>
                </a:cubicBezTo>
                <a:cubicBezTo>
                  <a:pt x="2747" y="1003"/>
                  <a:pt x="2744" y="1003"/>
                  <a:pt x="2741" y="1004"/>
                </a:cubicBezTo>
                <a:cubicBezTo>
                  <a:pt x="2734" y="1006"/>
                  <a:pt x="2730" y="1012"/>
                  <a:pt x="2726" y="1019"/>
                </a:cubicBezTo>
                <a:cubicBezTo>
                  <a:pt x="2721" y="1026"/>
                  <a:pt x="2716" y="1034"/>
                  <a:pt x="2713" y="1043"/>
                </a:cubicBezTo>
                <a:cubicBezTo>
                  <a:pt x="2707" y="1058"/>
                  <a:pt x="2703" y="1073"/>
                  <a:pt x="2698" y="1088"/>
                </a:cubicBezTo>
                <a:cubicBezTo>
                  <a:pt x="2694" y="1103"/>
                  <a:pt x="2685" y="1129"/>
                  <a:pt x="2689" y="1133"/>
                </a:cubicBezTo>
                <a:close/>
                <a:moveTo>
                  <a:pt x="3002" y="764"/>
                </a:moveTo>
                <a:cubicBezTo>
                  <a:pt x="3013" y="793"/>
                  <a:pt x="3033" y="813"/>
                  <a:pt x="3053" y="829"/>
                </a:cubicBezTo>
                <a:cubicBezTo>
                  <a:pt x="3055" y="831"/>
                  <a:pt x="3057" y="833"/>
                  <a:pt x="3059" y="833"/>
                </a:cubicBezTo>
                <a:cubicBezTo>
                  <a:pt x="3060" y="833"/>
                  <a:pt x="3061" y="834"/>
                  <a:pt x="3061" y="833"/>
                </a:cubicBezTo>
                <a:cubicBezTo>
                  <a:pt x="3063" y="833"/>
                  <a:pt x="3064" y="833"/>
                  <a:pt x="3065" y="831"/>
                </a:cubicBezTo>
                <a:cubicBezTo>
                  <a:pt x="3069" y="826"/>
                  <a:pt x="3063" y="813"/>
                  <a:pt x="3062" y="808"/>
                </a:cubicBezTo>
                <a:cubicBezTo>
                  <a:pt x="3058" y="800"/>
                  <a:pt x="3054" y="792"/>
                  <a:pt x="3050" y="784"/>
                </a:cubicBezTo>
                <a:cubicBezTo>
                  <a:pt x="3044" y="771"/>
                  <a:pt x="3037" y="758"/>
                  <a:pt x="3028" y="746"/>
                </a:cubicBezTo>
                <a:cubicBezTo>
                  <a:pt x="3025" y="741"/>
                  <a:pt x="3021" y="736"/>
                  <a:pt x="3016" y="735"/>
                </a:cubicBezTo>
                <a:cubicBezTo>
                  <a:pt x="3011" y="733"/>
                  <a:pt x="3005" y="734"/>
                  <a:pt x="3002" y="740"/>
                </a:cubicBezTo>
                <a:cubicBezTo>
                  <a:pt x="3000" y="743"/>
                  <a:pt x="2999" y="747"/>
                  <a:pt x="3000" y="752"/>
                </a:cubicBezTo>
                <a:cubicBezTo>
                  <a:pt x="3000" y="756"/>
                  <a:pt x="3001" y="760"/>
                  <a:pt x="3002" y="764"/>
                </a:cubicBezTo>
                <a:close/>
                <a:moveTo>
                  <a:pt x="2689" y="425"/>
                </a:moveTo>
                <a:cubicBezTo>
                  <a:pt x="2692" y="429"/>
                  <a:pt x="2702" y="414"/>
                  <a:pt x="2707" y="406"/>
                </a:cubicBezTo>
                <a:cubicBezTo>
                  <a:pt x="2713" y="399"/>
                  <a:pt x="2719" y="390"/>
                  <a:pt x="2724" y="382"/>
                </a:cubicBezTo>
                <a:cubicBezTo>
                  <a:pt x="2731" y="370"/>
                  <a:pt x="2737" y="358"/>
                  <a:pt x="2743" y="346"/>
                </a:cubicBezTo>
                <a:cubicBezTo>
                  <a:pt x="2748" y="333"/>
                  <a:pt x="2754" y="321"/>
                  <a:pt x="2752" y="306"/>
                </a:cubicBezTo>
                <a:cubicBezTo>
                  <a:pt x="2752" y="303"/>
                  <a:pt x="2751" y="300"/>
                  <a:pt x="2750" y="298"/>
                </a:cubicBezTo>
                <a:cubicBezTo>
                  <a:pt x="2747" y="295"/>
                  <a:pt x="2744" y="295"/>
                  <a:pt x="2741" y="296"/>
                </a:cubicBezTo>
                <a:cubicBezTo>
                  <a:pt x="2734" y="298"/>
                  <a:pt x="2730" y="304"/>
                  <a:pt x="2726" y="310"/>
                </a:cubicBezTo>
                <a:cubicBezTo>
                  <a:pt x="2721" y="318"/>
                  <a:pt x="2716" y="326"/>
                  <a:pt x="2713" y="335"/>
                </a:cubicBezTo>
                <a:cubicBezTo>
                  <a:pt x="2707" y="349"/>
                  <a:pt x="2703" y="364"/>
                  <a:pt x="2698" y="380"/>
                </a:cubicBezTo>
                <a:cubicBezTo>
                  <a:pt x="2694" y="394"/>
                  <a:pt x="2685" y="421"/>
                  <a:pt x="2689" y="425"/>
                </a:cubicBezTo>
                <a:close/>
                <a:moveTo>
                  <a:pt x="2650" y="381"/>
                </a:moveTo>
                <a:cubicBezTo>
                  <a:pt x="2655" y="390"/>
                  <a:pt x="2660" y="399"/>
                  <a:pt x="2666" y="407"/>
                </a:cubicBezTo>
                <a:cubicBezTo>
                  <a:pt x="2669" y="411"/>
                  <a:pt x="2683" y="436"/>
                  <a:pt x="2683" y="426"/>
                </a:cubicBezTo>
                <a:cubicBezTo>
                  <a:pt x="2683" y="414"/>
                  <a:pt x="2680" y="401"/>
                  <a:pt x="2677" y="390"/>
                </a:cubicBezTo>
                <a:cubicBezTo>
                  <a:pt x="2674" y="373"/>
                  <a:pt x="2669" y="355"/>
                  <a:pt x="2664" y="339"/>
                </a:cubicBezTo>
                <a:cubicBezTo>
                  <a:pt x="2659" y="324"/>
                  <a:pt x="2654" y="301"/>
                  <a:pt x="2640" y="296"/>
                </a:cubicBezTo>
                <a:cubicBezTo>
                  <a:pt x="2636" y="294"/>
                  <a:pt x="2631" y="296"/>
                  <a:pt x="2628" y="300"/>
                </a:cubicBezTo>
                <a:cubicBezTo>
                  <a:pt x="2624" y="305"/>
                  <a:pt x="2624" y="314"/>
                  <a:pt x="2626" y="321"/>
                </a:cubicBezTo>
                <a:cubicBezTo>
                  <a:pt x="2632" y="342"/>
                  <a:pt x="2640" y="362"/>
                  <a:pt x="2650" y="381"/>
                </a:cubicBezTo>
                <a:close/>
                <a:moveTo>
                  <a:pt x="2618" y="408"/>
                </a:moveTo>
                <a:cubicBezTo>
                  <a:pt x="2629" y="437"/>
                  <a:pt x="2649" y="457"/>
                  <a:pt x="2669" y="474"/>
                </a:cubicBezTo>
                <a:cubicBezTo>
                  <a:pt x="2671" y="475"/>
                  <a:pt x="2673" y="477"/>
                  <a:pt x="2675" y="478"/>
                </a:cubicBezTo>
                <a:cubicBezTo>
                  <a:pt x="2676" y="478"/>
                  <a:pt x="2677" y="478"/>
                  <a:pt x="2677" y="478"/>
                </a:cubicBezTo>
                <a:cubicBezTo>
                  <a:pt x="2679" y="478"/>
                  <a:pt x="2680" y="477"/>
                  <a:pt x="2681" y="476"/>
                </a:cubicBezTo>
                <a:cubicBezTo>
                  <a:pt x="2685" y="471"/>
                  <a:pt x="2679" y="457"/>
                  <a:pt x="2678" y="453"/>
                </a:cubicBezTo>
                <a:cubicBezTo>
                  <a:pt x="2674" y="444"/>
                  <a:pt x="2670" y="436"/>
                  <a:pt x="2666" y="429"/>
                </a:cubicBezTo>
                <a:cubicBezTo>
                  <a:pt x="2660" y="415"/>
                  <a:pt x="2653" y="402"/>
                  <a:pt x="2644" y="390"/>
                </a:cubicBezTo>
                <a:cubicBezTo>
                  <a:pt x="2641" y="385"/>
                  <a:pt x="2637" y="381"/>
                  <a:pt x="2632" y="379"/>
                </a:cubicBezTo>
                <a:cubicBezTo>
                  <a:pt x="2627" y="377"/>
                  <a:pt x="2621" y="379"/>
                  <a:pt x="2618" y="384"/>
                </a:cubicBezTo>
                <a:cubicBezTo>
                  <a:pt x="2616" y="387"/>
                  <a:pt x="2615" y="392"/>
                  <a:pt x="2616" y="396"/>
                </a:cubicBezTo>
                <a:cubicBezTo>
                  <a:pt x="2616" y="400"/>
                  <a:pt x="2617" y="404"/>
                  <a:pt x="2618" y="408"/>
                </a:cubicBezTo>
                <a:close/>
                <a:moveTo>
                  <a:pt x="2618" y="1116"/>
                </a:moveTo>
                <a:cubicBezTo>
                  <a:pt x="2629" y="1146"/>
                  <a:pt x="2649" y="1165"/>
                  <a:pt x="2669" y="1182"/>
                </a:cubicBezTo>
                <a:cubicBezTo>
                  <a:pt x="2671" y="1184"/>
                  <a:pt x="2673" y="1185"/>
                  <a:pt x="2675" y="1186"/>
                </a:cubicBezTo>
                <a:cubicBezTo>
                  <a:pt x="2676" y="1186"/>
                  <a:pt x="2677" y="1186"/>
                  <a:pt x="2677" y="1186"/>
                </a:cubicBezTo>
                <a:cubicBezTo>
                  <a:pt x="2679" y="1186"/>
                  <a:pt x="2680" y="1185"/>
                  <a:pt x="2681" y="1184"/>
                </a:cubicBezTo>
                <a:cubicBezTo>
                  <a:pt x="2685" y="1179"/>
                  <a:pt x="2679" y="1166"/>
                  <a:pt x="2678" y="1161"/>
                </a:cubicBezTo>
                <a:cubicBezTo>
                  <a:pt x="2674" y="1153"/>
                  <a:pt x="2670" y="1145"/>
                  <a:pt x="2666" y="1137"/>
                </a:cubicBezTo>
                <a:cubicBezTo>
                  <a:pt x="2660" y="1124"/>
                  <a:pt x="2653" y="1110"/>
                  <a:pt x="2644" y="1099"/>
                </a:cubicBezTo>
                <a:cubicBezTo>
                  <a:pt x="2641" y="1094"/>
                  <a:pt x="2637" y="1089"/>
                  <a:pt x="2632" y="1087"/>
                </a:cubicBezTo>
                <a:cubicBezTo>
                  <a:pt x="2627" y="1086"/>
                  <a:pt x="2621" y="1087"/>
                  <a:pt x="2618" y="1093"/>
                </a:cubicBezTo>
                <a:cubicBezTo>
                  <a:pt x="2616" y="1096"/>
                  <a:pt x="2615" y="1100"/>
                  <a:pt x="2616" y="1104"/>
                </a:cubicBezTo>
                <a:cubicBezTo>
                  <a:pt x="2616" y="1109"/>
                  <a:pt x="2617" y="1112"/>
                  <a:pt x="2618" y="1116"/>
                </a:cubicBezTo>
                <a:close/>
                <a:moveTo>
                  <a:pt x="2308" y="1285"/>
                </a:moveTo>
                <a:cubicBezTo>
                  <a:pt x="2303" y="1282"/>
                  <a:pt x="2296" y="1285"/>
                  <a:pt x="2292" y="1290"/>
                </a:cubicBezTo>
                <a:cubicBezTo>
                  <a:pt x="2288" y="1295"/>
                  <a:pt x="2286" y="1302"/>
                  <a:pt x="2285" y="1309"/>
                </a:cubicBezTo>
                <a:cubicBezTo>
                  <a:pt x="2286" y="1334"/>
                  <a:pt x="2289" y="1359"/>
                  <a:pt x="2292" y="1384"/>
                </a:cubicBezTo>
                <a:cubicBezTo>
                  <a:pt x="2294" y="1394"/>
                  <a:pt x="2295" y="1404"/>
                  <a:pt x="2297" y="1414"/>
                </a:cubicBezTo>
                <a:cubicBezTo>
                  <a:pt x="2298" y="1417"/>
                  <a:pt x="2301" y="1435"/>
                  <a:pt x="2305" y="1427"/>
                </a:cubicBezTo>
                <a:cubicBezTo>
                  <a:pt x="2307" y="1423"/>
                  <a:pt x="2308" y="1416"/>
                  <a:pt x="2309" y="1411"/>
                </a:cubicBezTo>
                <a:cubicBezTo>
                  <a:pt x="2311" y="1401"/>
                  <a:pt x="2312" y="1391"/>
                  <a:pt x="2313" y="1381"/>
                </a:cubicBezTo>
                <a:cubicBezTo>
                  <a:pt x="2316" y="1364"/>
                  <a:pt x="2317" y="1347"/>
                  <a:pt x="2318" y="1330"/>
                </a:cubicBezTo>
                <a:cubicBezTo>
                  <a:pt x="2319" y="1316"/>
                  <a:pt x="2320" y="1293"/>
                  <a:pt x="2308" y="1285"/>
                </a:cubicBezTo>
                <a:close/>
                <a:moveTo>
                  <a:pt x="2681" y="352"/>
                </a:moveTo>
                <a:cubicBezTo>
                  <a:pt x="2682" y="355"/>
                  <a:pt x="2685" y="374"/>
                  <a:pt x="2689" y="366"/>
                </a:cubicBezTo>
                <a:cubicBezTo>
                  <a:pt x="2691" y="361"/>
                  <a:pt x="2692" y="355"/>
                  <a:pt x="2693" y="350"/>
                </a:cubicBezTo>
                <a:cubicBezTo>
                  <a:pt x="2695" y="340"/>
                  <a:pt x="2696" y="330"/>
                  <a:pt x="2697" y="320"/>
                </a:cubicBezTo>
                <a:cubicBezTo>
                  <a:pt x="2700" y="303"/>
                  <a:pt x="2701" y="286"/>
                  <a:pt x="2702" y="268"/>
                </a:cubicBezTo>
                <a:cubicBezTo>
                  <a:pt x="2703" y="254"/>
                  <a:pt x="2704" y="232"/>
                  <a:pt x="2692" y="224"/>
                </a:cubicBezTo>
                <a:cubicBezTo>
                  <a:pt x="2687" y="221"/>
                  <a:pt x="2680" y="223"/>
                  <a:pt x="2676" y="228"/>
                </a:cubicBezTo>
                <a:cubicBezTo>
                  <a:pt x="2672" y="233"/>
                  <a:pt x="2670" y="241"/>
                  <a:pt x="2669" y="248"/>
                </a:cubicBezTo>
                <a:cubicBezTo>
                  <a:pt x="2670" y="273"/>
                  <a:pt x="2673" y="298"/>
                  <a:pt x="2676" y="323"/>
                </a:cubicBezTo>
                <a:cubicBezTo>
                  <a:pt x="2678" y="333"/>
                  <a:pt x="2679" y="343"/>
                  <a:pt x="2681" y="352"/>
                </a:cubicBezTo>
                <a:close/>
                <a:moveTo>
                  <a:pt x="2305" y="75"/>
                </a:moveTo>
                <a:cubicBezTo>
                  <a:pt x="2308" y="79"/>
                  <a:pt x="2318" y="64"/>
                  <a:pt x="2323" y="56"/>
                </a:cubicBezTo>
                <a:cubicBezTo>
                  <a:pt x="2329" y="49"/>
                  <a:pt x="2335" y="41"/>
                  <a:pt x="2340" y="32"/>
                </a:cubicBezTo>
                <a:cubicBezTo>
                  <a:pt x="2346" y="22"/>
                  <a:pt x="2352" y="11"/>
                  <a:pt x="2357" y="0"/>
                </a:cubicBezTo>
                <a:cubicBezTo>
                  <a:pt x="2323" y="0"/>
                  <a:pt x="2323" y="0"/>
                  <a:pt x="2323" y="0"/>
                </a:cubicBezTo>
                <a:cubicBezTo>
                  <a:pt x="2320" y="10"/>
                  <a:pt x="2317" y="20"/>
                  <a:pt x="2314" y="30"/>
                </a:cubicBezTo>
                <a:cubicBezTo>
                  <a:pt x="2310" y="44"/>
                  <a:pt x="2301" y="71"/>
                  <a:pt x="2305" y="75"/>
                </a:cubicBezTo>
                <a:close/>
                <a:moveTo>
                  <a:pt x="2707" y="1819"/>
                </a:moveTo>
                <a:cubicBezTo>
                  <a:pt x="2713" y="1811"/>
                  <a:pt x="2719" y="1803"/>
                  <a:pt x="2724" y="1794"/>
                </a:cubicBezTo>
                <a:cubicBezTo>
                  <a:pt x="2731" y="1783"/>
                  <a:pt x="2737" y="1771"/>
                  <a:pt x="2743" y="1758"/>
                </a:cubicBezTo>
                <a:cubicBezTo>
                  <a:pt x="2748" y="1746"/>
                  <a:pt x="2754" y="1733"/>
                  <a:pt x="2752" y="1718"/>
                </a:cubicBezTo>
                <a:cubicBezTo>
                  <a:pt x="2752" y="1715"/>
                  <a:pt x="2751" y="1712"/>
                  <a:pt x="2750" y="1710"/>
                </a:cubicBezTo>
                <a:cubicBezTo>
                  <a:pt x="2747" y="1707"/>
                  <a:pt x="2744" y="1707"/>
                  <a:pt x="2741" y="1708"/>
                </a:cubicBezTo>
                <a:cubicBezTo>
                  <a:pt x="2734" y="1710"/>
                  <a:pt x="2730" y="1716"/>
                  <a:pt x="2726" y="1723"/>
                </a:cubicBezTo>
                <a:cubicBezTo>
                  <a:pt x="2721" y="1730"/>
                  <a:pt x="2716" y="1738"/>
                  <a:pt x="2713" y="1747"/>
                </a:cubicBezTo>
                <a:cubicBezTo>
                  <a:pt x="2707" y="1761"/>
                  <a:pt x="2703" y="1777"/>
                  <a:pt x="2698" y="1792"/>
                </a:cubicBezTo>
                <a:cubicBezTo>
                  <a:pt x="2694" y="1807"/>
                  <a:pt x="2685" y="1833"/>
                  <a:pt x="2689" y="1837"/>
                </a:cubicBezTo>
                <a:cubicBezTo>
                  <a:pt x="2692" y="1841"/>
                  <a:pt x="2702" y="1826"/>
                  <a:pt x="2707" y="1819"/>
                </a:cubicBezTo>
                <a:close/>
                <a:moveTo>
                  <a:pt x="2689" y="1778"/>
                </a:moveTo>
                <a:cubicBezTo>
                  <a:pt x="2691" y="1773"/>
                  <a:pt x="2692" y="1767"/>
                  <a:pt x="2693" y="1762"/>
                </a:cubicBezTo>
                <a:cubicBezTo>
                  <a:pt x="2695" y="1752"/>
                  <a:pt x="2696" y="1742"/>
                  <a:pt x="2697" y="1732"/>
                </a:cubicBezTo>
                <a:cubicBezTo>
                  <a:pt x="2700" y="1715"/>
                  <a:pt x="2701" y="1698"/>
                  <a:pt x="2702" y="1681"/>
                </a:cubicBezTo>
                <a:cubicBezTo>
                  <a:pt x="2703" y="1666"/>
                  <a:pt x="2704" y="1644"/>
                  <a:pt x="2692" y="1636"/>
                </a:cubicBezTo>
                <a:cubicBezTo>
                  <a:pt x="2687" y="1633"/>
                  <a:pt x="2680" y="1635"/>
                  <a:pt x="2676" y="1640"/>
                </a:cubicBezTo>
                <a:cubicBezTo>
                  <a:pt x="2672" y="1645"/>
                  <a:pt x="2670" y="1653"/>
                  <a:pt x="2669" y="1660"/>
                </a:cubicBezTo>
                <a:cubicBezTo>
                  <a:pt x="2670" y="1685"/>
                  <a:pt x="2673" y="1710"/>
                  <a:pt x="2676" y="1735"/>
                </a:cubicBezTo>
                <a:cubicBezTo>
                  <a:pt x="2678" y="1745"/>
                  <a:pt x="2679" y="1755"/>
                  <a:pt x="2681" y="1765"/>
                </a:cubicBezTo>
                <a:cubicBezTo>
                  <a:pt x="2682" y="1768"/>
                  <a:pt x="2685" y="1786"/>
                  <a:pt x="2689" y="1778"/>
                </a:cubicBezTo>
                <a:close/>
                <a:moveTo>
                  <a:pt x="2666" y="1841"/>
                </a:moveTo>
                <a:cubicBezTo>
                  <a:pt x="2660" y="1827"/>
                  <a:pt x="2653" y="1814"/>
                  <a:pt x="2644" y="1802"/>
                </a:cubicBezTo>
                <a:cubicBezTo>
                  <a:pt x="2641" y="1797"/>
                  <a:pt x="2637" y="1793"/>
                  <a:pt x="2632" y="1791"/>
                </a:cubicBezTo>
                <a:cubicBezTo>
                  <a:pt x="2627" y="1789"/>
                  <a:pt x="2621" y="1791"/>
                  <a:pt x="2618" y="1796"/>
                </a:cubicBezTo>
                <a:cubicBezTo>
                  <a:pt x="2616" y="1800"/>
                  <a:pt x="2615" y="1804"/>
                  <a:pt x="2616" y="1808"/>
                </a:cubicBezTo>
                <a:cubicBezTo>
                  <a:pt x="2616" y="1812"/>
                  <a:pt x="2617" y="1816"/>
                  <a:pt x="2618" y="1820"/>
                </a:cubicBezTo>
                <a:cubicBezTo>
                  <a:pt x="2629" y="1849"/>
                  <a:pt x="2649" y="1869"/>
                  <a:pt x="2669" y="1886"/>
                </a:cubicBezTo>
                <a:cubicBezTo>
                  <a:pt x="2671" y="1887"/>
                  <a:pt x="2673" y="1889"/>
                  <a:pt x="2675" y="1890"/>
                </a:cubicBezTo>
                <a:cubicBezTo>
                  <a:pt x="2676" y="1890"/>
                  <a:pt x="2677" y="1890"/>
                  <a:pt x="2677" y="1890"/>
                </a:cubicBezTo>
                <a:cubicBezTo>
                  <a:pt x="2679" y="1890"/>
                  <a:pt x="2680" y="1889"/>
                  <a:pt x="2681" y="1888"/>
                </a:cubicBezTo>
                <a:cubicBezTo>
                  <a:pt x="2685" y="1883"/>
                  <a:pt x="2679" y="1869"/>
                  <a:pt x="2678" y="1865"/>
                </a:cubicBezTo>
                <a:cubicBezTo>
                  <a:pt x="2674" y="1856"/>
                  <a:pt x="2670" y="1849"/>
                  <a:pt x="2666" y="1841"/>
                </a:cubicBezTo>
                <a:close/>
                <a:moveTo>
                  <a:pt x="2757" y="1794"/>
                </a:moveTo>
                <a:cubicBezTo>
                  <a:pt x="2757" y="1794"/>
                  <a:pt x="2756" y="1794"/>
                  <a:pt x="2756" y="1794"/>
                </a:cubicBezTo>
                <a:cubicBezTo>
                  <a:pt x="2754" y="1793"/>
                  <a:pt x="2751" y="1793"/>
                  <a:pt x="2748" y="1794"/>
                </a:cubicBezTo>
                <a:cubicBezTo>
                  <a:pt x="2735" y="1799"/>
                  <a:pt x="2724" y="1814"/>
                  <a:pt x="2715" y="1827"/>
                </a:cubicBezTo>
                <a:cubicBezTo>
                  <a:pt x="2703" y="1844"/>
                  <a:pt x="2688" y="1880"/>
                  <a:pt x="2691" y="1886"/>
                </a:cubicBezTo>
                <a:cubicBezTo>
                  <a:pt x="2694" y="1893"/>
                  <a:pt x="2732" y="1868"/>
                  <a:pt x="2747" y="1847"/>
                </a:cubicBezTo>
                <a:cubicBezTo>
                  <a:pt x="2755" y="1836"/>
                  <a:pt x="2770" y="1815"/>
                  <a:pt x="2761" y="1799"/>
                </a:cubicBezTo>
                <a:cubicBezTo>
                  <a:pt x="2760" y="1797"/>
                  <a:pt x="2759" y="1796"/>
                  <a:pt x="2757" y="1794"/>
                </a:cubicBezTo>
                <a:close/>
                <a:moveTo>
                  <a:pt x="2664" y="1751"/>
                </a:moveTo>
                <a:cubicBezTo>
                  <a:pt x="2659" y="1736"/>
                  <a:pt x="2654" y="1713"/>
                  <a:pt x="2640" y="1708"/>
                </a:cubicBezTo>
                <a:cubicBezTo>
                  <a:pt x="2636" y="1706"/>
                  <a:pt x="2631" y="1708"/>
                  <a:pt x="2628" y="1712"/>
                </a:cubicBezTo>
                <a:cubicBezTo>
                  <a:pt x="2624" y="1718"/>
                  <a:pt x="2624" y="1726"/>
                  <a:pt x="2626" y="1733"/>
                </a:cubicBezTo>
                <a:cubicBezTo>
                  <a:pt x="2632" y="1754"/>
                  <a:pt x="2640" y="1774"/>
                  <a:pt x="2650" y="1793"/>
                </a:cubicBezTo>
                <a:cubicBezTo>
                  <a:pt x="2655" y="1802"/>
                  <a:pt x="2660" y="1811"/>
                  <a:pt x="2666" y="1820"/>
                </a:cubicBezTo>
                <a:cubicBezTo>
                  <a:pt x="2669" y="1824"/>
                  <a:pt x="2683" y="1848"/>
                  <a:pt x="2683" y="1838"/>
                </a:cubicBezTo>
                <a:cubicBezTo>
                  <a:pt x="2683" y="1826"/>
                  <a:pt x="2680" y="1813"/>
                  <a:pt x="2677" y="1802"/>
                </a:cubicBezTo>
                <a:cubicBezTo>
                  <a:pt x="2674" y="1785"/>
                  <a:pt x="2669" y="1768"/>
                  <a:pt x="2664" y="1751"/>
                </a:cubicBezTo>
                <a:close/>
                <a:moveTo>
                  <a:pt x="2757" y="382"/>
                </a:moveTo>
                <a:cubicBezTo>
                  <a:pt x="2757" y="382"/>
                  <a:pt x="2756" y="382"/>
                  <a:pt x="2756" y="382"/>
                </a:cubicBezTo>
                <a:cubicBezTo>
                  <a:pt x="2754" y="380"/>
                  <a:pt x="2751" y="381"/>
                  <a:pt x="2748" y="382"/>
                </a:cubicBezTo>
                <a:cubicBezTo>
                  <a:pt x="2735" y="387"/>
                  <a:pt x="2724" y="402"/>
                  <a:pt x="2715" y="415"/>
                </a:cubicBezTo>
                <a:cubicBezTo>
                  <a:pt x="2703" y="432"/>
                  <a:pt x="2688" y="468"/>
                  <a:pt x="2691" y="474"/>
                </a:cubicBezTo>
                <a:cubicBezTo>
                  <a:pt x="2694" y="480"/>
                  <a:pt x="2732" y="456"/>
                  <a:pt x="2747" y="435"/>
                </a:cubicBezTo>
                <a:cubicBezTo>
                  <a:pt x="2755" y="424"/>
                  <a:pt x="2770" y="402"/>
                  <a:pt x="2761" y="387"/>
                </a:cubicBezTo>
                <a:cubicBezTo>
                  <a:pt x="2760" y="385"/>
                  <a:pt x="2759" y="383"/>
                  <a:pt x="2757" y="382"/>
                </a:cubicBezTo>
                <a:close/>
                <a:moveTo>
                  <a:pt x="3016" y="2146"/>
                </a:moveTo>
                <a:cubicBezTo>
                  <a:pt x="3011" y="2144"/>
                  <a:pt x="3005" y="2146"/>
                  <a:pt x="3002" y="2151"/>
                </a:cubicBezTo>
                <a:cubicBezTo>
                  <a:pt x="3001" y="2153"/>
                  <a:pt x="3000" y="2156"/>
                  <a:pt x="3000" y="2159"/>
                </a:cubicBezTo>
                <a:cubicBezTo>
                  <a:pt x="3030" y="2159"/>
                  <a:pt x="3030" y="2159"/>
                  <a:pt x="3030" y="2159"/>
                </a:cubicBezTo>
                <a:cubicBezTo>
                  <a:pt x="3029" y="2158"/>
                  <a:pt x="3029" y="2158"/>
                  <a:pt x="3028" y="2157"/>
                </a:cubicBezTo>
                <a:cubicBezTo>
                  <a:pt x="3025" y="2152"/>
                  <a:pt x="3021" y="2148"/>
                  <a:pt x="3016" y="2146"/>
                </a:cubicBezTo>
                <a:close/>
                <a:moveTo>
                  <a:pt x="3048" y="2106"/>
                </a:moveTo>
                <a:cubicBezTo>
                  <a:pt x="3043" y="2091"/>
                  <a:pt x="3038" y="2068"/>
                  <a:pt x="3024" y="2063"/>
                </a:cubicBezTo>
                <a:cubicBezTo>
                  <a:pt x="3020" y="2061"/>
                  <a:pt x="3015" y="2062"/>
                  <a:pt x="3012" y="2067"/>
                </a:cubicBezTo>
                <a:cubicBezTo>
                  <a:pt x="3008" y="2072"/>
                  <a:pt x="3008" y="2081"/>
                  <a:pt x="3010" y="2088"/>
                </a:cubicBezTo>
                <a:cubicBezTo>
                  <a:pt x="3016" y="2109"/>
                  <a:pt x="3024" y="2129"/>
                  <a:pt x="3034" y="2148"/>
                </a:cubicBezTo>
                <a:cubicBezTo>
                  <a:pt x="3036" y="2151"/>
                  <a:pt x="3038" y="2155"/>
                  <a:pt x="3040" y="2159"/>
                </a:cubicBezTo>
                <a:cubicBezTo>
                  <a:pt x="3062" y="2159"/>
                  <a:pt x="3062" y="2159"/>
                  <a:pt x="3062" y="2159"/>
                </a:cubicBezTo>
                <a:cubicBezTo>
                  <a:pt x="3061" y="2158"/>
                  <a:pt x="3061" y="2157"/>
                  <a:pt x="3061" y="2157"/>
                </a:cubicBezTo>
                <a:cubicBezTo>
                  <a:pt x="3058" y="2139"/>
                  <a:pt x="3053" y="2122"/>
                  <a:pt x="3048" y="2106"/>
                </a:cubicBezTo>
                <a:close/>
                <a:moveTo>
                  <a:pt x="3053" y="1535"/>
                </a:moveTo>
                <a:cubicBezTo>
                  <a:pt x="3055" y="1537"/>
                  <a:pt x="3057" y="1538"/>
                  <a:pt x="3059" y="1539"/>
                </a:cubicBezTo>
                <a:cubicBezTo>
                  <a:pt x="3060" y="1539"/>
                  <a:pt x="3061" y="1539"/>
                  <a:pt x="3061" y="1539"/>
                </a:cubicBezTo>
                <a:cubicBezTo>
                  <a:pt x="3063" y="1539"/>
                  <a:pt x="3064" y="1538"/>
                  <a:pt x="3065" y="1537"/>
                </a:cubicBezTo>
                <a:cubicBezTo>
                  <a:pt x="3069" y="1532"/>
                  <a:pt x="3063" y="1519"/>
                  <a:pt x="3062" y="1514"/>
                </a:cubicBezTo>
                <a:cubicBezTo>
                  <a:pt x="3058" y="1505"/>
                  <a:pt x="3054" y="1498"/>
                  <a:pt x="3050" y="1490"/>
                </a:cubicBezTo>
                <a:cubicBezTo>
                  <a:pt x="3044" y="1476"/>
                  <a:pt x="3037" y="1463"/>
                  <a:pt x="3028" y="1451"/>
                </a:cubicBezTo>
                <a:cubicBezTo>
                  <a:pt x="3025" y="1447"/>
                  <a:pt x="3021" y="1442"/>
                  <a:pt x="3016" y="1440"/>
                </a:cubicBezTo>
                <a:cubicBezTo>
                  <a:pt x="3011" y="1438"/>
                  <a:pt x="3005" y="1440"/>
                  <a:pt x="3002" y="1445"/>
                </a:cubicBezTo>
                <a:cubicBezTo>
                  <a:pt x="3000" y="1449"/>
                  <a:pt x="2999" y="1453"/>
                  <a:pt x="3000" y="1457"/>
                </a:cubicBezTo>
                <a:cubicBezTo>
                  <a:pt x="3000" y="1461"/>
                  <a:pt x="3001" y="1465"/>
                  <a:pt x="3002" y="1469"/>
                </a:cubicBezTo>
                <a:cubicBezTo>
                  <a:pt x="3013" y="1498"/>
                  <a:pt x="3033" y="1518"/>
                  <a:pt x="3053" y="1535"/>
                </a:cubicBezTo>
                <a:close/>
                <a:moveTo>
                  <a:pt x="2373" y="32"/>
                </a:moveTo>
                <a:cubicBezTo>
                  <a:pt x="2373" y="32"/>
                  <a:pt x="2372" y="32"/>
                  <a:pt x="2372" y="32"/>
                </a:cubicBezTo>
                <a:cubicBezTo>
                  <a:pt x="2370" y="31"/>
                  <a:pt x="2367" y="31"/>
                  <a:pt x="2364" y="32"/>
                </a:cubicBezTo>
                <a:cubicBezTo>
                  <a:pt x="2351" y="37"/>
                  <a:pt x="2340" y="52"/>
                  <a:pt x="2331" y="65"/>
                </a:cubicBezTo>
                <a:cubicBezTo>
                  <a:pt x="2319" y="82"/>
                  <a:pt x="2304" y="118"/>
                  <a:pt x="2307" y="124"/>
                </a:cubicBezTo>
                <a:cubicBezTo>
                  <a:pt x="2310" y="131"/>
                  <a:pt x="2348" y="106"/>
                  <a:pt x="2363" y="85"/>
                </a:cubicBezTo>
                <a:cubicBezTo>
                  <a:pt x="2371" y="74"/>
                  <a:pt x="2386" y="52"/>
                  <a:pt x="2377" y="37"/>
                </a:cubicBezTo>
                <a:cubicBezTo>
                  <a:pt x="2376" y="35"/>
                  <a:pt x="2375" y="33"/>
                  <a:pt x="2373" y="32"/>
                </a:cubicBezTo>
                <a:close/>
                <a:moveTo>
                  <a:pt x="2757" y="1091"/>
                </a:moveTo>
                <a:cubicBezTo>
                  <a:pt x="2757" y="1091"/>
                  <a:pt x="2756" y="1090"/>
                  <a:pt x="2756" y="1090"/>
                </a:cubicBezTo>
                <a:cubicBezTo>
                  <a:pt x="2754" y="1089"/>
                  <a:pt x="2751" y="1089"/>
                  <a:pt x="2748" y="1090"/>
                </a:cubicBezTo>
                <a:cubicBezTo>
                  <a:pt x="2735" y="1095"/>
                  <a:pt x="2724" y="1110"/>
                  <a:pt x="2715" y="1123"/>
                </a:cubicBezTo>
                <a:cubicBezTo>
                  <a:pt x="2703" y="1140"/>
                  <a:pt x="2688" y="1176"/>
                  <a:pt x="2691" y="1183"/>
                </a:cubicBezTo>
                <a:cubicBezTo>
                  <a:pt x="2694" y="1189"/>
                  <a:pt x="2732" y="1164"/>
                  <a:pt x="2747" y="1144"/>
                </a:cubicBezTo>
                <a:cubicBezTo>
                  <a:pt x="2755" y="1133"/>
                  <a:pt x="2770" y="1111"/>
                  <a:pt x="2761" y="1095"/>
                </a:cubicBezTo>
                <a:cubicBezTo>
                  <a:pt x="2760" y="1093"/>
                  <a:pt x="2759" y="1092"/>
                  <a:pt x="2757" y="1091"/>
                </a:cubicBezTo>
                <a:close/>
                <a:moveTo>
                  <a:pt x="2373" y="738"/>
                </a:moveTo>
                <a:cubicBezTo>
                  <a:pt x="2373" y="738"/>
                  <a:pt x="2372" y="738"/>
                  <a:pt x="2372" y="737"/>
                </a:cubicBezTo>
                <a:cubicBezTo>
                  <a:pt x="2370" y="736"/>
                  <a:pt x="2367" y="736"/>
                  <a:pt x="2364" y="737"/>
                </a:cubicBezTo>
                <a:cubicBezTo>
                  <a:pt x="2351" y="743"/>
                  <a:pt x="2340" y="757"/>
                  <a:pt x="2331" y="770"/>
                </a:cubicBezTo>
                <a:cubicBezTo>
                  <a:pt x="2319" y="788"/>
                  <a:pt x="2304" y="824"/>
                  <a:pt x="2307" y="830"/>
                </a:cubicBezTo>
                <a:cubicBezTo>
                  <a:pt x="2310" y="836"/>
                  <a:pt x="2348" y="811"/>
                  <a:pt x="2363" y="791"/>
                </a:cubicBezTo>
                <a:cubicBezTo>
                  <a:pt x="2371" y="780"/>
                  <a:pt x="2386" y="758"/>
                  <a:pt x="2377" y="742"/>
                </a:cubicBezTo>
                <a:cubicBezTo>
                  <a:pt x="2376" y="741"/>
                  <a:pt x="2375" y="739"/>
                  <a:pt x="2373" y="738"/>
                </a:cubicBezTo>
                <a:close/>
                <a:moveTo>
                  <a:pt x="2280" y="2106"/>
                </a:moveTo>
                <a:cubicBezTo>
                  <a:pt x="2275" y="2091"/>
                  <a:pt x="2270" y="2068"/>
                  <a:pt x="2256" y="2063"/>
                </a:cubicBezTo>
                <a:cubicBezTo>
                  <a:pt x="2252" y="2061"/>
                  <a:pt x="2247" y="2062"/>
                  <a:pt x="2244" y="2067"/>
                </a:cubicBezTo>
                <a:cubicBezTo>
                  <a:pt x="2240" y="2072"/>
                  <a:pt x="2240" y="2081"/>
                  <a:pt x="2242" y="2088"/>
                </a:cubicBezTo>
                <a:cubicBezTo>
                  <a:pt x="2248" y="2109"/>
                  <a:pt x="2256" y="2129"/>
                  <a:pt x="2266" y="2148"/>
                </a:cubicBezTo>
                <a:cubicBezTo>
                  <a:pt x="2268" y="2151"/>
                  <a:pt x="2270" y="2155"/>
                  <a:pt x="2272" y="2159"/>
                </a:cubicBezTo>
                <a:cubicBezTo>
                  <a:pt x="2294" y="2159"/>
                  <a:pt x="2294" y="2159"/>
                  <a:pt x="2294" y="2159"/>
                </a:cubicBezTo>
                <a:cubicBezTo>
                  <a:pt x="2293" y="2158"/>
                  <a:pt x="2293" y="2157"/>
                  <a:pt x="2293" y="2157"/>
                </a:cubicBezTo>
                <a:cubicBezTo>
                  <a:pt x="2290" y="2139"/>
                  <a:pt x="2285" y="2122"/>
                  <a:pt x="2280" y="2106"/>
                </a:cubicBezTo>
                <a:close/>
                <a:moveTo>
                  <a:pt x="2248" y="2146"/>
                </a:moveTo>
                <a:cubicBezTo>
                  <a:pt x="2243" y="2144"/>
                  <a:pt x="2237" y="2146"/>
                  <a:pt x="2234" y="2151"/>
                </a:cubicBezTo>
                <a:cubicBezTo>
                  <a:pt x="2233" y="2153"/>
                  <a:pt x="2232" y="2156"/>
                  <a:pt x="2232" y="2159"/>
                </a:cubicBezTo>
                <a:cubicBezTo>
                  <a:pt x="2262" y="2159"/>
                  <a:pt x="2262" y="2159"/>
                  <a:pt x="2262" y="2159"/>
                </a:cubicBezTo>
                <a:cubicBezTo>
                  <a:pt x="2261" y="2158"/>
                  <a:pt x="2261" y="2158"/>
                  <a:pt x="2260" y="2157"/>
                </a:cubicBezTo>
                <a:cubicBezTo>
                  <a:pt x="2257" y="2152"/>
                  <a:pt x="2253" y="2148"/>
                  <a:pt x="2248" y="2146"/>
                </a:cubicBezTo>
                <a:close/>
                <a:moveTo>
                  <a:pt x="2285" y="1535"/>
                </a:moveTo>
                <a:cubicBezTo>
                  <a:pt x="2287" y="1537"/>
                  <a:pt x="2289" y="1538"/>
                  <a:pt x="2291" y="1539"/>
                </a:cubicBezTo>
                <a:cubicBezTo>
                  <a:pt x="2292" y="1539"/>
                  <a:pt x="2293" y="1539"/>
                  <a:pt x="2293" y="1539"/>
                </a:cubicBezTo>
                <a:cubicBezTo>
                  <a:pt x="2295" y="1539"/>
                  <a:pt x="2296" y="1538"/>
                  <a:pt x="2297" y="1537"/>
                </a:cubicBezTo>
                <a:cubicBezTo>
                  <a:pt x="2301" y="1532"/>
                  <a:pt x="2295" y="1519"/>
                  <a:pt x="2294" y="1514"/>
                </a:cubicBezTo>
                <a:cubicBezTo>
                  <a:pt x="2290" y="1505"/>
                  <a:pt x="2286" y="1498"/>
                  <a:pt x="2282" y="1490"/>
                </a:cubicBezTo>
                <a:cubicBezTo>
                  <a:pt x="2276" y="1476"/>
                  <a:pt x="2269" y="1463"/>
                  <a:pt x="2260" y="1451"/>
                </a:cubicBezTo>
                <a:cubicBezTo>
                  <a:pt x="2257" y="1447"/>
                  <a:pt x="2253" y="1442"/>
                  <a:pt x="2248" y="1440"/>
                </a:cubicBezTo>
                <a:cubicBezTo>
                  <a:pt x="2243" y="1438"/>
                  <a:pt x="2237" y="1440"/>
                  <a:pt x="2234" y="1445"/>
                </a:cubicBezTo>
                <a:cubicBezTo>
                  <a:pt x="2232" y="1449"/>
                  <a:pt x="2231" y="1453"/>
                  <a:pt x="2232" y="1457"/>
                </a:cubicBezTo>
                <a:cubicBezTo>
                  <a:pt x="2232" y="1461"/>
                  <a:pt x="2233" y="1465"/>
                  <a:pt x="2234" y="1469"/>
                </a:cubicBezTo>
                <a:cubicBezTo>
                  <a:pt x="2245" y="1498"/>
                  <a:pt x="2265" y="1518"/>
                  <a:pt x="2285" y="1535"/>
                </a:cubicBezTo>
                <a:close/>
                <a:moveTo>
                  <a:pt x="1989" y="382"/>
                </a:moveTo>
                <a:cubicBezTo>
                  <a:pt x="1989" y="382"/>
                  <a:pt x="1988" y="382"/>
                  <a:pt x="1988" y="382"/>
                </a:cubicBezTo>
                <a:cubicBezTo>
                  <a:pt x="1986" y="380"/>
                  <a:pt x="1983" y="381"/>
                  <a:pt x="1980" y="382"/>
                </a:cubicBezTo>
                <a:cubicBezTo>
                  <a:pt x="1967" y="387"/>
                  <a:pt x="1956" y="402"/>
                  <a:pt x="1947" y="415"/>
                </a:cubicBezTo>
                <a:cubicBezTo>
                  <a:pt x="1935" y="432"/>
                  <a:pt x="1920" y="468"/>
                  <a:pt x="1923" y="474"/>
                </a:cubicBezTo>
                <a:cubicBezTo>
                  <a:pt x="1926" y="480"/>
                  <a:pt x="1964" y="456"/>
                  <a:pt x="1979" y="435"/>
                </a:cubicBezTo>
                <a:cubicBezTo>
                  <a:pt x="1987" y="424"/>
                  <a:pt x="2002" y="402"/>
                  <a:pt x="1993" y="387"/>
                </a:cubicBezTo>
                <a:cubicBezTo>
                  <a:pt x="1992" y="385"/>
                  <a:pt x="1991" y="383"/>
                  <a:pt x="1989" y="382"/>
                </a:cubicBezTo>
                <a:close/>
                <a:moveTo>
                  <a:pt x="1989" y="1091"/>
                </a:moveTo>
                <a:cubicBezTo>
                  <a:pt x="1989" y="1091"/>
                  <a:pt x="1988" y="1090"/>
                  <a:pt x="1988" y="1090"/>
                </a:cubicBezTo>
                <a:cubicBezTo>
                  <a:pt x="1986" y="1089"/>
                  <a:pt x="1983" y="1089"/>
                  <a:pt x="1980" y="1090"/>
                </a:cubicBezTo>
                <a:cubicBezTo>
                  <a:pt x="1967" y="1095"/>
                  <a:pt x="1956" y="1110"/>
                  <a:pt x="1947" y="1123"/>
                </a:cubicBezTo>
                <a:cubicBezTo>
                  <a:pt x="1935" y="1140"/>
                  <a:pt x="1920" y="1176"/>
                  <a:pt x="1923" y="1183"/>
                </a:cubicBezTo>
                <a:cubicBezTo>
                  <a:pt x="1926" y="1189"/>
                  <a:pt x="1964" y="1164"/>
                  <a:pt x="1979" y="1144"/>
                </a:cubicBezTo>
                <a:cubicBezTo>
                  <a:pt x="1987" y="1133"/>
                  <a:pt x="2002" y="1111"/>
                  <a:pt x="1993" y="1095"/>
                </a:cubicBezTo>
                <a:cubicBezTo>
                  <a:pt x="1992" y="1093"/>
                  <a:pt x="1991" y="1092"/>
                  <a:pt x="1989" y="1091"/>
                </a:cubicBezTo>
                <a:close/>
                <a:moveTo>
                  <a:pt x="2368" y="2073"/>
                </a:moveTo>
                <a:cubicBezTo>
                  <a:pt x="2368" y="2070"/>
                  <a:pt x="2367" y="2067"/>
                  <a:pt x="2366" y="2065"/>
                </a:cubicBezTo>
                <a:cubicBezTo>
                  <a:pt x="2363" y="2062"/>
                  <a:pt x="2360" y="2062"/>
                  <a:pt x="2357" y="2063"/>
                </a:cubicBezTo>
                <a:cubicBezTo>
                  <a:pt x="2350" y="2065"/>
                  <a:pt x="2346" y="2071"/>
                  <a:pt x="2342" y="2077"/>
                </a:cubicBezTo>
                <a:cubicBezTo>
                  <a:pt x="2337" y="2085"/>
                  <a:pt x="2332" y="2092"/>
                  <a:pt x="2329" y="2101"/>
                </a:cubicBezTo>
                <a:cubicBezTo>
                  <a:pt x="2323" y="2116"/>
                  <a:pt x="2319" y="2131"/>
                  <a:pt x="2314" y="2146"/>
                </a:cubicBezTo>
                <a:cubicBezTo>
                  <a:pt x="2313" y="2150"/>
                  <a:pt x="2312" y="2154"/>
                  <a:pt x="2310" y="2159"/>
                </a:cubicBezTo>
                <a:cubicBezTo>
                  <a:pt x="2333" y="2159"/>
                  <a:pt x="2333" y="2159"/>
                  <a:pt x="2333" y="2159"/>
                </a:cubicBezTo>
                <a:cubicBezTo>
                  <a:pt x="2336" y="2155"/>
                  <a:pt x="2338" y="2152"/>
                  <a:pt x="2340" y="2149"/>
                </a:cubicBezTo>
                <a:cubicBezTo>
                  <a:pt x="2347" y="2137"/>
                  <a:pt x="2353" y="2125"/>
                  <a:pt x="2359" y="2113"/>
                </a:cubicBezTo>
                <a:cubicBezTo>
                  <a:pt x="2364" y="2100"/>
                  <a:pt x="2370" y="2088"/>
                  <a:pt x="2368" y="2073"/>
                </a:cubicBezTo>
                <a:close/>
                <a:moveTo>
                  <a:pt x="2373" y="2149"/>
                </a:moveTo>
                <a:cubicBezTo>
                  <a:pt x="2373" y="2149"/>
                  <a:pt x="2372" y="2149"/>
                  <a:pt x="2372" y="2148"/>
                </a:cubicBezTo>
                <a:cubicBezTo>
                  <a:pt x="2370" y="2147"/>
                  <a:pt x="2367" y="2147"/>
                  <a:pt x="2364" y="2148"/>
                </a:cubicBezTo>
                <a:cubicBezTo>
                  <a:pt x="2359" y="2151"/>
                  <a:pt x="2354" y="2154"/>
                  <a:pt x="2349" y="2159"/>
                </a:cubicBezTo>
                <a:cubicBezTo>
                  <a:pt x="2379" y="2159"/>
                  <a:pt x="2379" y="2159"/>
                  <a:pt x="2379" y="2159"/>
                </a:cubicBezTo>
                <a:cubicBezTo>
                  <a:pt x="2378" y="2157"/>
                  <a:pt x="2378" y="2155"/>
                  <a:pt x="2377" y="2153"/>
                </a:cubicBezTo>
                <a:cubicBezTo>
                  <a:pt x="2376" y="2152"/>
                  <a:pt x="2375" y="2150"/>
                  <a:pt x="2373" y="2149"/>
                </a:cubicBezTo>
                <a:close/>
                <a:moveTo>
                  <a:pt x="2373" y="1444"/>
                </a:moveTo>
                <a:cubicBezTo>
                  <a:pt x="2373" y="1443"/>
                  <a:pt x="2372" y="1443"/>
                  <a:pt x="2372" y="1443"/>
                </a:cubicBezTo>
                <a:cubicBezTo>
                  <a:pt x="2370" y="1442"/>
                  <a:pt x="2367" y="1442"/>
                  <a:pt x="2364" y="1443"/>
                </a:cubicBezTo>
                <a:cubicBezTo>
                  <a:pt x="2351" y="1448"/>
                  <a:pt x="2340" y="1463"/>
                  <a:pt x="2331" y="1476"/>
                </a:cubicBezTo>
                <a:cubicBezTo>
                  <a:pt x="2319" y="1493"/>
                  <a:pt x="2304" y="1529"/>
                  <a:pt x="2307" y="1536"/>
                </a:cubicBezTo>
                <a:cubicBezTo>
                  <a:pt x="2310" y="1542"/>
                  <a:pt x="2348" y="1517"/>
                  <a:pt x="2363" y="1497"/>
                </a:cubicBezTo>
                <a:cubicBezTo>
                  <a:pt x="2371" y="1485"/>
                  <a:pt x="2386" y="1464"/>
                  <a:pt x="2377" y="1448"/>
                </a:cubicBezTo>
                <a:cubicBezTo>
                  <a:pt x="2376" y="1446"/>
                  <a:pt x="2375" y="1445"/>
                  <a:pt x="2373" y="1444"/>
                </a:cubicBezTo>
                <a:close/>
                <a:moveTo>
                  <a:pt x="3086" y="2035"/>
                </a:moveTo>
                <a:cubicBezTo>
                  <a:pt x="3087" y="2021"/>
                  <a:pt x="3088" y="1998"/>
                  <a:pt x="3076" y="1991"/>
                </a:cubicBezTo>
                <a:cubicBezTo>
                  <a:pt x="3071" y="1988"/>
                  <a:pt x="3064" y="1990"/>
                  <a:pt x="3060" y="1995"/>
                </a:cubicBezTo>
                <a:cubicBezTo>
                  <a:pt x="3056" y="2000"/>
                  <a:pt x="3054" y="2008"/>
                  <a:pt x="3053" y="2015"/>
                </a:cubicBezTo>
                <a:cubicBezTo>
                  <a:pt x="3054" y="2040"/>
                  <a:pt x="3057" y="2065"/>
                  <a:pt x="3060" y="2090"/>
                </a:cubicBezTo>
                <a:cubicBezTo>
                  <a:pt x="3062" y="2100"/>
                  <a:pt x="3063" y="2109"/>
                  <a:pt x="3065" y="2119"/>
                </a:cubicBezTo>
                <a:cubicBezTo>
                  <a:pt x="3066" y="2122"/>
                  <a:pt x="3069" y="2141"/>
                  <a:pt x="3073" y="2133"/>
                </a:cubicBezTo>
                <a:cubicBezTo>
                  <a:pt x="3075" y="2128"/>
                  <a:pt x="3076" y="2122"/>
                  <a:pt x="3077" y="2117"/>
                </a:cubicBezTo>
                <a:cubicBezTo>
                  <a:pt x="3079" y="2107"/>
                  <a:pt x="3080" y="2097"/>
                  <a:pt x="3081" y="2086"/>
                </a:cubicBezTo>
                <a:cubicBezTo>
                  <a:pt x="3084" y="2069"/>
                  <a:pt x="3085" y="2052"/>
                  <a:pt x="3086" y="2035"/>
                </a:cubicBezTo>
                <a:close/>
                <a:moveTo>
                  <a:pt x="2318" y="2035"/>
                </a:moveTo>
                <a:cubicBezTo>
                  <a:pt x="2319" y="2021"/>
                  <a:pt x="2320" y="1998"/>
                  <a:pt x="2308" y="1991"/>
                </a:cubicBezTo>
                <a:cubicBezTo>
                  <a:pt x="2303" y="1988"/>
                  <a:pt x="2296" y="1990"/>
                  <a:pt x="2292" y="1995"/>
                </a:cubicBezTo>
                <a:cubicBezTo>
                  <a:pt x="2288" y="2000"/>
                  <a:pt x="2286" y="2008"/>
                  <a:pt x="2285" y="2015"/>
                </a:cubicBezTo>
                <a:cubicBezTo>
                  <a:pt x="2286" y="2040"/>
                  <a:pt x="2289" y="2065"/>
                  <a:pt x="2292" y="2090"/>
                </a:cubicBezTo>
                <a:cubicBezTo>
                  <a:pt x="2294" y="2100"/>
                  <a:pt x="2295" y="2109"/>
                  <a:pt x="2297" y="2119"/>
                </a:cubicBezTo>
                <a:cubicBezTo>
                  <a:pt x="2298" y="2122"/>
                  <a:pt x="2301" y="2141"/>
                  <a:pt x="2305" y="2133"/>
                </a:cubicBezTo>
                <a:cubicBezTo>
                  <a:pt x="2307" y="2128"/>
                  <a:pt x="2308" y="2122"/>
                  <a:pt x="2309" y="2117"/>
                </a:cubicBezTo>
                <a:cubicBezTo>
                  <a:pt x="2311" y="2107"/>
                  <a:pt x="2312" y="2097"/>
                  <a:pt x="2313" y="2086"/>
                </a:cubicBezTo>
                <a:cubicBezTo>
                  <a:pt x="2316" y="2069"/>
                  <a:pt x="2317" y="2052"/>
                  <a:pt x="2318" y="2035"/>
                </a:cubicBezTo>
                <a:close/>
                <a:moveTo>
                  <a:pt x="3828" y="584"/>
                </a:moveTo>
                <a:cubicBezTo>
                  <a:pt x="3824" y="589"/>
                  <a:pt x="3822" y="596"/>
                  <a:pt x="3821" y="604"/>
                </a:cubicBezTo>
                <a:cubicBezTo>
                  <a:pt x="3822" y="629"/>
                  <a:pt x="3825" y="654"/>
                  <a:pt x="3828" y="679"/>
                </a:cubicBezTo>
                <a:cubicBezTo>
                  <a:pt x="3830" y="688"/>
                  <a:pt x="3831" y="698"/>
                  <a:pt x="3833" y="708"/>
                </a:cubicBezTo>
                <a:cubicBezTo>
                  <a:pt x="3834" y="711"/>
                  <a:pt x="3837" y="730"/>
                  <a:pt x="3841" y="721"/>
                </a:cubicBezTo>
                <a:cubicBezTo>
                  <a:pt x="3841" y="721"/>
                  <a:pt x="3841" y="720"/>
                  <a:pt x="3842" y="720"/>
                </a:cubicBezTo>
                <a:cubicBezTo>
                  <a:pt x="3842" y="579"/>
                  <a:pt x="3842" y="579"/>
                  <a:pt x="3842" y="579"/>
                </a:cubicBezTo>
                <a:cubicBezTo>
                  <a:pt x="3837" y="577"/>
                  <a:pt x="3832" y="580"/>
                  <a:pt x="3828" y="584"/>
                </a:cubicBezTo>
                <a:close/>
                <a:moveTo>
                  <a:pt x="3828" y="1995"/>
                </a:moveTo>
                <a:cubicBezTo>
                  <a:pt x="3824" y="2000"/>
                  <a:pt x="3822" y="2008"/>
                  <a:pt x="3821" y="2015"/>
                </a:cubicBezTo>
                <a:cubicBezTo>
                  <a:pt x="3822" y="2040"/>
                  <a:pt x="3825" y="2065"/>
                  <a:pt x="3828" y="2090"/>
                </a:cubicBezTo>
                <a:cubicBezTo>
                  <a:pt x="3830" y="2100"/>
                  <a:pt x="3831" y="2109"/>
                  <a:pt x="3833" y="2119"/>
                </a:cubicBezTo>
                <a:cubicBezTo>
                  <a:pt x="3834" y="2122"/>
                  <a:pt x="3837" y="2141"/>
                  <a:pt x="3841" y="2133"/>
                </a:cubicBezTo>
                <a:cubicBezTo>
                  <a:pt x="3841" y="2132"/>
                  <a:pt x="3841" y="2131"/>
                  <a:pt x="3842" y="2131"/>
                </a:cubicBezTo>
                <a:cubicBezTo>
                  <a:pt x="3842" y="1990"/>
                  <a:pt x="3842" y="1990"/>
                  <a:pt x="3842" y="1990"/>
                </a:cubicBezTo>
                <a:cubicBezTo>
                  <a:pt x="3837" y="1989"/>
                  <a:pt x="3832" y="1991"/>
                  <a:pt x="3828" y="1995"/>
                </a:cubicBezTo>
                <a:close/>
                <a:moveTo>
                  <a:pt x="3816" y="2106"/>
                </a:moveTo>
                <a:cubicBezTo>
                  <a:pt x="3811" y="2091"/>
                  <a:pt x="3806" y="2068"/>
                  <a:pt x="3792" y="2063"/>
                </a:cubicBezTo>
                <a:cubicBezTo>
                  <a:pt x="3788" y="2061"/>
                  <a:pt x="3783" y="2062"/>
                  <a:pt x="3780" y="2067"/>
                </a:cubicBezTo>
                <a:cubicBezTo>
                  <a:pt x="3776" y="2072"/>
                  <a:pt x="3776" y="2081"/>
                  <a:pt x="3778" y="2088"/>
                </a:cubicBezTo>
                <a:cubicBezTo>
                  <a:pt x="3784" y="2109"/>
                  <a:pt x="3792" y="2129"/>
                  <a:pt x="3802" y="2148"/>
                </a:cubicBezTo>
                <a:cubicBezTo>
                  <a:pt x="3804" y="2151"/>
                  <a:pt x="3806" y="2155"/>
                  <a:pt x="3808" y="2159"/>
                </a:cubicBezTo>
                <a:cubicBezTo>
                  <a:pt x="3830" y="2159"/>
                  <a:pt x="3830" y="2159"/>
                  <a:pt x="3830" y="2159"/>
                </a:cubicBezTo>
                <a:cubicBezTo>
                  <a:pt x="3829" y="2158"/>
                  <a:pt x="3829" y="2157"/>
                  <a:pt x="3829" y="2157"/>
                </a:cubicBezTo>
                <a:cubicBezTo>
                  <a:pt x="3826" y="2139"/>
                  <a:pt x="3821" y="2122"/>
                  <a:pt x="3816" y="2106"/>
                </a:cubicBezTo>
                <a:close/>
                <a:moveTo>
                  <a:pt x="3784" y="2146"/>
                </a:moveTo>
                <a:cubicBezTo>
                  <a:pt x="3779" y="2144"/>
                  <a:pt x="3773" y="2146"/>
                  <a:pt x="3770" y="2151"/>
                </a:cubicBezTo>
                <a:cubicBezTo>
                  <a:pt x="3769" y="2153"/>
                  <a:pt x="3768" y="2156"/>
                  <a:pt x="3768" y="2159"/>
                </a:cubicBezTo>
                <a:cubicBezTo>
                  <a:pt x="3798" y="2159"/>
                  <a:pt x="3798" y="2159"/>
                  <a:pt x="3798" y="2159"/>
                </a:cubicBezTo>
                <a:cubicBezTo>
                  <a:pt x="3797" y="2158"/>
                  <a:pt x="3797" y="2158"/>
                  <a:pt x="3796" y="2157"/>
                </a:cubicBezTo>
                <a:cubicBezTo>
                  <a:pt x="3793" y="2152"/>
                  <a:pt x="3789" y="2148"/>
                  <a:pt x="3784" y="2146"/>
                </a:cubicBezTo>
                <a:close/>
                <a:moveTo>
                  <a:pt x="3841" y="1486"/>
                </a:moveTo>
                <a:cubicBezTo>
                  <a:pt x="3841" y="1486"/>
                  <a:pt x="3841" y="1487"/>
                  <a:pt x="3842" y="1487"/>
                </a:cubicBezTo>
                <a:cubicBezTo>
                  <a:pt x="3842" y="1471"/>
                  <a:pt x="3842" y="1471"/>
                  <a:pt x="3842" y="1471"/>
                </a:cubicBezTo>
                <a:cubicBezTo>
                  <a:pt x="3840" y="1478"/>
                  <a:pt x="3839" y="1484"/>
                  <a:pt x="3841" y="1486"/>
                </a:cubicBezTo>
                <a:close/>
                <a:moveTo>
                  <a:pt x="3821" y="1535"/>
                </a:moveTo>
                <a:cubicBezTo>
                  <a:pt x="3823" y="1537"/>
                  <a:pt x="3825" y="1538"/>
                  <a:pt x="3827" y="1539"/>
                </a:cubicBezTo>
                <a:cubicBezTo>
                  <a:pt x="3828" y="1539"/>
                  <a:pt x="3829" y="1539"/>
                  <a:pt x="3829" y="1539"/>
                </a:cubicBezTo>
                <a:cubicBezTo>
                  <a:pt x="3831" y="1539"/>
                  <a:pt x="3832" y="1538"/>
                  <a:pt x="3833" y="1537"/>
                </a:cubicBezTo>
                <a:cubicBezTo>
                  <a:pt x="3837" y="1532"/>
                  <a:pt x="3831" y="1519"/>
                  <a:pt x="3830" y="1514"/>
                </a:cubicBezTo>
                <a:cubicBezTo>
                  <a:pt x="3826" y="1505"/>
                  <a:pt x="3822" y="1498"/>
                  <a:pt x="3818" y="1490"/>
                </a:cubicBezTo>
                <a:cubicBezTo>
                  <a:pt x="3812" y="1476"/>
                  <a:pt x="3805" y="1463"/>
                  <a:pt x="3796" y="1451"/>
                </a:cubicBezTo>
                <a:cubicBezTo>
                  <a:pt x="3793" y="1447"/>
                  <a:pt x="3789" y="1442"/>
                  <a:pt x="3784" y="1440"/>
                </a:cubicBezTo>
                <a:cubicBezTo>
                  <a:pt x="3779" y="1438"/>
                  <a:pt x="3773" y="1440"/>
                  <a:pt x="3770" y="1445"/>
                </a:cubicBezTo>
                <a:cubicBezTo>
                  <a:pt x="3768" y="1449"/>
                  <a:pt x="3767" y="1453"/>
                  <a:pt x="3768" y="1457"/>
                </a:cubicBezTo>
                <a:cubicBezTo>
                  <a:pt x="3768" y="1461"/>
                  <a:pt x="3769" y="1465"/>
                  <a:pt x="3770" y="1469"/>
                </a:cubicBezTo>
                <a:cubicBezTo>
                  <a:pt x="3781" y="1498"/>
                  <a:pt x="3801" y="1518"/>
                  <a:pt x="3821" y="1535"/>
                </a:cubicBezTo>
                <a:close/>
                <a:moveTo>
                  <a:pt x="3833" y="0"/>
                </a:moveTo>
                <a:cubicBezTo>
                  <a:pt x="3833" y="1"/>
                  <a:pt x="3833" y="2"/>
                  <a:pt x="3833" y="3"/>
                </a:cubicBezTo>
                <a:cubicBezTo>
                  <a:pt x="3834" y="5"/>
                  <a:pt x="3837" y="24"/>
                  <a:pt x="3841" y="16"/>
                </a:cubicBezTo>
                <a:cubicBezTo>
                  <a:pt x="3841" y="15"/>
                  <a:pt x="3841" y="15"/>
                  <a:pt x="3842" y="14"/>
                </a:cubicBezTo>
                <a:cubicBezTo>
                  <a:pt x="3842" y="0"/>
                  <a:pt x="3842" y="0"/>
                  <a:pt x="3842" y="0"/>
                </a:cubicBezTo>
                <a:lnTo>
                  <a:pt x="3833" y="0"/>
                </a:lnTo>
                <a:close/>
                <a:moveTo>
                  <a:pt x="3525" y="382"/>
                </a:moveTo>
                <a:cubicBezTo>
                  <a:pt x="3525" y="382"/>
                  <a:pt x="3524" y="382"/>
                  <a:pt x="3524" y="382"/>
                </a:cubicBezTo>
                <a:cubicBezTo>
                  <a:pt x="3522" y="380"/>
                  <a:pt x="3519" y="381"/>
                  <a:pt x="3516" y="382"/>
                </a:cubicBezTo>
                <a:cubicBezTo>
                  <a:pt x="3503" y="387"/>
                  <a:pt x="3492" y="402"/>
                  <a:pt x="3483" y="415"/>
                </a:cubicBezTo>
                <a:cubicBezTo>
                  <a:pt x="3471" y="432"/>
                  <a:pt x="3456" y="468"/>
                  <a:pt x="3459" y="474"/>
                </a:cubicBezTo>
                <a:cubicBezTo>
                  <a:pt x="3462" y="480"/>
                  <a:pt x="3500" y="456"/>
                  <a:pt x="3515" y="435"/>
                </a:cubicBezTo>
                <a:cubicBezTo>
                  <a:pt x="3523" y="424"/>
                  <a:pt x="3538" y="402"/>
                  <a:pt x="3529" y="387"/>
                </a:cubicBezTo>
                <a:cubicBezTo>
                  <a:pt x="3528" y="385"/>
                  <a:pt x="3527" y="383"/>
                  <a:pt x="3525" y="382"/>
                </a:cubicBezTo>
                <a:close/>
                <a:moveTo>
                  <a:pt x="3841" y="75"/>
                </a:moveTo>
                <a:cubicBezTo>
                  <a:pt x="3841" y="75"/>
                  <a:pt x="3841" y="75"/>
                  <a:pt x="3842" y="76"/>
                </a:cubicBezTo>
                <a:cubicBezTo>
                  <a:pt x="3842" y="59"/>
                  <a:pt x="3842" y="59"/>
                  <a:pt x="3842" y="59"/>
                </a:cubicBezTo>
                <a:cubicBezTo>
                  <a:pt x="3840" y="67"/>
                  <a:pt x="3839" y="73"/>
                  <a:pt x="3841" y="75"/>
                </a:cubicBezTo>
                <a:close/>
                <a:moveTo>
                  <a:pt x="3841" y="781"/>
                </a:moveTo>
                <a:cubicBezTo>
                  <a:pt x="3841" y="781"/>
                  <a:pt x="3841" y="781"/>
                  <a:pt x="3842" y="781"/>
                </a:cubicBezTo>
                <a:cubicBezTo>
                  <a:pt x="3842" y="765"/>
                  <a:pt x="3842" y="765"/>
                  <a:pt x="3842" y="765"/>
                </a:cubicBezTo>
                <a:cubicBezTo>
                  <a:pt x="3840" y="773"/>
                  <a:pt x="3839" y="779"/>
                  <a:pt x="3841" y="781"/>
                </a:cubicBezTo>
                <a:close/>
                <a:moveTo>
                  <a:pt x="3828" y="1290"/>
                </a:moveTo>
                <a:cubicBezTo>
                  <a:pt x="3824" y="1295"/>
                  <a:pt x="3822" y="1302"/>
                  <a:pt x="3821" y="1309"/>
                </a:cubicBezTo>
                <a:cubicBezTo>
                  <a:pt x="3822" y="1334"/>
                  <a:pt x="3825" y="1359"/>
                  <a:pt x="3828" y="1384"/>
                </a:cubicBezTo>
                <a:cubicBezTo>
                  <a:pt x="3830" y="1394"/>
                  <a:pt x="3831" y="1404"/>
                  <a:pt x="3833" y="1414"/>
                </a:cubicBezTo>
                <a:cubicBezTo>
                  <a:pt x="3834" y="1417"/>
                  <a:pt x="3837" y="1435"/>
                  <a:pt x="3841" y="1427"/>
                </a:cubicBezTo>
                <a:cubicBezTo>
                  <a:pt x="3841" y="1426"/>
                  <a:pt x="3841" y="1426"/>
                  <a:pt x="3842" y="1425"/>
                </a:cubicBezTo>
                <a:cubicBezTo>
                  <a:pt x="3842" y="1285"/>
                  <a:pt x="3842" y="1285"/>
                  <a:pt x="3842" y="1285"/>
                </a:cubicBezTo>
                <a:cubicBezTo>
                  <a:pt x="3837" y="1283"/>
                  <a:pt x="3832" y="1285"/>
                  <a:pt x="3828" y="1290"/>
                </a:cubicBezTo>
                <a:close/>
                <a:moveTo>
                  <a:pt x="1989" y="1794"/>
                </a:moveTo>
                <a:cubicBezTo>
                  <a:pt x="1989" y="1794"/>
                  <a:pt x="1988" y="1794"/>
                  <a:pt x="1988" y="1794"/>
                </a:cubicBezTo>
                <a:cubicBezTo>
                  <a:pt x="1986" y="1793"/>
                  <a:pt x="1983" y="1793"/>
                  <a:pt x="1980" y="1794"/>
                </a:cubicBezTo>
                <a:cubicBezTo>
                  <a:pt x="1967" y="1799"/>
                  <a:pt x="1956" y="1814"/>
                  <a:pt x="1947" y="1827"/>
                </a:cubicBezTo>
                <a:cubicBezTo>
                  <a:pt x="1935" y="1844"/>
                  <a:pt x="1920" y="1880"/>
                  <a:pt x="1923" y="1886"/>
                </a:cubicBezTo>
                <a:cubicBezTo>
                  <a:pt x="1926" y="1893"/>
                  <a:pt x="1964" y="1868"/>
                  <a:pt x="1979" y="1847"/>
                </a:cubicBezTo>
                <a:cubicBezTo>
                  <a:pt x="1987" y="1836"/>
                  <a:pt x="2002" y="1815"/>
                  <a:pt x="1993" y="1799"/>
                </a:cubicBezTo>
                <a:cubicBezTo>
                  <a:pt x="1992" y="1797"/>
                  <a:pt x="1991" y="1796"/>
                  <a:pt x="1989" y="1794"/>
                </a:cubicBezTo>
                <a:close/>
                <a:moveTo>
                  <a:pt x="3141" y="1444"/>
                </a:moveTo>
                <a:cubicBezTo>
                  <a:pt x="3141" y="1443"/>
                  <a:pt x="3140" y="1443"/>
                  <a:pt x="3140" y="1443"/>
                </a:cubicBezTo>
                <a:cubicBezTo>
                  <a:pt x="3138" y="1442"/>
                  <a:pt x="3135" y="1442"/>
                  <a:pt x="3132" y="1443"/>
                </a:cubicBezTo>
                <a:cubicBezTo>
                  <a:pt x="3119" y="1448"/>
                  <a:pt x="3108" y="1463"/>
                  <a:pt x="3099" y="1476"/>
                </a:cubicBezTo>
                <a:cubicBezTo>
                  <a:pt x="3087" y="1493"/>
                  <a:pt x="3072" y="1529"/>
                  <a:pt x="3075" y="1536"/>
                </a:cubicBezTo>
                <a:cubicBezTo>
                  <a:pt x="3078" y="1542"/>
                  <a:pt x="3116" y="1517"/>
                  <a:pt x="3131" y="1497"/>
                </a:cubicBezTo>
                <a:cubicBezTo>
                  <a:pt x="3139" y="1485"/>
                  <a:pt x="3154" y="1464"/>
                  <a:pt x="3145" y="1448"/>
                </a:cubicBezTo>
                <a:cubicBezTo>
                  <a:pt x="3144" y="1446"/>
                  <a:pt x="3143" y="1445"/>
                  <a:pt x="3141" y="1444"/>
                </a:cubicBezTo>
                <a:close/>
                <a:moveTo>
                  <a:pt x="3434" y="1841"/>
                </a:moveTo>
                <a:cubicBezTo>
                  <a:pt x="3428" y="1827"/>
                  <a:pt x="3421" y="1814"/>
                  <a:pt x="3412" y="1802"/>
                </a:cubicBezTo>
                <a:cubicBezTo>
                  <a:pt x="3409" y="1797"/>
                  <a:pt x="3405" y="1793"/>
                  <a:pt x="3400" y="1791"/>
                </a:cubicBezTo>
                <a:cubicBezTo>
                  <a:pt x="3395" y="1789"/>
                  <a:pt x="3389" y="1791"/>
                  <a:pt x="3386" y="1796"/>
                </a:cubicBezTo>
                <a:cubicBezTo>
                  <a:pt x="3384" y="1800"/>
                  <a:pt x="3383" y="1804"/>
                  <a:pt x="3384" y="1808"/>
                </a:cubicBezTo>
                <a:cubicBezTo>
                  <a:pt x="3384" y="1812"/>
                  <a:pt x="3385" y="1816"/>
                  <a:pt x="3386" y="1820"/>
                </a:cubicBezTo>
                <a:cubicBezTo>
                  <a:pt x="3397" y="1849"/>
                  <a:pt x="3417" y="1869"/>
                  <a:pt x="3437" y="1886"/>
                </a:cubicBezTo>
                <a:cubicBezTo>
                  <a:pt x="3439" y="1887"/>
                  <a:pt x="3441" y="1889"/>
                  <a:pt x="3443" y="1890"/>
                </a:cubicBezTo>
                <a:cubicBezTo>
                  <a:pt x="3444" y="1890"/>
                  <a:pt x="3445" y="1890"/>
                  <a:pt x="3445" y="1890"/>
                </a:cubicBezTo>
                <a:cubicBezTo>
                  <a:pt x="3447" y="1890"/>
                  <a:pt x="3448" y="1889"/>
                  <a:pt x="3449" y="1888"/>
                </a:cubicBezTo>
                <a:cubicBezTo>
                  <a:pt x="3453" y="1883"/>
                  <a:pt x="3447" y="1869"/>
                  <a:pt x="3446" y="1865"/>
                </a:cubicBezTo>
                <a:cubicBezTo>
                  <a:pt x="3442" y="1856"/>
                  <a:pt x="3438" y="1849"/>
                  <a:pt x="3434" y="1841"/>
                </a:cubicBezTo>
                <a:close/>
                <a:moveTo>
                  <a:pt x="3141" y="32"/>
                </a:moveTo>
                <a:cubicBezTo>
                  <a:pt x="3141" y="32"/>
                  <a:pt x="3140" y="32"/>
                  <a:pt x="3140" y="32"/>
                </a:cubicBezTo>
                <a:cubicBezTo>
                  <a:pt x="3138" y="31"/>
                  <a:pt x="3135" y="31"/>
                  <a:pt x="3132" y="32"/>
                </a:cubicBezTo>
                <a:cubicBezTo>
                  <a:pt x="3119" y="37"/>
                  <a:pt x="3108" y="52"/>
                  <a:pt x="3099" y="65"/>
                </a:cubicBezTo>
                <a:cubicBezTo>
                  <a:pt x="3087" y="82"/>
                  <a:pt x="3072" y="118"/>
                  <a:pt x="3075" y="124"/>
                </a:cubicBezTo>
                <a:cubicBezTo>
                  <a:pt x="3078" y="131"/>
                  <a:pt x="3116" y="106"/>
                  <a:pt x="3131" y="85"/>
                </a:cubicBezTo>
                <a:cubicBezTo>
                  <a:pt x="3139" y="74"/>
                  <a:pt x="3154" y="52"/>
                  <a:pt x="3145" y="37"/>
                </a:cubicBezTo>
                <a:cubicBezTo>
                  <a:pt x="3144" y="35"/>
                  <a:pt x="3143" y="33"/>
                  <a:pt x="3141" y="32"/>
                </a:cubicBezTo>
                <a:close/>
                <a:moveTo>
                  <a:pt x="3141" y="738"/>
                </a:moveTo>
                <a:cubicBezTo>
                  <a:pt x="3141" y="738"/>
                  <a:pt x="3140" y="738"/>
                  <a:pt x="3140" y="737"/>
                </a:cubicBezTo>
                <a:cubicBezTo>
                  <a:pt x="3138" y="736"/>
                  <a:pt x="3135" y="736"/>
                  <a:pt x="3132" y="737"/>
                </a:cubicBezTo>
                <a:cubicBezTo>
                  <a:pt x="3119" y="743"/>
                  <a:pt x="3108" y="757"/>
                  <a:pt x="3099" y="770"/>
                </a:cubicBezTo>
                <a:cubicBezTo>
                  <a:pt x="3087" y="788"/>
                  <a:pt x="3072" y="824"/>
                  <a:pt x="3075" y="830"/>
                </a:cubicBezTo>
                <a:cubicBezTo>
                  <a:pt x="3078" y="836"/>
                  <a:pt x="3116" y="811"/>
                  <a:pt x="3131" y="791"/>
                </a:cubicBezTo>
                <a:cubicBezTo>
                  <a:pt x="3139" y="780"/>
                  <a:pt x="3154" y="758"/>
                  <a:pt x="3145" y="742"/>
                </a:cubicBezTo>
                <a:cubicBezTo>
                  <a:pt x="3144" y="741"/>
                  <a:pt x="3143" y="739"/>
                  <a:pt x="3141" y="738"/>
                </a:cubicBezTo>
                <a:close/>
                <a:moveTo>
                  <a:pt x="3141" y="2149"/>
                </a:moveTo>
                <a:cubicBezTo>
                  <a:pt x="3141" y="2149"/>
                  <a:pt x="3140" y="2149"/>
                  <a:pt x="3140" y="2148"/>
                </a:cubicBezTo>
                <a:cubicBezTo>
                  <a:pt x="3138" y="2147"/>
                  <a:pt x="3135" y="2147"/>
                  <a:pt x="3132" y="2148"/>
                </a:cubicBezTo>
                <a:cubicBezTo>
                  <a:pt x="3127" y="2151"/>
                  <a:pt x="3122" y="2154"/>
                  <a:pt x="3117" y="2159"/>
                </a:cubicBezTo>
                <a:cubicBezTo>
                  <a:pt x="3147" y="2159"/>
                  <a:pt x="3147" y="2159"/>
                  <a:pt x="3147" y="2159"/>
                </a:cubicBezTo>
                <a:cubicBezTo>
                  <a:pt x="3146" y="2157"/>
                  <a:pt x="3146" y="2155"/>
                  <a:pt x="3145" y="2153"/>
                </a:cubicBezTo>
                <a:cubicBezTo>
                  <a:pt x="3144" y="2152"/>
                  <a:pt x="3143" y="2150"/>
                  <a:pt x="3141" y="2149"/>
                </a:cubicBezTo>
                <a:close/>
                <a:moveTo>
                  <a:pt x="3136" y="2073"/>
                </a:moveTo>
                <a:cubicBezTo>
                  <a:pt x="3136" y="2070"/>
                  <a:pt x="3135" y="2067"/>
                  <a:pt x="3134" y="2065"/>
                </a:cubicBezTo>
                <a:cubicBezTo>
                  <a:pt x="3131" y="2062"/>
                  <a:pt x="3128" y="2062"/>
                  <a:pt x="3125" y="2063"/>
                </a:cubicBezTo>
                <a:cubicBezTo>
                  <a:pt x="3118" y="2065"/>
                  <a:pt x="3114" y="2071"/>
                  <a:pt x="3110" y="2077"/>
                </a:cubicBezTo>
                <a:cubicBezTo>
                  <a:pt x="3105" y="2085"/>
                  <a:pt x="3100" y="2092"/>
                  <a:pt x="3097" y="2101"/>
                </a:cubicBezTo>
                <a:cubicBezTo>
                  <a:pt x="3091" y="2116"/>
                  <a:pt x="3087" y="2131"/>
                  <a:pt x="3082" y="2146"/>
                </a:cubicBezTo>
                <a:cubicBezTo>
                  <a:pt x="3081" y="2150"/>
                  <a:pt x="3080" y="2154"/>
                  <a:pt x="3078" y="2159"/>
                </a:cubicBezTo>
                <a:cubicBezTo>
                  <a:pt x="3101" y="2159"/>
                  <a:pt x="3101" y="2159"/>
                  <a:pt x="3101" y="2159"/>
                </a:cubicBezTo>
                <a:cubicBezTo>
                  <a:pt x="3104" y="2155"/>
                  <a:pt x="3106" y="2152"/>
                  <a:pt x="3108" y="2149"/>
                </a:cubicBezTo>
                <a:cubicBezTo>
                  <a:pt x="3115" y="2137"/>
                  <a:pt x="3121" y="2125"/>
                  <a:pt x="3127" y="2113"/>
                </a:cubicBezTo>
                <a:cubicBezTo>
                  <a:pt x="3132" y="2100"/>
                  <a:pt x="3138" y="2088"/>
                  <a:pt x="3136" y="2073"/>
                </a:cubicBezTo>
                <a:close/>
                <a:moveTo>
                  <a:pt x="3525" y="1794"/>
                </a:moveTo>
                <a:cubicBezTo>
                  <a:pt x="3525" y="1794"/>
                  <a:pt x="3524" y="1794"/>
                  <a:pt x="3524" y="1794"/>
                </a:cubicBezTo>
                <a:cubicBezTo>
                  <a:pt x="3522" y="1793"/>
                  <a:pt x="3519" y="1793"/>
                  <a:pt x="3516" y="1794"/>
                </a:cubicBezTo>
                <a:cubicBezTo>
                  <a:pt x="3503" y="1799"/>
                  <a:pt x="3492" y="1814"/>
                  <a:pt x="3483" y="1827"/>
                </a:cubicBezTo>
                <a:cubicBezTo>
                  <a:pt x="3471" y="1844"/>
                  <a:pt x="3456" y="1880"/>
                  <a:pt x="3459" y="1886"/>
                </a:cubicBezTo>
                <a:cubicBezTo>
                  <a:pt x="3462" y="1893"/>
                  <a:pt x="3500" y="1868"/>
                  <a:pt x="3515" y="1847"/>
                </a:cubicBezTo>
                <a:cubicBezTo>
                  <a:pt x="3523" y="1836"/>
                  <a:pt x="3538" y="1815"/>
                  <a:pt x="3529" y="1799"/>
                </a:cubicBezTo>
                <a:cubicBezTo>
                  <a:pt x="3528" y="1797"/>
                  <a:pt x="3527" y="1796"/>
                  <a:pt x="3525" y="1794"/>
                </a:cubicBezTo>
                <a:close/>
                <a:moveTo>
                  <a:pt x="3525" y="1091"/>
                </a:moveTo>
                <a:cubicBezTo>
                  <a:pt x="3525" y="1091"/>
                  <a:pt x="3524" y="1090"/>
                  <a:pt x="3524" y="1090"/>
                </a:cubicBezTo>
                <a:cubicBezTo>
                  <a:pt x="3522" y="1089"/>
                  <a:pt x="3519" y="1089"/>
                  <a:pt x="3516" y="1090"/>
                </a:cubicBezTo>
                <a:cubicBezTo>
                  <a:pt x="3503" y="1095"/>
                  <a:pt x="3492" y="1110"/>
                  <a:pt x="3483" y="1123"/>
                </a:cubicBezTo>
                <a:cubicBezTo>
                  <a:pt x="3471" y="1140"/>
                  <a:pt x="3456" y="1176"/>
                  <a:pt x="3459" y="1183"/>
                </a:cubicBezTo>
                <a:cubicBezTo>
                  <a:pt x="3462" y="1189"/>
                  <a:pt x="3500" y="1164"/>
                  <a:pt x="3515" y="1144"/>
                </a:cubicBezTo>
                <a:cubicBezTo>
                  <a:pt x="3523" y="1133"/>
                  <a:pt x="3538" y="1111"/>
                  <a:pt x="3529" y="1095"/>
                </a:cubicBezTo>
                <a:cubicBezTo>
                  <a:pt x="3528" y="1093"/>
                  <a:pt x="3527" y="1092"/>
                  <a:pt x="3525" y="1091"/>
                </a:cubicBezTo>
                <a:close/>
                <a:moveTo>
                  <a:pt x="3475" y="1819"/>
                </a:moveTo>
                <a:cubicBezTo>
                  <a:pt x="3481" y="1811"/>
                  <a:pt x="3487" y="1803"/>
                  <a:pt x="3492" y="1794"/>
                </a:cubicBezTo>
                <a:cubicBezTo>
                  <a:pt x="3499" y="1783"/>
                  <a:pt x="3505" y="1771"/>
                  <a:pt x="3511" y="1758"/>
                </a:cubicBezTo>
                <a:cubicBezTo>
                  <a:pt x="3516" y="1746"/>
                  <a:pt x="3522" y="1733"/>
                  <a:pt x="3520" y="1718"/>
                </a:cubicBezTo>
                <a:cubicBezTo>
                  <a:pt x="3520" y="1715"/>
                  <a:pt x="3519" y="1712"/>
                  <a:pt x="3517" y="1710"/>
                </a:cubicBezTo>
                <a:cubicBezTo>
                  <a:pt x="3515" y="1707"/>
                  <a:pt x="3512" y="1707"/>
                  <a:pt x="3509" y="1708"/>
                </a:cubicBezTo>
                <a:cubicBezTo>
                  <a:pt x="3502" y="1710"/>
                  <a:pt x="3498" y="1716"/>
                  <a:pt x="3494" y="1723"/>
                </a:cubicBezTo>
                <a:cubicBezTo>
                  <a:pt x="3489" y="1730"/>
                  <a:pt x="3484" y="1738"/>
                  <a:pt x="3481" y="1747"/>
                </a:cubicBezTo>
                <a:cubicBezTo>
                  <a:pt x="3475" y="1761"/>
                  <a:pt x="3471" y="1777"/>
                  <a:pt x="3466" y="1792"/>
                </a:cubicBezTo>
                <a:cubicBezTo>
                  <a:pt x="3462" y="1807"/>
                  <a:pt x="3453" y="1833"/>
                  <a:pt x="3457" y="1837"/>
                </a:cubicBezTo>
                <a:cubicBezTo>
                  <a:pt x="3460" y="1841"/>
                  <a:pt x="3470" y="1826"/>
                  <a:pt x="3475" y="1819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3432" y="1751"/>
                </a:moveTo>
                <a:cubicBezTo>
                  <a:pt x="3427" y="1736"/>
                  <a:pt x="3422" y="1713"/>
                  <a:pt x="3408" y="1708"/>
                </a:cubicBezTo>
                <a:cubicBezTo>
                  <a:pt x="3404" y="1706"/>
                  <a:pt x="3399" y="1708"/>
                  <a:pt x="3396" y="1712"/>
                </a:cubicBezTo>
                <a:cubicBezTo>
                  <a:pt x="3392" y="1718"/>
                  <a:pt x="3392" y="1726"/>
                  <a:pt x="3394" y="1733"/>
                </a:cubicBezTo>
                <a:cubicBezTo>
                  <a:pt x="3400" y="1754"/>
                  <a:pt x="3408" y="1774"/>
                  <a:pt x="3418" y="1793"/>
                </a:cubicBezTo>
                <a:cubicBezTo>
                  <a:pt x="3423" y="1802"/>
                  <a:pt x="3428" y="1811"/>
                  <a:pt x="3434" y="1820"/>
                </a:cubicBezTo>
                <a:cubicBezTo>
                  <a:pt x="3437" y="1824"/>
                  <a:pt x="3451" y="1848"/>
                  <a:pt x="3451" y="1838"/>
                </a:cubicBezTo>
                <a:cubicBezTo>
                  <a:pt x="3451" y="1826"/>
                  <a:pt x="3448" y="1813"/>
                  <a:pt x="3445" y="1802"/>
                </a:cubicBezTo>
                <a:cubicBezTo>
                  <a:pt x="3442" y="1785"/>
                  <a:pt x="3437" y="1768"/>
                  <a:pt x="3432" y="1751"/>
                </a:cubicBezTo>
                <a:close/>
                <a:moveTo>
                  <a:pt x="3457" y="1778"/>
                </a:moveTo>
                <a:cubicBezTo>
                  <a:pt x="3459" y="1773"/>
                  <a:pt x="3460" y="1767"/>
                  <a:pt x="3461" y="1762"/>
                </a:cubicBezTo>
                <a:cubicBezTo>
                  <a:pt x="3463" y="1752"/>
                  <a:pt x="3464" y="1742"/>
                  <a:pt x="3465" y="1732"/>
                </a:cubicBezTo>
                <a:cubicBezTo>
                  <a:pt x="3468" y="1715"/>
                  <a:pt x="3469" y="1698"/>
                  <a:pt x="3470" y="1681"/>
                </a:cubicBezTo>
                <a:cubicBezTo>
                  <a:pt x="3471" y="1666"/>
                  <a:pt x="3472" y="1644"/>
                  <a:pt x="3460" y="1636"/>
                </a:cubicBezTo>
                <a:cubicBezTo>
                  <a:pt x="3455" y="1633"/>
                  <a:pt x="3448" y="1635"/>
                  <a:pt x="3444" y="1640"/>
                </a:cubicBezTo>
                <a:cubicBezTo>
                  <a:pt x="3440" y="1645"/>
                  <a:pt x="3438" y="1653"/>
                  <a:pt x="3437" y="1660"/>
                </a:cubicBezTo>
                <a:cubicBezTo>
                  <a:pt x="3438" y="1685"/>
                  <a:pt x="3441" y="1710"/>
                  <a:pt x="3444" y="1735"/>
                </a:cubicBezTo>
                <a:cubicBezTo>
                  <a:pt x="3446" y="1745"/>
                  <a:pt x="3447" y="1755"/>
                  <a:pt x="3449" y="1765"/>
                </a:cubicBezTo>
                <a:cubicBezTo>
                  <a:pt x="3450" y="1768"/>
                  <a:pt x="3453" y="1786"/>
                  <a:pt x="3457" y="1778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1939" y="1819"/>
                </a:moveTo>
                <a:cubicBezTo>
                  <a:pt x="1945" y="1811"/>
                  <a:pt x="1951" y="1803"/>
                  <a:pt x="1956" y="1794"/>
                </a:cubicBezTo>
                <a:cubicBezTo>
                  <a:pt x="1963" y="1783"/>
                  <a:pt x="1969" y="1771"/>
                  <a:pt x="1975" y="1758"/>
                </a:cubicBezTo>
                <a:cubicBezTo>
                  <a:pt x="1980" y="1746"/>
                  <a:pt x="1986" y="1733"/>
                  <a:pt x="1984" y="1718"/>
                </a:cubicBezTo>
                <a:cubicBezTo>
                  <a:pt x="1984" y="1715"/>
                  <a:pt x="1983" y="1712"/>
                  <a:pt x="1982" y="1710"/>
                </a:cubicBezTo>
                <a:cubicBezTo>
                  <a:pt x="1979" y="1707"/>
                  <a:pt x="1976" y="1707"/>
                  <a:pt x="1973" y="1708"/>
                </a:cubicBezTo>
                <a:cubicBezTo>
                  <a:pt x="1966" y="1710"/>
                  <a:pt x="1962" y="1716"/>
                  <a:pt x="1958" y="1723"/>
                </a:cubicBezTo>
                <a:cubicBezTo>
                  <a:pt x="1953" y="1730"/>
                  <a:pt x="1948" y="1738"/>
                  <a:pt x="1945" y="1747"/>
                </a:cubicBezTo>
                <a:cubicBezTo>
                  <a:pt x="1939" y="1761"/>
                  <a:pt x="1935" y="1777"/>
                  <a:pt x="1930" y="1792"/>
                </a:cubicBezTo>
                <a:cubicBezTo>
                  <a:pt x="1926" y="1807"/>
                  <a:pt x="1917" y="1833"/>
                  <a:pt x="1921" y="1837"/>
                </a:cubicBezTo>
                <a:cubicBezTo>
                  <a:pt x="1924" y="1841"/>
                  <a:pt x="1934" y="1826"/>
                  <a:pt x="1939" y="181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1480" y="2146"/>
                </a:moveTo>
                <a:cubicBezTo>
                  <a:pt x="1475" y="2144"/>
                  <a:pt x="1469" y="2146"/>
                  <a:pt x="1466" y="2151"/>
                </a:cubicBezTo>
                <a:cubicBezTo>
                  <a:pt x="1465" y="2153"/>
                  <a:pt x="1464" y="2156"/>
                  <a:pt x="1464" y="2159"/>
                </a:cubicBezTo>
                <a:cubicBezTo>
                  <a:pt x="1494" y="2159"/>
                  <a:pt x="1494" y="2159"/>
                  <a:pt x="1494" y="2159"/>
                </a:cubicBezTo>
                <a:cubicBezTo>
                  <a:pt x="1493" y="2158"/>
                  <a:pt x="1493" y="2158"/>
                  <a:pt x="1492" y="2157"/>
                </a:cubicBezTo>
                <a:cubicBezTo>
                  <a:pt x="1489" y="2152"/>
                  <a:pt x="1485" y="2148"/>
                  <a:pt x="1480" y="2146"/>
                </a:cubicBezTo>
                <a:close/>
                <a:moveTo>
                  <a:pt x="1600" y="2073"/>
                </a:moveTo>
                <a:cubicBezTo>
                  <a:pt x="1600" y="2070"/>
                  <a:pt x="1599" y="2067"/>
                  <a:pt x="1598" y="2065"/>
                </a:cubicBezTo>
                <a:cubicBezTo>
                  <a:pt x="1595" y="2062"/>
                  <a:pt x="1592" y="2062"/>
                  <a:pt x="1589" y="2063"/>
                </a:cubicBezTo>
                <a:cubicBezTo>
                  <a:pt x="1582" y="2065"/>
                  <a:pt x="1578" y="2071"/>
                  <a:pt x="1574" y="2077"/>
                </a:cubicBezTo>
                <a:cubicBezTo>
                  <a:pt x="1569" y="2085"/>
                  <a:pt x="1564" y="2092"/>
                  <a:pt x="1561" y="2101"/>
                </a:cubicBezTo>
                <a:cubicBezTo>
                  <a:pt x="1555" y="2116"/>
                  <a:pt x="1551" y="2131"/>
                  <a:pt x="1546" y="2146"/>
                </a:cubicBezTo>
                <a:cubicBezTo>
                  <a:pt x="1545" y="2150"/>
                  <a:pt x="1544" y="2154"/>
                  <a:pt x="1542" y="2159"/>
                </a:cubicBezTo>
                <a:cubicBezTo>
                  <a:pt x="1565" y="2159"/>
                  <a:pt x="1565" y="2159"/>
                  <a:pt x="1565" y="2159"/>
                </a:cubicBezTo>
                <a:cubicBezTo>
                  <a:pt x="1568" y="2155"/>
                  <a:pt x="1570" y="2152"/>
                  <a:pt x="1572" y="2149"/>
                </a:cubicBezTo>
                <a:cubicBezTo>
                  <a:pt x="1579" y="2137"/>
                  <a:pt x="1585" y="2125"/>
                  <a:pt x="1591" y="2113"/>
                </a:cubicBezTo>
                <a:cubicBezTo>
                  <a:pt x="1596" y="2100"/>
                  <a:pt x="1602" y="2088"/>
                  <a:pt x="1600" y="2073"/>
                </a:cubicBezTo>
                <a:close/>
                <a:moveTo>
                  <a:pt x="1605" y="1444"/>
                </a:moveTo>
                <a:cubicBezTo>
                  <a:pt x="1605" y="1443"/>
                  <a:pt x="1604" y="1443"/>
                  <a:pt x="1604" y="1443"/>
                </a:cubicBezTo>
                <a:cubicBezTo>
                  <a:pt x="1602" y="1442"/>
                  <a:pt x="1599" y="1442"/>
                  <a:pt x="1596" y="1443"/>
                </a:cubicBezTo>
                <a:cubicBezTo>
                  <a:pt x="1583" y="1448"/>
                  <a:pt x="1572" y="1463"/>
                  <a:pt x="1563" y="1476"/>
                </a:cubicBezTo>
                <a:cubicBezTo>
                  <a:pt x="1552" y="1493"/>
                  <a:pt x="1536" y="1529"/>
                  <a:pt x="1539" y="1536"/>
                </a:cubicBezTo>
                <a:cubicBezTo>
                  <a:pt x="1542" y="1542"/>
                  <a:pt x="1580" y="1517"/>
                  <a:pt x="1595" y="1497"/>
                </a:cubicBezTo>
                <a:cubicBezTo>
                  <a:pt x="1603" y="1485"/>
                  <a:pt x="1618" y="1464"/>
                  <a:pt x="1609" y="1448"/>
                </a:cubicBezTo>
                <a:cubicBezTo>
                  <a:pt x="1608" y="1446"/>
                  <a:pt x="1607" y="1445"/>
                  <a:pt x="1605" y="1444"/>
                </a:cubicBezTo>
                <a:close/>
                <a:moveTo>
                  <a:pt x="1512" y="2106"/>
                </a:moveTo>
                <a:cubicBezTo>
                  <a:pt x="1508" y="2091"/>
                  <a:pt x="1502" y="2068"/>
                  <a:pt x="1488" y="2063"/>
                </a:cubicBezTo>
                <a:cubicBezTo>
                  <a:pt x="1484" y="2061"/>
                  <a:pt x="1479" y="2062"/>
                  <a:pt x="1476" y="2067"/>
                </a:cubicBezTo>
                <a:cubicBezTo>
                  <a:pt x="1472" y="2072"/>
                  <a:pt x="1472" y="2081"/>
                  <a:pt x="1474" y="2088"/>
                </a:cubicBezTo>
                <a:cubicBezTo>
                  <a:pt x="1480" y="2109"/>
                  <a:pt x="1488" y="2129"/>
                  <a:pt x="1498" y="2148"/>
                </a:cubicBezTo>
                <a:cubicBezTo>
                  <a:pt x="1500" y="2151"/>
                  <a:pt x="1502" y="2155"/>
                  <a:pt x="1505" y="2159"/>
                </a:cubicBezTo>
                <a:cubicBezTo>
                  <a:pt x="1526" y="2159"/>
                  <a:pt x="1526" y="2159"/>
                  <a:pt x="1526" y="2159"/>
                </a:cubicBezTo>
                <a:cubicBezTo>
                  <a:pt x="1526" y="2158"/>
                  <a:pt x="1525" y="2157"/>
                  <a:pt x="1525" y="2157"/>
                </a:cubicBezTo>
                <a:cubicBezTo>
                  <a:pt x="1522" y="2139"/>
                  <a:pt x="1517" y="2122"/>
                  <a:pt x="1512" y="2106"/>
                </a:cubicBezTo>
                <a:close/>
                <a:moveTo>
                  <a:pt x="1550" y="2035"/>
                </a:moveTo>
                <a:cubicBezTo>
                  <a:pt x="1551" y="2021"/>
                  <a:pt x="1552" y="1998"/>
                  <a:pt x="1540" y="1991"/>
                </a:cubicBezTo>
                <a:cubicBezTo>
                  <a:pt x="1535" y="1988"/>
                  <a:pt x="1528" y="1990"/>
                  <a:pt x="1524" y="1995"/>
                </a:cubicBezTo>
                <a:cubicBezTo>
                  <a:pt x="1520" y="2000"/>
                  <a:pt x="1518" y="2008"/>
                  <a:pt x="1517" y="2015"/>
                </a:cubicBezTo>
                <a:cubicBezTo>
                  <a:pt x="1518" y="2040"/>
                  <a:pt x="1521" y="2065"/>
                  <a:pt x="1524" y="2090"/>
                </a:cubicBezTo>
                <a:cubicBezTo>
                  <a:pt x="1526" y="2100"/>
                  <a:pt x="1527" y="2109"/>
                  <a:pt x="1529" y="2119"/>
                </a:cubicBezTo>
                <a:cubicBezTo>
                  <a:pt x="1530" y="2122"/>
                  <a:pt x="1533" y="2141"/>
                  <a:pt x="1537" y="2133"/>
                </a:cubicBezTo>
                <a:cubicBezTo>
                  <a:pt x="1539" y="2128"/>
                  <a:pt x="1540" y="2122"/>
                  <a:pt x="1541" y="2117"/>
                </a:cubicBezTo>
                <a:cubicBezTo>
                  <a:pt x="1543" y="2107"/>
                  <a:pt x="1544" y="2097"/>
                  <a:pt x="1545" y="2086"/>
                </a:cubicBezTo>
                <a:cubicBezTo>
                  <a:pt x="1548" y="2069"/>
                  <a:pt x="1549" y="2052"/>
                  <a:pt x="1550" y="2035"/>
                </a:cubicBezTo>
                <a:close/>
                <a:moveTo>
                  <a:pt x="1605" y="2149"/>
                </a:moveTo>
                <a:cubicBezTo>
                  <a:pt x="1605" y="2149"/>
                  <a:pt x="1604" y="2149"/>
                  <a:pt x="1604" y="2148"/>
                </a:cubicBezTo>
                <a:cubicBezTo>
                  <a:pt x="1602" y="2147"/>
                  <a:pt x="1599" y="2147"/>
                  <a:pt x="1596" y="2148"/>
                </a:cubicBezTo>
                <a:cubicBezTo>
                  <a:pt x="1591" y="2151"/>
                  <a:pt x="1586" y="2154"/>
                  <a:pt x="1581" y="2159"/>
                </a:cubicBezTo>
                <a:cubicBezTo>
                  <a:pt x="1611" y="2159"/>
                  <a:pt x="1611" y="2159"/>
                  <a:pt x="1611" y="2159"/>
                </a:cubicBezTo>
                <a:cubicBezTo>
                  <a:pt x="1610" y="2157"/>
                  <a:pt x="1610" y="2155"/>
                  <a:pt x="1609" y="2153"/>
                </a:cubicBezTo>
                <a:cubicBezTo>
                  <a:pt x="1608" y="2152"/>
                  <a:pt x="1607" y="2150"/>
                  <a:pt x="1605" y="2149"/>
                </a:cubicBezTo>
                <a:close/>
                <a:moveTo>
                  <a:pt x="1921" y="1778"/>
                </a:moveTo>
                <a:cubicBezTo>
                  <a:pt x="1923" y="1773"/>
                  <a:pt x="1924" y="1767"/>
                  <a:pt x="1925" y="1762"/>
                </a:cubicBezTo>
                <a:cubicBezTo>
                  <a:pt x="1927" y="1752"/>
                  <a:pt x="1928" y="1742"/>
                  <a:pt x="1929" y="1732"/>
                </a:cubicBezTo>
                <a:cubicBezTo>
                  <a:pt x="1932" y="1715"/>
                  <a:pt x="1933" y="1698"/>
                  <a:pt x="1934" y="1681"/>
                </a:cubicBezTo>
                <a:cubicBezTo>
                  <a:pt x="1935" y="1666"/>
                  <a:pt x="1936" y="1644"/>
                  <a:pt x="1924" y="1636"/>
                </a:cubicBezTo>
                <a:cubicBezTo>
                  <a:pt x="1919" y="1633"/>
                  <a:pt x="1912" y="1635"/>
                  <a:pt x="1908" y="1640"/>
                </a:cubicBezTo>
                <a:cubicBezTo>
                  <a:pt x="1904" y="1645"/>
                  <a:pt x="1902" y="1653"/>
                  <a:pt x="1901" y="1660"/>
                </a:cubicBezTo>
                <a:cubicBezTo>
                  <a:pt x="1902" y="1685"/>
                  <a:pt x="1905" y="1710"/>
                  <a:pt x="1908" y="1735"/>
                </a:cubicBezTo>
                <a:cubicBezTo>
                  <a:pt x="1910" y="1745"/>
                  <a:pt x="1911" y="1755"/>
                  <a:pt x="1913" y="1765"/>
                </a:cubicBezTo>
                <a:cubicBezTo>
                  <a:pt x="1914" y="1768"/>
                  <a:pt x="1917" y="1786"/>
                  <a:pt x="1921" y="1778"/>
                </a:cubicBezTo>
                <a:close/>
                <a:moveTo>
                  <a:pt x="1896" y="1751"/>
                </a:moveTo>
                <a:cubicBezTo>
                  <a:pt x="1892" y="1736"/>
                  <a:pt x="1886" y="1713"/>
                  <a:pt x="1872" y="1708"/>
                </a:cubicBezTo>
                <a:cubicBezTo>
                  <a:pt x="1868" y="1706"/>
                  <a:pt x="1863" y="1708"/>
                  <a:pt x="1860" y="1712"/>
                </a:cubicBezTo>
                <a:cubicBezTo>
                  <a:pt x="1856" y="1718"/>
                  <a:pt x="1856" y="1726"/>
                  <a:pt x="1858" y="1733"/>
                </a:cubicBezTo>
                <a:cubicBezTo>
                  <a:pt x="1864" y="1754"/>
                  <a:pt x="1872" y="1774"/>
                  <a:pt x="1882" y="1793"/>
                </a:cubicBezTo>
                <a:cubicBezTo>
                  <a:pt x="1887" y="1802"/>
                  <a:pt x="1892" y="1811"/>
                  <a:pt x="1898" y="1820"/>
                </a:cubicBezTo>
                <a:cubicBezTo>
                  <a:pt x="1901" y="1824"/>
                  <a:pt x="1915" y="1848"/>
                  <a:pt x="1915" y="1838"/>
                </a:cubicBezTo>
                <a:cubicBezTo>
                  <a:pt x="1915" y="1826"/>
                  <a:pt x="1912" y="1813"/>
                  <a:pt x="1909" y="1802"/>
                </a:cubicBezTo>
                <a:cubicBezTo>
                  <a:pt x="1906" y="1785"/>
                  <a:pt x="1901" y="1768"/>
                  <a:pt x="1896" y="1751"/>
                </a:cubicBezTo>
                <a:close/>
                <a:moveTo>
                  <a:pt x="1605" y="738"/>
                </a:moveTo>
                <a:cubicBezTo>
                  <a:pt x="1605" y="738"/>
                  <a:pt x="1604" y="738"/>
                  <a:pt x="1604" y="737"/>
                </a:cubicBezTo>
                <a:cubicBezTo>
                  <a:pt x="1602" y="736"/>
                  <a:pt x="1599" y="736"/>
                  <a:pt x="1596" y="737"/>
                </a:cubicBezTo>
                <a:cubicBezTo>
                  <a:pt x="1583" y="743"/>
                  <a:pt x="1572" y="757"/>
                  <a:pt x="1563" y="770"/>
                </a:cubicBezTo>
                <a:cubicBezTo>
                  <a:pt x="1552" y="788"/>
                  <a:pt x="1536" y="824"/>
                  <a:pt x="1539" y="830"/>
                </a:cubicBezTo>
                <a:cubicBezTo>
                  <a:pt x="1542" y="836"/>
                  <a:pt x="1580" y="811"/>
                  <a:pt x="1595" y="791"/>
                </a:cubicBezTo>
                <a:cubicBezTo>
                  <a:pt x="1603" y="780"/>
                  <a:pt x="1618" y="758"/>
                  <a:pt x="1609" y="742"/>
                </a:cubicBezTo>
                <a:cubicBezTo>
                  <a:pt x="1608" y="741"/>
                  <a:pt x="1607" y="739"/>
                  <a:pt x="1605" y="738"/>
                </a:cubicBezTo>
                <a:close/>
                <a:moveTo>
                  <a:pt x="1898" y="1841"/>
                </a:moveTo>
                <a:cubicBezTo>
                  <a:pt x="1892" y="1827"/>
                  <a:pt x="1885" y="1814"/>
                  <a:pt x="1876" y="1802"/>
                </a:cubicBezTo>
                <a:cubicBezTo>
                  <a:pt x="1873" y="1797"/>
                  <a:pt x="1869" y="1793"/>
                  <a:pt x="1864" y="1791"/>
                </a:cubicBezTo>
                <a:cubicBezTo>
                  <a:pt x="1859" y="1789"/>
                  <a:pt x="1853" y="1791"/>
                  <a:pt x="1850" y="1796"/>
                </a:cubicBezTo>
                <a:cubicBezTo>
                  <a:pt x="1848" y="1800"/>
                  <a:pt x="1847" y="1804"/>
                  <a:pt x="1848" y="1808"/>
                </a:cubicBezTo>
                <a:cubicBezTo>
                  <a:pt x="1848" y="1812"/>
                  <a:pt x="1849" y="1816"/>
                  <a:pt x="1850" y="1820"/>
                </a:cubicBezTo>
                <a:cubicBezTo>
                  <a:pt x="1861" y="1849"/>
                  <a:pt x="1881" y="1869"/>
                  <a:pt x="1901" y="1886"/>
                </a:cubicBezTo>
                <a:cubicBezTo>
                  <a:pt x="1903" y="1887"/>
                  <a:pt x="1905" y="1889"/>
                  <a:pt x="1907" y="1890"/>
                </a:cubicBezTo>
                <a:cubicBezTo>
                  <a:pt x="1908" y="1890"/>
                  <a:pt x="1909" y="1890"/>
                  <a:pt x="1910" y="1890"/>
                </a:cubicBezTo>
                <a:cubicBezTo>
                  <a:pt x="1911" y="1890"/>
                  <a:pt x="1912" y="1889"/>
                  <a:pt x="1913" y="1888"/>
                </a:cubicBezTo>
                <a:cubicBezTo>
                  <a:pt x="1917" y="1883"/>
                  <a:pt x="1911" y="1869"/>
                  <a:pt x="1910" y="1865"/>
                </a:cubicBezTo>
                <a:cubicBezTo>
                  <a:pt x="1906" y="1856"/>
                  <a:pt x="1902" y="1849"/>
                  <a:pt x="1898" y="1841"/>
                </a:cubicBezTo>
                <a:close/>
                <a:moveTo>
                  <a:pt x="1605" y="32"/>
                </a:moveTo>
                <a:cubicBezTo>
                  <a:pt x="1605" y="32"/>
                  <a:pt x="1604" y="32"/>
                  <a:pt x="1604" y="32"/>
                </a:cubicBezTo>
                <a:cubicBezTo>
                  <a:pt x="1602" y="31"/>
                  <a:pt x="1599" y="31"/>
                  <a:pt x="1596" y="32"/>
                </a:cubicBezTo>
                <a:cubicBezTo>
                  <a:pt x="1583" y="37"/>
                  <a:pt x="1572" y="52"/>
                  <a:pt x="1563" y="65"/>
                </a:cubicBezTo>
                <a:cubicBezTo>
                  <a:pt x="1552" y="82"/>
                  <a:pt x="1536" y="118"/>
                  <a:pt x="1539" y="124"/>
                </a:cubicBezTo>
                <a:cubicBezTo>
                  <a:pt x="1542" y="131"/>
                  <a:pt x="1580" y="106"/>
                  <a:pt x="1595" y="85"/>
                </a:cubicBezTo>
                <a:cubicBezTo>
                  <a:pt x="1603" y="74"/>
                  <a:pt x="1618" y="52"/>
                  <a:pt x="1609" y="37"/>
                </a:cubicBezTo>
                <a:cubicBezTo>
                  <a:pt x="1608" y="35"/>
                  <a:pt x="1607" y="33"/>
                  <a:pt x="1605" y="32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1130" y="1841"/>
                </a:moveTo>
                <a:cubicBezTo>
                  <a:pt x="1124" y="1827"/>
                  <a:pt x="1117" y="1814"/>
                  <a:pt x="1108" y="1802"/>
                </a:cubicBezTo>
                <a:cubicBezTo>
                  <a:pt x="1105" y="1797"/>
                  <a:pt x="1101" y="1793"/>
                  <a:pt x="1096" y="1791"/>
                </a:cubicBezTo>
                <a:cubicBezTo>
                  <a:pt x="1091" y="1789"/>
                  <a:pt x="1085" y="1791"/>
                  <a:pt x="1082" y="1796"/>
                </a:cubicBezTo>
                <a:cubicBezTo>
                  <a:pt x="1080" y="1800"/>
                  <a:pt x="1079" y="1804"/>
                  <a:pt x="1080" y="1808"/>
                </a:cubicBezTo>
                <a:cubicBezTo>
                  <a:pt x="1080" y="1812"/>
                  <a:pt x="1081" y="1816"/>
                  <a:pt x="1082" y="1820"/>
                </a:cubicBezTo>
                <a:cubicBezTo>
                  <a:pt x="1093" y="1849"/>
                  <a:pt x="1113" y="1869"/>
                  <a:pt x="1133" y="1886"/>
                </a:cubicBezTo>
                <a:cubicBezTo>
                  <a:pt x="1135" y="1887"/>
                  <a:pt x="1137" y="1889"/>
                  <a:pt x="1139" y="1890"/>
                </a:cubicBezTo>
                <a:cubicBezTo>
                  <a:pt x="1140" y="1890"/>
                  <a:pt x="1141" y="1890"/>
                  <a:pt x="1142" y="1890"/>
                </a:cubicBezTo>
                <a:cubicBezTo>
                  <a:pt x="1143" y="1890"/>
                  <a:pt x="1144" y="1889"/>
                  <a:pt x="1145" y="1888"/>
                </a:cubicBezTo>
                <a:cubicBezTo>
                  <a:pt x="1149" y="1883"/>
                  <a:pt x="1143" y="1869"/>
                  <a:pt x="1142" y="1865"/>
                </a:cubicBezTo>
                <a:cubicBezTo>
                  <a:pt x="1138" y="1856"/>
                  <a:pt x="1134" y="1849"/>
                  <a:pt x="1130" y="1841"/>
                </a:cubicBezTo>
                <a:close/>
                <a:moveTo>
                  <a:pt x="1153" y="1778"/>
                </a:moveTo>
                <a:cubicBezTo>
                  <a:pt x="1155" y="1773"/>
                  <a:pt x="1156" y="1767"/>
                  <a:pt x="1157" y="1762"/>
                </a:cubicBezTo>
                <a:cubicBezTo>
                  <a:pt x="1159" y="1752"/>
                  <a:pt x="1160" y="1742"/>
                  <a:pt x="1161" y="1732"/>
                </a:cubicBezTo>
                <a:cubicBezTo>
                  <a:pt x="1164" y="1715"/>
                  <a:pt x="1165" y="1698"/>
                  <a:pt x="1166" y="1681"/>
                </a:cubicBezTo>
                <a:cubicBezTo>
                  <a:pt x="1167" y="1666"/>
                  <a:pt x="1168" y="1644"/>
                  <a:pt x="1156" y="1636"/>
                </a:cubicBezTo>
                <a:cubicBezTo>
                  <a:pt x="1151" y="1633"/>
                  <a:pt x="1144" y="1635"/>
                  <a:pt x="1140" y="1640"/>
                </a:cubicBezTo>
                <a:cubicBezTo>
                  <a:pt x="1136" y="1645"/>
                  <a:pt x="1134" y="1653"/>
                  <a:pt x="1133" y="1660"/>
                </a:cubicBezTo>
                <a:cubicBezTo>
                  <a:pt x="1134" y="1685"/>
                  <a:pt x="1137" y="1710"/>
                  <a:pt x="1140" y="1735"/>
                </a:cubicBezTo>
                <a:cubicBezTo>
                  <a:pt x="1142" y="1745"/>
                  <a:pt x="1143" y="1755"/>
                  <a:pt x="1145" y="1765"/>
                </a:cubicBezTo>
                <a:cubicBezTo>
                  <a:pt x="1146" y="1768"/>
                  <a:pt x="1149" y="1786"/>
                  <a:pt x="1153" y="1778"/>
                </a:cubicBezTo>
                <a:close/>
                <a:moveTo>
                  <a:pt x="1128" y="1751"/>
                </a:moveTo>
                <a:cubicBezTo>
                  <a:pt x="1124" y="1736"/>
                  <a:pt x="1118" y="1713"/>
                  <a:pt x="1104" y="1708"/>
                </a:cubicBezTo>
                <a:cubicBezTo>
                  <a:pt x="1100" y="1706"/>
                  <a:pt x="1095" y="1708"/>
                  <a:pt x="1092" y="1712"/>
                </a:cubicBezTo>
                <a:cubicBezTo>
                  <a:pt x="1088" y="1718"/>
                  <a:pt x="1088" y="1726"/>
                  <a:pt x="1090" y="1733"/>
                </a:cubicBezTo>
                <a:cubicBezTo>
                  <a:pt x="1096" y="1754"/>
                  <a:pt x="1104" y="1774"/>
                  <a:pt x="1114" y="1793"/>
                </a:cubicBezTo>
                <a:cubicBezTo>
                  <a:pt x="1119" y="1802"/>
                  <a:pt x="1125" y="1811"/>
                  <a:pt x="1130" y="1820"/>
                </a:cubicBezTo>
                <a:cubicBezTo>
                  <a:pt x="1133" y="1824"/>
                  <a:pt x="1147" y="1848"/>
                  <a:pt x="1147" y="1838"/>
                </a:cubicBezTo>
                <a:cubicBezTo>
                  <a:pt x="1147" y="1826"/>
                  <a:pt x="1144" y="1813"/>
                  <a:pt x="1141" y="1802"/>
                </a:cubicBezTo>
                <a:cubicBezTo>
                  <a:pt x="1138" y="1785"/>
                  <a:pt x="1133" y="1768"/>
                  <a:pt x="1128" y="1751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32"/>
                </a:move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lose/>
                <a:moveTo>
                  <a:pt x="1221" y="1091"/>
                </a:moveTo>
                <a:cubicBezTo>
                  <a:pt x="1221" y="1091"/>
                  <a:pt x="1220" y="1090"/>
                  <a:pt x="1220" y="1090"/>
                </a:cubicBezTo>
                <a:cubicBezTo>
                  <a:pt x="1218" y="1089"/>
                  <a:pt x="1215" y="1089"/>
                  <a:pt x="1212" y="1090"/>
                </a:cubicBezTo>
                <a:cubicBezTo>
                  <a:pt x="1199" y="1095"/>
                  <a:pt x="1188" y="1110"/>
                  <a:pt x="1179" y="1123"/>
                </a:cubicBezTo>
                <a:cubicBezTo>
                  <a:pt x="1168" y="1140"/>
                  <a:pt x="1152" y="1176"/>
                  <a:pt x="1155" y="1183"/>
                </a:cubicBezTo>
                <a:cubicBezTo>
                  <a:pt x="1158" y="1189"/>
                  <a:pt x="1196" y="1164"/>
                  <a:pt x="1211" y="1144"/>
                </a:cubicBezTo>
                <a:cubicBezTo>
                  <a:pt x="1219" y="1133"/>
                  <a:pt x="1234" y="1111"/>
                  <a:pt x="1225" y="1095"/>
                </a:cubicBezTo>
                <a:cubicBezTo>
                  <a:pt x="1224" y="1093"/>
                  <a:pt x="1223" y="1092"/>
                  <a:pt x="1221" y="1091"/>
                </a:cubicBezTo>
                <a:close/>
                <a:moveTo>
                  <a:pt x="1517" y="1535"/>
                </a:moveTo>
                <a:cubicBezTo>
                  <a:pt x="1519" y="1537"/>
                  <a:pt x="1521" y="1538"/>
                  <a:pt x="1523" y="1539"/>
                </a:cubicBezTo>
                <a:cubicBezTo>
                  <a:pt x="1524" y="1539"/>
                  <a:pt x="1525" y="1539"/>
                  <a:pt x="1526" y="1539"/>
                </a:cubicBezTo>
                <a:cubicBezTo>
                  <a:pt x="1527" y="1539"/>
                  <a:pt x="1528" y="1538"/>
                  <a:pt x="1529" y="1537"/>
                </a:cubicBezTo>
                <a:cubicBezTo>
                  <a:pt x="1533" y="1532"/>
                  <a:pt x="1527" y="1519"/>
                  <a:pt x="1526" y="1514"/>
                </a:cubicBezTo>
                <a:cubicBezTo>
                  <a:pt x="1522" y="1505"/>
                  <a:pt x="1518" y="1498"/>
                  <a:pt x="1514" y="1490"/>
                </a:cubicBezTo>
                <a:cubicBezTo>
                  <a:pt x="1508" y="1476"/>
                  <a:pt x="1501" y="1463"/>
                  <a:pt x="1492" y="1451"/>
                </a:cubicBezTo>
                <a:cubicBezTo>
                  <a:pt x="1489" y="1447"/>
                  <a:pt x="1485" y="1442"/>
                  <a:pt x="1480" y="1440"/>
                </a:cubicBezTo>
                <a:cubicBezTo>
                  <a:pt x="1475" y="1438"/>
                  <a:pt x="1469" y="1440"/>
                  <a:pt x="1466" y="1445"/>
                </a:cubicBezTo>
                <a:cubicBezTo>
                  <a:pt x="1464" y="1449"/>
                  <a:pt x="1463" y="1453"/>
                  <a:pt x="1464" y="1457"/>
                </a:cubicBezTo>
                <a:cubicBezTo>
                  <a:pt x="1464" y="1461"/>
                  <a:pt x="1465" y="1465"/>
                  <a:pt x="1466" y="1469"/>
                </a:cubicBezTo>
                <a:cubicBezTo>
                  <a:pt x="1477" y="1498"/>
                  <a:pt x="1497" y="1518"/>
                  <a:pt x="1517" y="1535"/>
                </a:cubicBezTo>
                <a:close/>
                <a:moveTo>
                  <a:pt x="1221" y="382"/>
                </a:moveTo>
                <a:cubicBezTo>
                  <a:pt x="1221" y="382"/>
                  <a:pt x="1220" y="382"/>
                  <a:pt x="1220" y="382"/>
                </a:cubicBezTo>
                <a:cubicBezTo>
                  <a:pt x="1218" y="380"/>
                  <a:pt x="1215" y="381"/>
                  <a:pt x="1212" y="382"/>
                </a:cubicBezTo>
                <a:cubicBezTo>
                  <a:pt x="1199" y="387"/>
                  <a:pt x="1188" y="402"/>
                  <a:pt x="1179" y="415"/>
                </a:cubicBezTo>
                <a:cubicBezTo>
                  <a:pt x="1168" y="432"/>
                  <a:pt x="1152" y="468"/>
                  <a:pt x="1155" y="474"/>
                </a:cubicBezTo>
                <a:cubicBezTo>
                  <a:pt x="1158" y="480"/>
                  <a:pt x="1196" y="456"/>
                  <a:pt x="1211" y="435"/>
                </a:cubicBezTo>
                <a:cubicBezTo>
                  <a:pt x="1219" y="424"/>
                  <a:pt x="1234" y="402"/>
                  <a:pt x="1225" y="387"/>
                </a:cubicBezTo>
                <a:cubicBezTo>
                  <a:pt x="1224" y="385"/>
                  <a:pt x="1223" y="383"/>
                  <a:pt x="1221" y="382"/>
                </a:cubicBezTo>
                <a:close/>
                <a:moveTo>
                  <a:pt x="1221" y="1794"/>
                </a:moveTo>
                <a:cubicBezTo>
                  <a:pt x="1221" y="1794"/>
                  <a:pt x="1220" y="1794"/>
                  <a:pt x="1220" y="1794"/>
                </a:cubicBezTo>
                <a:cubicBezTo>
                  <a:pt x="1218" y="1793"/>
                  <a:pt x="1215" y="1793"/>
                  <a:pt x="1212" y="1794"/>
                </a:cubicBezTo>
                <a:cubicBezTo>
                  <a:pt x="1199" y="1799"/>
                  <a:pt x="1188" y="1814"/>
                  <a:pt x="1179" y="1827"/>
                </a:cubicBezTo>
                <a:cubicBezTo>
                  <a:pt x="1168" y="1844"/>
                  <a:pt x="1152" y="1880"/>
                  <a:pt x="1155" y="1886"/>
                </a:cubicBezTo>
                <a:cubicBezTo>
                  <a:pt x="1158" y="1893"/>
                  <a:pt x="1196" y="1868"/>
                  <a:pt x="1211" y="1847"/>
                </a:cubicBezTo>
                <a:cubicBezTo>
                  <a:pt x="1219" y="1836"/>
                  <a:pt x="1234" y="1815"/>
                  <a:pt x="1225" y="1799"/>
                </a:cubicBezTo>
                <a:cubicBezTo>
                  <a:pt x="1224" y="1797"/>
                  <a:pt x="1223" y="1796"/>
                  <a:pt x="1221" y="1794"/>
                </a:cubicBezTo>
                <a:close/>
                <a:moveTo>
                  <a:pt x="1171" y="1819"/>
                </a:moveTo>
                <a:cubicBezTo>
                  <a:pt x="1177" y="1811"/>
                  <a:pt x="1183" y="1803"/>
                  <a:pt x="1188" y="1794"/>
                </a:cubicBezTo>
                <a:cubicBezTo>
                  <a:pt x="1195" y="1783"/>
                  <a:pt x="1201" y="1771"/>
                  <a:pt x="1207" y="1758"/>
                </a:cubicBezTo>
                <a:cubicBezTo>
                  <a:pt x="1212" y="1746"/>
                  <a:pt x="1218" y="1733"/>
                  <a:pt x="1216" y="1718"/>
                </a:cubicBezTo>
                <a:cubicBezTo>
                  <a:pt x="1216" y="1715"/>
                  <a:pt x="1215" y="1712"/>
                  <a:pt x="1214" y="1710"/>
                </a:cubicBezTo>
                <a:cubicBezTo>
                  <a:pt x="1211" y="1707"/>
                  <a:pt x="1208" y="1707"/>
                  <a:pt x="1205" y="1708"/>
                </a:cubicBezTo>
                <a:cubicBezTo>
                  <a:pt x="1198" y="1710"/>
                  <a:pt x="1194" y="1716"/>
                  <a:pt x="1190" y="1723"/>
                </a:cubicBezTo>
                <a:cubicBezTo>
                  <a:pt x="1185" y="1730"/>
                  <a:pt x="1180" y="1738"/>
                  <a:pt x="1177" y="1747"/>
                </a:cubicBezTo>
                <a:cubicBezTo>
                  <a:pt x="1171" y="1761"/>
                  <a:pt x="1167" y="1777"/>
                  <a:pt x="1162" y="1792"/>
                </a:cubicBezTo>
                <a:cubicBezTo>
                  <a:pt x="1158" y="1807"/>
                  <a:pt x="1149" y="1833"/>
                  <a:pt x="1153" y="1837"/>
                </a:cubicBezTo>
                <a:cubicBezTo>
                  <a:pt x="1156" y="1841"/>
                  <a:pt x="1166" y="1826"/>
                  <a:pt x="1171" y="18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115444" y="1430340"/>
            <a:ext cx="6284714" cy="491172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49341" y="7136296"/>
            <a:ext cx="2366010" cy="4138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5285" y="7136296"/>
            <a:ext cx="3549015" cy="413808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0266" y="7136296"/>
            <a:ext cx="2399081" cy="413808"/>
          </a:xfrm>
        </p:spPr>
        <p:txBody>
          <a:bodyPr anchor="ctr"/>
          <a:lstStyle>
            <a:lvl1pPr algn="l">
              <a:defRPr sz="1300">
                <a:solidFill>
                  <a:schemeClr val="bg2"/>
                </a:solidFill>
              </a:defRPr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485" y="2074658"/>
            <a:ext cx="5054012" cy="2087277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0079" y="4732950"/>
            <a:ext cx="3938584" cy="1177315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1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2656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0316" y="2763521"/>
            <a:ext cx="3513439" cy="41452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6486" y="2763521"/>
            <a:ext cx="3588449" cy="41452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5820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989" y="642520"/>
            <a:ext cx="7674946" cy="17721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0316" y="2783929"/>
            <a:ext cx="3588449" cy="933767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177" indent="0">
              <a:buNone/>
              <a:defRPr sz="21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30316" y="3758858"/>
            <a:ext cx="3588449" cy="314994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6486" y="2783929"/>
            <a:ext cx="3588449" cy="933767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177" indent="0">
              <a:buNone/>
              <a:defRPr sz="21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6486" y="3758858"/>
            <a:ext cx="3588449" cy="314994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5012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8631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1" y="1"/>
            <a:ext cx="2334512" cy="77724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45621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8191466" y="1"/>
            <a:ext cx="2334512" cy="77724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0971" y="1704429"/>
            <a:ext cx="2783904" cy="191298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68" y="500269"/>
            <a:ext cx="6552447" cy="640853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0971" y="3653645"/>
            <a:ext cx="2783904" cy="325515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177" indent="0">
              <a:buNone/>
              <a:defRPr sz="1400"/>
            </a:lvl2pPr>
            <a:lvl3pPr marL="914354" indent="0">
              <a:buNone/>
              <a:defRPr sz="1300"/>
            </a:lvl3pPr>
            <a:lvl4pPr marL="1371531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1030" y="7124702"/>
            <a:ext cx="2783904" cy="413808"/>
          </a:xfrm>
        </p:spPr>
        <p:txBody>
          <a:bodyPr/>
          <a:lstStyle>
            <a:lvl1pPr algn="l">
              <a:defRPr/>
            </a:lvl1pPr>
          </a:lstStyle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0668" y="7124702"/>
            <a:ext cx="6552447" cy="413808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0971" y="423420"/>
            <a:ext cx="2783904" cy="925345"/>
          </a:xfrm>
        </p:spPr>
        <p:txBody>
          <a:bodyPr anchor="t"/>
          <a:lstStyle>
            <a:lvl1pPr algn="l">
              <a:defRPr sz="4500"/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5599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512862" cy="777037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7754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8191466" y="1"/>
            <a:ext cx="2334512" cy="77724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0972" y="1704431"/>
            <a:ext cx="2786414" cy="1912981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2"/>
            <a:ext cx="6988536" cy="77723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4" indent="0">
              <a:buNone/>
              <a:defRPr sz="2400"/>
            </a:lvl3pPr>
            <a:lvl4pPr marL="1371531" indent="0">
              <a:buNone/>
              <a:defRPr sz="2100"/>
            </a:lvl4pPr>
            <a:lvl5pPr marL="1828709" indent="0">
              <a:buNone/>
              <a:defRPr sz="2100"/>
            </a:lvl5pPr>
            <a:lvl6pPr marL="2285886" indent="0">
              <a:buNone/>
              <a:defRPr sz="2100"/>
            </a:lvl6pPr>
            <a:lvl7pPr marL="2743063" indent="0">
              <a:buNone/>
              <a:defRPr sz="2100"/>
            </a:lvl7pPr>
            <a:lvl8pPr marL="3200240" indent="0">
              <a:buNone/>
              <a:defRPr sz="2100"/>
            </a:lvl8pPr>
            <a:lvl9pPr marL="3657417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0971" y="3653648"/>
            <a:ext cx="2784005" cy="3255153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177" indent="0">
              <a:buNone/>
              <a:defRPr sz="1400"/>
            </a:lvl2pPr>
            <a:lvl3pPr marL="914354" indent="0">
              <a:buNone/>
              <a:defRPr sz="1300"/>
            </a:lvl3pPr>
            <a:lvl4pPr marL="1371531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0971" y="7129882"/>
            <a:ext cx="2784005" cy="413808"/>
          </a:xfrm>
        </p:spPr>
        <p:txBody>
          <a:bodyPr/>
          <a:lstStyle>
            <a:lvl1pPr algn="l">
              <a:defRPr/>
            </a:lvl1pPr>
          </a:lstStyle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0668" y="7129882"/>
            <a:ext cx="6553848" cy="413808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0971" y="423421"/>
            <a:ext cx="2784005" cy="925346"/>
          </a:xfrm>
        </p:spPr>
        <p:txBody>
          <a:bodyPr anchor="t"/>
          <a:lstStyle>
            <a:lvl1pPr algn="l">
              <a:defRPr sz="4500"/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0981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7953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1" y="1"/>
            <a:ext cx="2334512" cy="77724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2246" y="574643"/>
            <a:ext cx="1355527" cy="60519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0318" y="594291"/>
            <a:ext cx="5140135" cy="60322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02245" y="7136164"/>
            <a:ext cx="2161422" cy="413808"/>
          </a:xfrm>
        </p:spPr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0317" y="7136164"/>
            <a:ext cx="5140135" cy="413808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804646" y="3315456"/>
            <a:ext cx="6101036" cy="521182"/>
          </a:xfrm>
        </p:spPr>
        <p:txBody>
          <a:bodyPr/>
          <a:lstStyle>
            <a:lvl1pPr algn="l">
              <a:defRPr/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7858739" y="647704"/>
            <a:ext cx="0" cy="597886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3414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2414482"/>
            <a:ext cx="893826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4404360"/>
            <a:ext cx="73609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9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4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9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1515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1884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660" y="4994490"/>
            <a:ext cx="8938260" cy="154368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660" y="3294275"/>
            <a:ext cx="8938260" cy="1700212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2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4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7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97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2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4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9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9032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285" y="2054648"/>
            <a:ext cx="5354558" cy="581490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4101" y="2054648"/>
            <a:ext cx="5354559" cy="581490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1306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311256"/>
            <a:ext cx="946404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1739795"/>
            <a:ext cx="4646216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36" indent="0">
              <a:buNone/>
              <a:defRPr sz="2300" b="1"/>
            </a:lvl2pPr>
            <a:lvl3pPr marL="1044872" indent="0">
              <a:buNone/>
              <a:defRPr sz="2100" b="1"/>
            </a:lvl3pPr>
            <a:lvl4pPr marL="1567308" indent="0">
              <a:buNone/>
              <a:defRPr sz="1800" b="1"/>
            </a:lvl4pPr>
            <a:lvl5pPr marL="2089745" indent="0">
              <a:buNone/>
              <a:defRPr sz="1800" b="1"/>
            </a:lvl5pPr>
            <a:lvl6pPr marL="2612180" indent="0">
              <a:buNone/>
              <a:defRPr sz="1800" b="1"/>
            </a:lvl6pPr>
            <a:lvl7pPr marL="3134616" indent="0">
              <a:buNone/>
              <a:defRPr sz="1800" b="1"/>
            </a:lvl7pPr>
            <a:lvl8pPr marL="3657051" indent="0">
              <a:buNone/>
              <a:defRPr sz="1800" b="1"/>
            </a:lvl8pPr>
            <a:lvl9pPr marL="417948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" y="2464859"/>
            <a:ext cx="4646216" cy="447812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1782" y="1739795"/>
            <a:ext cx="4648041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36" indent="0">
              <a:buNone/>
              <a:defRPr sz="2300" b="1"/>
            </a:lvl2pPr>
            <a:lvl3pPr marL="1044872" indent="0">
              <a:buNone/>
              <a:defRPr sz="2100" b="1"/>
            </a:lvl3pPr>
            <a:lvl4pPr marL="1567308" indent="0">
              <a:buNone/>
              <a:defRPr sz="1800" b="1"/>
            </a:lvl4pPr>
            <a:lvl5pPr marL="2089745" indent="0">
              <a:buNone/>
              <a:defRPr sz="1800" b="1"/>
            </a:lvl5pPr>
            <a:lvl6pPr marL="2612180" indent="0">
              <a:buNone/>
              <a:defRPr sz="1800" b="1"/>
            </a:lvl6pPr>
            <a:lvl7pPr marL="3134616" indent="0">
              <a:buNone/>
              <a:defRPr sz="1800" b="1"/>
            </a:lvl7pPr>
            <a:lvl8pPr marL="3657051" indent="0">
              <a:buNone/>
              <a:defRPr sz="1800" b="1"/>
            </a:lvl8pPr>
            <a:lvl9pPr marL="417948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41782" y="2464859"/>
            <a:ext cx="4648041" cy="447812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5970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6241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94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512862" cy="7770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504" y="2350911"/>
            <a:ext cx="3174762" cy="155448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9073" y="690881"/>
            <a:ext cx="5320786" cy="587248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504" y="3905391"/>
            <a:ext cx="3174762" cy="207264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77" indent="0">
              <a:buNone/>
              <a:defRPr sz="1300"/>
            </a:lvl2pPr>
            <a:lvl3pPr marL="914354" indent="0">
              <a:buNone/>
              <a:defRPr sz="1000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7510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3" y="309457"/>
            <a:ext cx="3459560" cy="131699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307" y="309457"/>
            <a:ext cx="5878513" cy="66335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3" y="1626447"/>
            <a:ext cx="3459560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22436" indent="0">
              <a:buNone/>
              <a:defRPr sz="1400"/>
            </a:lvl2pPr>
            <a:lvl3pPr marL="1044872" indent="0">
              <a:buNone/>
              <a:defRPr sz="1100"/>
            </a:lvl3pPr>
            <a:lvl4pPr marL="1567308" indent="0">
              <a:buNone/>
              <a:defRPr sz="1000"/>
            </a:lvl4pPr>
            <a:lvl5pPr marL="2089745" indent="0">
              <a:buNone/>
              <a:defRPr sz="1000"/>
            </a:lvl5pPr>
            <a:lvl6pPr marL="2612180" indent="0">
              <a:buNone/>
              <a:defRPr sz="1000"/>
            </a:lvl6pPr>
            <a:lvl7pPr marL="3134616" indent="0">
              <a:buNone/>
              <a:defRPr sz="1000"/>
            </a:lvl7pPr>
            <a:lvl8pPr marL="3657051" indent="0">
              <a:buNone/>
              <a:defRPr sz="1000"/>
            </a:lvl8pPr>
            <a:lvl9pPr marL="417948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3944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131" y="5440680"/>
            <a:ext cx="6309360" cy="64230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61131" y="694478"/>
            <a:ext cx="6309360" cy="4663440"/>
          </a:xfrm>
        </p:spPr>
        <p:txBody>
          <a:bodyPr/>
          <a:lstStyle>
            <a:lvl1pPr marL="0" indent="0">
              <a:buNone/>
              <a:defRPr sz="3700"/>
            </a:lvl1pPr>
            <a:lvl2pPr marL="522436" indent="0">
              <a:buNone/>
              <a:defRPr sz="3200"/>
            </a:lvl2pPr>
            <a:lvl3pPr marL="1044872" indent="0">
              <a:buNone/>
              <a:defRPr sz="2700"/>
            </a:lvl3pPr>
            <a:lvl4pPr marL="1567308" indent="0">
              <a:buNone/>
              <a:defRPr sz="2300"/>
            </a:lvl4pPr>
            <a:lvl5pPr marL="2089745" indent="0">
              <a:buNone/>
              <a:defRPr sz="2300"/>
            </a:lvl5pPr>
            <a:lvl6pPr marL="2612180" indent="0">
              <a:buNone/>
              <a:defRPr sz="2300"/>
            </a:lvl6pPr>
            <a:lvl7pPr marL="3134616" indent="0">
              <a:buNone/>
              <a:defRPr sz="2300"/>
            </a:lvl7pPr>
            <a:lvl8pPr marL="3657051" indent="0">
              <a:buNone/>
              <a:defRPr sz="2300"/>
            </a:lvl8pPr>
            <a:lvl9pPr marL="4179487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1131" y="6082983"/>
            <a:ext cx="630936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22436" indent="0">
              <a:buNone/>
              <a:defRPr sz="1400"/>
            </a:lvl2pPr>
            <a:lvl3pPr marL="1044872" indent="0">
              <a:buNone/>
              <a:defRPr sz="1100"/>
            </a:lvl3pPr>
            <a:lvl4pPr marL="1567308" indent="0">
              <a:buNone/>
              <a:defRPr sz="1000"/>
            </a:lvl4pPr>
            <a:lvl5pPr marL="2089745" indent="0">
              <a:buNone/>
              <a:defRPr sz="1000"/>
            </a:lvl5pPr>
            <a:lvl6pPr marL="2612180" indent="0">
              <a:buNone/>
              <a:defRPr sz="1000"/>
            </a:lvl6pPr>
            <a:lvl7pPr marL="3134616" indent="0">
              <a:buNone/>
              <a:defRPr sz="1000"/>
            </a:lvl7pPr>
            <a:lvl8pPr marL="3657051" indent="0">
              <a:buNone/>
              <a:defRPr sz="1000"/>
            </a:lvl8pPr>
            <a:lvl9pPr marL="417948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0330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954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8480" y="352637"/>
            <a:ext cx="2720181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4282" y="352637"/>
            <a:ext cx="7988935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2481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2414482"/>
            <a:ext cx="893826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4404360"/>
            <a:ext cx="73609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9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9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1515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1884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660" y="4994492"/>
            <a:ext cx="8938260" cy="154368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660" y="3294275"/>
            <a:ext cx="8938260" cy="1700212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23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47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71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95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1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43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90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9032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285" y="2054648"/>
            <a:ext cx="5354558" cy="581490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4101" y="2054648"/>
            <a:ext cx="5354559" cy="581490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1306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311256"/>
            <a:ext cx="946404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1739795"/>
            <a:ext cx="4646216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384" indent="0">
              <a:buNone/>
              <a:defRPr sz="2300" b="1"/>
            </a:lvl2pPr>
            <a:lvl3pPr marL="1044768" indent="0">
              <a:buNone/>
              <a:defRPr sz="2100" b="1"/>
            </a:lvl3pPr>
            <a:lvl4pPr marL="1567151" indent="0">
              <a:buNone/>
              <a:defRPr sz="1800" b="1"/>
            </a:lvl4pPr>
            <a:lvl5pPr marL="2089537" indent="0">
              <a:buNone/>
              <a:defRPr sz="1800" b="1"/>
            </a:lvl5pPr>
            <a:lvl6pPr marL="2611920" indent="0">
              <a:buNone/>
              <a:defRPr sz="1800" b="1"/>
            </a:lvl6pPr>
            <a:lvl7pPr marL="3134303" indent="0">
              <a:buNone/>
              <a:defRPr sz="1800" b="1"/>
            </a:lvl7pPr>
            <a:lvl8pPr marL="3656686" indent="0">
              <a:buNone/>
              <a:defRPr sz="1800" b="1"/>
            </a:lvl8pPr>
            <a:lvl9pPr marL="417906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" y="2464859"/>
            <a:ext cx="4646216" cy="447812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1784" y="1739795"/>
            <a:ext cx="4648041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384" indent="0">
              <a:buNone/>
              <a:defRPr sz="2300" b="1"/>
            </a:lvl2pPr>
            <a:lvl3pPr marL="1044768" indent="0">
              <a:buNone/>
              <a:defRPr sz="2100" b="1"/>
            </a:lvl3pPr>
            <a:lvl4pPr marL="1567151" indent="0">
              <a:buNone/>
              <a:defRPr sz="1800" b="1"/>
            </a:lvl4pPr>
            <a:lvl5pPr marL="2089537" indent="0">
              <a:buNone/>
              <a:defRPr sz="1800" b="1"/>
            </a:lvl5pPr>
            <a:lvl6pPr marL="2611920" indent="0">
              <a:buNone/>
              <a:defRPr sz="1800" b="1"/>
            </a:lvl6pPr>
            <a:lvl7pPr marL="3134303" indent="0">
              <a:buNone/>
              <a:defRPr sz="1800" b="1"/>
            </a:lvl7pPr>
            <a:lvl8pPr marL="3656686" indent="0">
              <a:buNone/>
              <a:defRPr sz="1800" b="1"/>
            </a:lvl8pPr>
            <a:lvl9pPr marL="417906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41784" y="2464859"/>
            <a:ext cx="4648041" cy="447812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5970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62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512862" cy="7770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503" y="1813560"/>
            <a:ext cx="5317014" cy="1554480"/>
          </a:xfrm>
        </p:spPr>
        <p:txBody>
          <a:bodyPr anchor="b">
            <a:normAutofit/>
          </a:bodyPr>
          <a:lstStyle>
            <a:lvl1pPr algn="l">
              <a:defRPr sz="29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00018" y="1036320"/>
            <a:ext cx="2829840" cy="51816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  <a:lvl6pPr marL="2285886" indent="0">
              <a:buNone/>
              <a:defRPr sz="1600"/>
            </a:lvl6pPr>
            <a:lvl7pPr marL="2743063" indent="0">
              <a:buNone/>
              <a:defRPr sz="1600"/>
            </a:lvl7pPr>
            <a:lvl8pPr marL="3200240" indent="0">
              <a:buNone/>
              <a:defRPr sz="1600"/>
            </a:lvl8pPr>
            <a:lvl9pPr marL="3657417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503" y="3368040"/>
            <a:ext cx="5317014" cy="207264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77" indent="0">
              <a:buNone/>
              <a:defRPr sz="1300"/>
            </a:lvl2pPr>
            <a:lvl3pPr marL="914354" indent="0">
              <a:buNone/>
              <a:defRPr sz="1000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252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9456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5" y="309457"/>
            <a:ext cx="3459560" cy="131699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307" y="309457"/>
            <a:ext cx="5878513" cy="66335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5" y="1626447"/>
            <a:ext cx="3459560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22384" indent="0">
              <a:buNone/>
              <a:defRPr sz="1400"/>
            </a:lvl2pPr>
            <a:lvl3pPr marL="1044768" indent="0">
              <a:buNone/>
              <a:defRPr sz="1100"/>
            </a:lvl3pPr>
            <a:lvl4pPr marL="1567151" indent="0">
              <a:buNone/>
              <a:defRPr sz="1000"/>
            </a:lvl4pPr>
            <a:lvl5pPr marL="2089537" indent="0">
              <a:buNone/>
              <a:defRPr sz="1000"/>
            </a:lvl5pPr>
            <a:lvl6pPr marL="2611920" indent="0">
              <a:buNone/>
              <a:defRPr sz="1000"/>
            </a:lvl6pPr>
            <a:lvl7pPr marL="3134303" indent="0">
              <a:buNone/>
              <a:defRPr sz="1000"/>
            </a:lvl7pPr>
            <a:lvl8pPr marL="3656686" indent="0">
              <a:buNone/>
              <a:defRPr sz="1000"/>
            </a:lvl8pPr>
            <a:lvl9pPr marL="417906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3944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131" y="5440680"/>
            <a:ext cx="6309360" cy="64230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61131" y="694478"/>
            <a:ext cx="6309360" cy="4663440"/>
          </a:xfrm>
        </p:spPr>
        <p:txBody>
          <a:bodyPr/>
          <a:lstStyle>
            <a:lvl1pPr marL="0" indent="0">
              <a:buNone/>
              <a:defRPr sz="3700"/>
            </a:lvl1pPr>
            <a:lvl2pPr marL="522384" indent="0">
              <a:buNone/>
              <a:defRPr sz="3200"/>
            </a:lvl2pPr>
            <a:lvl3pPr marL="1044768" indent="0">
              <a:buNone/>
              <a:defRPr sz="2700"/>
            </a:lvl3pPr>
            <a:lvl4pPr marL="1567151" indent="0">
              <a:buNone/>
              <a:defRPr sz="2300"/>
            </a:lvl4pPr>
            <a:lvl5pPr marL="2089537" indent="0">
              <a:buNone/>
              <a:defRPr sz="2300"/>
            </a:lvl5pPr>
            <a:lvl6pPr marL="2611920" indent="0">
              <a:buNone/>
              <a:defRPr sz="2300"/>
            </a:lvl6pPr>
            <a:lvl7pPr marL="3134303" indent="0">
              <a:buNone/>
              <a:defRPr sz="2300"/>
            </a:lvl7pPr>
            <a:lvl8pPr marL="3656686" indent="0">
              <a:buNone/>
              <a:defRPr sz="2300"/>
            </a:lvl8pPr>
            <a:lvl9pPr marL="4179069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1131" y="6082983"/>
            <a:ext cx="630936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22384" indent="0">
              <a:buNone/>
              <a:defRPr sz="1400"/>
            </a:lvl2pPr>
            <a:lvl3pPr marL="1044768" indent="0">
              <a:buNone/>
              <a:defRPr sz="1100"/>
            </a:lvl3pPr>
            <a:lvl4pPr marL="1567151" indent="0">
              <a:buNone/>
              <a:defRPr sz="1000"/>
            </a:lvl4pPr>
            <a:lvl5pPr marL="2089537" indent="0">
              <a:buNone/>
              <a:defRPr sz="1000"/>
            </a:lvl5pPr>
            <a:lvl6pPr marL="2611920" indent="0">
              <a:buNone/>
              <a:defRPr sz="1000"/>
            </a:lvl6pPr>
            <a:lvl7pPr marL="3134303" indent="0">
              <a:buNone/>
              <a:defRPr sz="1000"/>
            </a:lvl7pPr>
            <a:lvl8pPr marL="3656686" indent="0">
              <a:buNone/>
              <a:defRPr sz="1000"/>
            </a:lvl8pPr>
            <a:lvl9pPr marL="417906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0330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9541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8483" y="352637"/>
            <a:ext cx="2720181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4282" y="352637"/>
            <a:ext cx="7988935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24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1504" y="690882"/>
            <a:ext cx="8738354" cy="1650436"/>
          </a:xfrm>
          <a:prstGeom prst="rect">
            <a:avLst/>
          </a:prstGeom>
          <a:effectLst/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504" y="2427678"/>
            <a:ext cx="8738354" cy="4135684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08583" y="6653320"/>
            <a:ext cx="1380173" cy="428202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1503" y="6653320"/>
            <a:ext cx="6751356" cy="428202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4477" y="6653320"/>
            <a:ext cx="475382" cy="428202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707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177" rtl="0" eaLnBrk="1" latinLnBrk="0" hangingPunct="1">
        <a:spcBef>
          <a:spcPct val="0"/>
        </a:spcBef>
        <a:buNone/>
        <a:defRPr sz="3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5" indent="-285735" algn="l" defTabSz="457177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13" indent="-285735" algn="l" defTabSz="457177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090" indent="-285735" algn="l" defTabSz="457177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2973" indent="-171442" algn="l" defTabSz="457177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3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150" indent="-171442" algn="l" defTabSz="457177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3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474" indent="-228589" algn="l" defTabSz="457177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3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651" indent="-228589" algn="l" defTabSz="457177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3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829" indent="-228589" algn="l" defTabSz="457177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3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006" indent="-228589" algn="l" defTabSz="457177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3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941011" y="3358446"/>
            <a:ext cx="2571853" cy="3636716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0133" y="5085645"/>
            <a:ext cx="7360920" cy="1708009"/>
          </a:xfrm>
          <a:prstGeom prst="rect">
            <a:avLst/>
          </a:prstGeom>
          <a:effectLst/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133" y="777242"/>
            <a:ext cx="7360920" cy="4097303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42555" y="6995162"/>
            <a:ext cx="1380173" cy="413808"/>
          </a:xfrm>
          <a:prstGeom prst="rect">
            <a:avLst/>
          </a:prstGeom>
        </p:spPr>
        <p:txBody>
          <a:bodyPr vert="horz" lIns="91435" tIns="45718" rIns="91435" bIns="45718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133" y="6995162"/>
            <a:ext cx="6506528" cy="413808"/>
          </a:xfrm>
          <a:prstGeom prst="rect">
            <a:avLst/>
          </a:prstGeom>
        </p:spPr>
        <p:txBody>
          <a:bodyPr vert="horz" lIns="91435" tIns="45718" rIns="91435" bIns="45718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8262" y="6322272"/>
            <a:ext cx="985185" cy="75924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991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177" rtl="0" eaLnBrk="1" latinLnBrk="0" hangingPunct="1">
        <a:spcBef>
          <a:spcPct val="0"/>
        </a:spcBef>
        <a:buNone/>
        <a:defRPr sz="3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5" indent="-285735" algn="l" defTabSz="457177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13" indent="-285735" algn="l" defTabSz="457177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090" indent="-285735" algn="l" defTabSz="457177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2973" indent="-171442" algn="l" defTabSz="457177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150" indent="-171442" algn="l" defTabSz="457177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474" indent="-228589" algn="l" defTabSz="457177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651" indent="-228589" algn="l" defTabSz="457177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8829" indent="-228589" algn="l" defTabSz="457177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006" indent="-228589" algn="l" defTabSz="457177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9594"/>
            <a:ext cx="10515600" cy="7781996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2" y="690881"/>
            <a:ext cx="7414626" cy="1496907"/>
          </a:xfrm>
          <a:prstGeom prst="rect">
            <a:avLst/>
          </a:prstGeom>
        </p:spPr>
        <p:txBody>
          <a:bodyPr vert="horz" lIns="91435" tIns="45718" rIns="91435" bIns="45718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2448669"/>
            <a:ext cx="7414626" cy="4398209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14429" y="6846879"/>
            <a:ext cx="786547" cy="413808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202" y="6846879"/>
            <a:ext cx="5431690" cy="413808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9447" y="6846879"/>
            <a:ext cx="589380" cy="413808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06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177" rtl="0" eaLnBrk="1" latinLnBrk="0" hangingPunct="1">
        <a:spcBef>
          <a:spcPct val="0"/>
        </a:spcBef>
        <a:buNone/>
        <a:defRPr sz="3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83" indent="-342883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13" indent="-285735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43" indent="-228589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20" indent="-228589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297" indent="-228589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474" indent="-228589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651" indent="-228589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829" indent="-228589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006" indent="-228589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1" y="1"/>
            <a:ext cx="2334512" cy="77724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20785" y="644126"/>
            <a:ext cx="7674150" cy="1768811"/>
          </a:xfrm>
          <a:prstGeom prst="rect">
            <a:avLst/>
          </a:prstGeom>
        </p:spPr>
        <p:txBody>
          <a:bodyPr vert="horz" lIns="91435" tIns="45718" rIns="91435" bIns="45718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0318" y="2763520"/>
            <a:ext cx="7564617" cy="4138371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8923" y="7136164"/>
            <a:ext cx="2366010" cy="413808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3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0317" y="7136164"/>
            <a:ext cx="4888111" cy="413808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3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463" y="819772"/>
            <a:ext cx="1625250" cy="68483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45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530318" y="2466144"/>
            <a:ext cx="756461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81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354" rtl="0" eaLnBrk="1" latinLnBrk="0" hangingPunct="1">
        <a:lnSpc>
          <a:spcPct val="99000"/>
        </a:lnSpc>
        <a:spcBef>
          <a:spcPct val="0"/>
        </a:spcBef>
        <a:buNone/>
        <a:defRPr sz="45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24" indent="-320024" algn="l" defTabSz="914354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1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40048" indent="-320024" algn="l" defTabSz="914354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960072" indent="-320024" algn="l" defTabSz="914354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80096" indent="-320024" algn="l" defTabSz="914354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600120" indent="-320024" algn="l" defTabSz="914354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920144" indent="-320024" algn="l" defTabSz="914354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168" indent="-320024" algn="l" defTabSz="914354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192" indent="-320024" algn="l" defTabSz="914354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216" indent="-320024" algn="l" defTabSz="914354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1" y="1"/>
            <a:ext cx="2334512" cy="77724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20785" y="644126"/>
            <a:ext cx="7674150" cy="1768811"/>
          </a:xfrm>
          <a:prstGeom prst="rect">
            <a:avLst/>
          </a:prstGeom>
        </p:spPr>
        <p:txBody>
          <a:bodyPr vert="horz" lIns="91435" tIns="45718" rIns="91435" bIns="45718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0318" y="2763520"/>
            <a:ext cx="7564617" cy="4138371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8923" y="7136164"/>
            <a:ext cx="2366010" cy="413808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3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0317" y="7136164"/>
            <a:ext cx="4888111" cy="413808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3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463" y="819772"/>
            <a:ext cx="1625250" cy="68483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45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530318" y="2466144"/>
            <a:ext cx="756461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1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354" rtl="0" eaLnBrk="1" latinLnBrk="0" hangingPunct="1">
        <a:lnSpc>
          <a:spcPct val="99000"/>
        </a:lnSpc>
        <a:spcBef>
          <a:spcPct val="0"/>
        </a:spcBef>
        <a:buNone/>
        <a:defRPr sz="45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24" indent="-320024" algn="l" defTabSz="914354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1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40048" indent="-320024" algn="l" defTabSz="914354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960072" indent="-320024" algn="l" defTabSz="914354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80096" indent="-320024" algn="l" defTabSz="914354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600120" indent="-320024" algn="l" defTabSz="914354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920144" indent="-320024" algn="l" defTabSz="914354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168" indent="-320024" algn="l" defTabSz="914354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192" indent="-320024" algn="l" defTabSz="914354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216" indent="-320024" algn="l" defTabSz="914354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5780" y="311256"/>
            <a:ext cx="9464040" cy="1295400"/>
          </a:xfrm>
          <a:prstGeom prst="rect">
            <a:avLst/>
          </a:prstGeom>
        </p:spPr>
        <p:txBody>
          <a:bodyPr vert="horz" lIns="104487" tIns="52244" rIns="104487" bIns="522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1813563"/>
            <a:ext cx="9464040" cy="5129425"/>
          </a:xfrm>
          <a:prstGeom prst="rect">
            <a:avLst/>
          </a:prstGeom>
        </p:spPr>
        <p:txBody>
          <a:bodyPr vert="horz" lIns="104487" tIns="52244" rIns="104487" bIns="522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5780" y="7203864"/>
            <a:ext cx="2453640" cy="413808"/>
          </a:xfrm>
          <a:prstGeom prst="rect">
            <a:avLst/>
          </a:prstGeom>
        </p:spPr>
        <p:txBody>
          <a:bodyPr vert="horz" lIns="104487" tIns="52244" rIns="104487" bIns="522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2830" y="7203864"/>
            <a:ext cx="3329940" cy="413808"/>
          </a:xfrm>
          <a:prstGeom prst="rect">
            <a:avLst/>
          </a:prstGeom>
        </p:spPr>
        <p:txBody>
          <a:bodyPr vert="horz" lIns="104487" tIns="52244" rIns="104487" bIns="522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6180" y="7203864"/>
            <a:ext cx="2453640" cy="413808"/>
          </a:xfrm>
          <a:prstGeom prst="rect">
            <a:avLst/>
          </a:prstGeom>
        </p:spPr>
        <p:txBody>
          <a:bodyPr vert="horz" lIns="104487" tIns="52244" rIns="104487" bIns="522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10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defTabSz="104487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827" indent="-391827" algn="l" defTabSz="104487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8959" indent="-326523" algn="l" defTabSz="104487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090" indent="-261219" algn="l" defTabSz="104487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indent="-261219" algn="l" defTabSz="104487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0961" indent="-261219" algn="l" defTabSz="104487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397" indent="-261219" algn="l" defTabSz="1044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5834" indent="-261219" algn="l" defTabSz="1044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8269" indent="-261219" algn="l" defTabSz="1044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40705" indent="-261219" algn="l" defTabSz="1044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4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436" algn="l" defTabSz="1044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872" algn="l" defTabSz="1044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308" algn="l" defTabSz="1044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745" algn="l" defTabSz="1044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180" algn="l" defTabSz="1044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616" algn="l" defTabSz="1044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051" algn="l" defTabSz="1044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9487" algn="l" defTabSz="1044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5780" y="311256"/>
            <a:ext cx="9464040" cy="1295400"/>
          </a:xfrm>
          <a:prstGeom prst="rect">
            <a:avLst/>
          </a:prstGeom>
        </p:spPr>
        <p:txBody>
          <a:bodyPr vert="horz" lIns="104477" tIns="52240" rIns="104477" bIns="522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1813565"/>
            <a:ext cx="9464040" cy="5129425"/>
          </a:xfrm>
          <a:prstGeom prst="rect">
            <a:avLst/>
          </a:prstGeom>
        </p:spPr>
        <p:txBody>
          <a:bodyPr vert="horz" lIns="104477" tIns="52240" rIns="104477" bIns="522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5780" y="7203864"/>
            <a:ext cx="2453640" cy="413808"/>
          </a:xfrm>
          <a:prstGeom prst="rect">
            <a:avLst/>
          </a:prstGeom>
        </p:spPr>
        <p:txBody>
          <a:bodyPr vert="horz" lIns="104477" tIns="52240" rIns="104477" bIns="5224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5D705-A8FD-48AA-A4E5-D46B4A0DAF5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2830" y="7203864"/>
            <a:ext cx="3329940" cy="413808"/>
          </a:xfrm>
          <a:prstGeom prst="rect">
            <a:avLst/>
          </a:prstGeom>
        </p:spPr>
        <p:txBody>
          <a:bodyPr vert="horz" lIns="104477" tIns="52240" rIns="104477" bIns="5224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6180" y="7203864"/>
            <a:ext cx="2453640" cy="413808"/>
          </a:xfrm>
          <a:prstGeom prst="rect">
            <a:avLst/>
          </a:prstGeom>
        </p:spPr>
        <p:txBody>
          <a:bodyPr vert="horz" lIns="104477" tIns="52240" rIns="104477" bIns="5224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10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defTabSz="1044768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788" indent="-391788" algn="l" defTabSz="1044768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8874" indent="-326491" algn="l" defTabSz="104476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960" indent="-261193" algn="l" defTabSz="104476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indent="-261193" algn="l" defTabSz="1044768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0727" indent="-261193" algn="l" defTabSz="1044768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109" indent="-261193" algn="l" defTabSz="104476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5494" indent="-261193" algn="l" defTabSz="104476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7877" indent="-261193" algn="l" defTabSz="104476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40261" indent="-261193" algn="l" defTabSz="104476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4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384" algn="l" defTabSz="1044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768" algn="l" defTabSz="1044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151" algn="l" defTabSz="1044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537" algn="l" defTabSz="1044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1920" algn="l" defTabSz="1044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03" algn="l" defTabSz="1044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6686" algn="l" defTabSz="1044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9069" algn="l" defTabSz="1044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FFF200"/>
            </a:gs>
            <a:gs pos="91000">
              <a:schemeClr val="accent1">
                <a:lumMod val="20000"/>
                <a:lumOff val="80000"/>
              </a:schemeClr>
            </a:gs>
            <a:gs pos="70000">
              <a:schemeClr val="accent1">
                <a:lumMod val="60000"/>
                <a:lumOff val="40000"/>
              </a:scheme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1" y="1722121"/>
            <a:ext cx="6400799" cy="51206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97775" y="275570"/>
            <a:ext cx="5777544" cy="1446550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algn="ctr"/>
            <a:r>
              <a:rPr lang="en-US" sz="8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8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GB" sz="8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97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PE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3" t="51043" r="2303" b="7078"/>
          <a:stretch/>
        </p:blipFill>
        <p:spPr bwMode="auto">
          <a:xfrm>
            <a:off x="5044440" y="2313327"/>
            <a:ext cx="394784" cy="37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86625" y="821085"/>
            <a:ext cx="3278055" cy="83099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কাঠি 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িঃ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DPE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3" t="51043" r="2303" b="7078"/>
          <a:stretch/>
        </p:blipFill>
        <p:spPr bwMode="auto">
          <a:xfrm>
            <a:off x="5591624" y="2313326"/>
            <a:ext cx="394784" cy="37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PE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3" t="51043" r="2303" b="7078"/>
          <a:stretch/>
        </p:blipFill>
        <p:spPr bwMode="auto">
          <a:xfrm>
            <a:off x="4526280" y="2313327"/>
            <a:ext cx="394784" cy="37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65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PE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3" t="51043" r="2303" b="7078"/>
          <a:stretch/>
        </p:blipFill>
        <p:spPr bwMode="auto">
          <a:xfrm>
            <a:off x="5388068" y="2313327"/>
            <a:ext cx="394784" cy="37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86625" y="821085"/>
            <a:ext cx="3278055" cy="83099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কাঠি 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িঃ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Users\DPE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3" t="51043" r="2303" b="7078"/>
          <a:stretch/>
        </p:blipFill>
        <p:spPr bwMode="auto">
          <a:xfrm>
            <a:off x="3961672" y="2313327"/>
            <a:ext cx="394784" cy="37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PE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3" t="51043" r="2303" b="7078"/>
          <a:stretch/>
        </p:blipFill>
        <p:spPr bwMode="auto">
          <a:xfrm>
            <a:off x="6172928" y="2313326"/>
            <a:ext cx="394784" cy="37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PE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3" t="51043" r="2303" b="7078"/>
          <a:stretch/>
        </p:blipFill>
        <p:spPr bwMode="auto">
          <a:xfrm>
            <a:off x="4723672" y="2313327"/>
            <a:ext cx="394784" cy="37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65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PE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3" t="51043" r="2303" b="7078"/>
          <a:stretch/>
        </p:blipFill>
        <p:spPr bwMode="auto">
          <a:xfrm>
            <a:off x="3946432" y="2538773"/>
            <a:ext cx="394784" cy="37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86625" y="821085"/>
            <a:ext cx="3278055" cy="83099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কাঠি 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িঃ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DPE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3" t="51043" r="2303" b="7078"/>
          <a:stretch/>
        </p:blipFill>
        <p:spPr bwMode="auto">
          <a:xfrm>
            <a:off x="5196841" y="2465728"/>
            <a:ext cx="394784" cy="37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PE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3" t="51043" r="2303" b="7078"/>
          <a:stretch/>
        </p:blipFill>
        <p:spPr bwMode="auto">
          <a:xfrm>
            <a:off x="5753441" y="2465728"/>
            <a:ext cx="394784" cy="37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PE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3" t="51043" r="2303" b="7078"/>
          <a:stretch/>
        </p:blipFill>
        <p:spPr bwMode="auto">
          <a:xfrm>
            <a:off x="6370320" y="2465728"/>
            <a:ext cx="394784" cy="37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PE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3" t="51043" r="2303" b="7078"/>
          <a:stretch/>
        </p:blipFill>
        <p:spPr bwMode="auto">
          <a:xfrm>
            <a:off x="4604664" y="2465727"/>
            <a:ext cx="394784" cy="37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65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78" y="4115348"/>
            <a:ext cx="1503363" cy="2132804"/>
          </a:xfrm>
          <a:prstGeom prst="rect">
            <a:avLst/>
          </a:prstGeom>
          <a:ln w="12700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874" y="643151"/>
            <a:ext cx="1493173" cy="196108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707923" y="1244619"/>
            <a:ext cx="576975" cy="758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142653" y="885888"/>
            <a:ext cx="966757" cy="1255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GB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07922" y="4682810"/>
            <a:ext cx="576975" cy="758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8142653" y="4433901"/>
            <a:ext cx="966757" cy="1255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GB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33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872" y="612373"/>
            <a:ext cx="1545499" cy="1899918"/>
          </a:xfrm>
          <a:prstGeom prst="rect">
            <a:avLst/>
          </a:prstGeom>
        </p:spPr>
      </p:pic>
      <p:pic>
        <p:nvPicPr>
          <p:cNvPr id="3" name="Picture 2" descr="index.jpg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5783" y="612373"/>
            <a:ext cx="1545499" cy="1899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0" y="4531887"/>
            <a:ext cx="1268628" cy="2401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82" y="4531887"/>
            <a:ext cx="1268628" cy="2401922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086633" y="1244619"/>
            <a:ext cx="576975" cy="758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743858" y="1244619"/>
            <a:ext cx="576975" cy="758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678174" y="995709"/>
            <a:ext cx="966757" cy="1255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GB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38834" y="5609723"/>
            <a:ext cx="576975" cy="758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696058" y="5609723"/>
            <a:ext cx="576975" cy="758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8678174" y="5360814"/>
            <a:ext cx="966757" cy="1255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88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6" y="1895572"/>
            <a:ext cx="1373857" cy="1785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0" y="4725069"/>
            <a:ext cx="1373857" cy="1910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782" y="1895572"/>
            <a:ext cx="1373857" cy="1785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567" y="4725069"/>
            <a:ext cx="1373857" cy="1910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09" y="1895572"/>
            <a:ext cx="1373857" cy="1785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94" y="4725069"/>
            <a:ext cx="1373857" cy="19107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678174" y="1985630"/>
            <a:ext cx="966757" cy="1255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GB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96923" y="5188824"/>
            <a:ext cx="576975" cy="758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680976" y="4939915"/>
            <a:ext cx="966757" cy="1255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GB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280863" y="5188823"/>
            <a:ext cx="576975" cy="758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974795" y="5188823"/>
            <a:ext cx="576975" cy="758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596923" y="2409339"/>
            <a:ext cx="576975" cy="758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6295628" y="2409338"/>
            <a:ext cx="576975" cy="758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7025358" y="2409338"/>
            <a:ext cx="576975" cy="758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04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01" y="1651464"/>
            <a:ext cx="1174923" cy="15438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25" y="1651464"/>
            <a:ext cx="1174923" cy="1543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731" y="1651464"/>
            <a:ext cx="1174923" cy="1543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95" y="1651464"/>
            <a:ext cx="1174923" cy="15438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48912" y="1939227"/>
            <a:ext cx="966757" cy="1255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GB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48173" y="2188134"/>
            <a:ext cx="576975" cy="758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375035" y="2188135"/>
            <a:ext cx="576975" cy="758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068965" y="2188135"/>
            <a:ext cx="576975" cy="758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762896" y="2188135"/>
            <a:ext cx="576975" cy="758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74" y="4591743"/>
            <a:ext cx="1071178" cy="9466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31" y="4591743"/>
            <a:ext cx="1071178" cy="9466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95" y="5674465"/>
            <a:ext cx="1071178" cy="9466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54" y="5674465"/>
            <a:ext cx="1071178" cy="94663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948912" y="4910401"/>
            <a:ext cx="966757" cy="1255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GB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691094" y="5159310"/>
            <a:ext cx="576975" cy="758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375035" y="5159309"/>
            <a:ext cx="576975" cy="758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068965" y="5159309"/>
            <a:ext cx="576975" cy="758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7762896" y="5159309"/>
            <a:ext cx="576975" cy="758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07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ff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351" y="1457265"/>
            <a:ext cx="1254703" cy="964656"/>
          </a:xfrm>
          <a:prstGeom prst="rect">
            <a:avLst/>
          </a:prstGeom>
          <a:effectLst>
            <a:innerShdw blurRad="63500" dist="50800" dir="10800000">
              <a:schemeClr val="accent2">
                <a:lumMod val="75000"/>
                <a:alpha val="50000"/>
              </a:schemeClr>
            </a:innerShdw>
          </a:effectLst>
        </p:spPr>
      </p:pic>
      <p:sp>
        <p:nvSpPr>
          <p:cNvPr id="12" name="Oval 11"/>
          <p:cNvSpPr/>
          <p:nvPr/>
        </p:nvSpPr>
        <p:spPr>
          <a:xfrm>
            <a:off x="5510916" y="1607677"/>
            <a:ext cx="576975" cy="758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510916" y="2816717"/>
            <a:ext cx="576975" cy="758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275686" y="1607677"/>
            <a:ext cx="576975" cy="758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275686" y="2816717"/>
            <a:ext cx="576975" cy="758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996971" y="2249995"/>
            <a:ext cx="576975" cy="758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8283910" y="1880592"/>
            <a:ext cx="966757" cy="1255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GB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pic>
        <p:nvPicPr>
          <p:cNvPr id="18" name="Picture 17" descr="hff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9266" y="1457264"/>
            <a:ext cx="1254703" cy="964656"/>
          </a:xfrm>
          <a:prstGeom prst="rect">
            <a:avLst/>
          </a:prstGeom>
          <a:effectLst>
            <a:innerShdw blurRad="63500" dist="50800" dir="10800000">
              <a:schemeClr val="accent2">
                <a:lumMod val="75000"/>
                <a:alpha val="50000"/>
              </a:schemeClr>
            </a:innerShdw>
          </a:effectLst>
        </p:spPr>
      </p:pic>
      <p:pic>
        <p:nvPicPr>
          <p:cNvPr id="19" name="Picture 18" descr="hff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351" y="2563826"/>
            <a:ext cx="1254703" cy="964656"/>
          </a:xfrm>
          <a:prstGeom prst="rect">
            <a:avLst/>
          </a:prstGeom>
          <a:effectLst>
            <a:innerShdw blurRad="63500" dist="50800" dir="10800000">
              <a:schemeClr val="accent2">
                <a:lumMod val="75000"/>
                <a:alpha val="50000"/>
              </a:schemeClr>
            </a:innerShdw>
          </a:effectLst>
        </p:spPr>
      </p:pic>
      <p:pic>
        <p:nvPicPr>
          <p:cNvPr id="20" name="Picture 19" descr="hff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9266" y="2563826"/>
            <a:ext cx="1254703" cy="964656"/>
          </a:xfrm>
          <a:prstGeom prst="rect">
            <a:avLst/>
          </a:prstGeom>
          <a:effectLst>
            <a:innerShdw blurRad="63500" dist="50800" dir="10800000">
              <a:schemeClr val="accent2">
                <a:lumMod val="75000"/>
                <a:alpha val="50000"/>
              </a:schemeClr>
            </a:innerShdw>
          </a:effectLst>
        </p:spPr>
      </p:pic>
      <p:pic>
        <p:nvPicPr>
          <p:cNvPr id="21" name="Picture 20" descr="hff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181" y="2031462"/>
            <a:ext cx="1254703" cy="964656"/>
          </a:xfrm>
          <a:prstGeom prst="rect">
            <a:avLst/>
          </a:prstGeom>
          <a:effectLst>
            <a:innerShdw blurRad="63500" dist="50800" dir="10800000">
              <a:schemeClr val="accent2">
                <a:lumMod val="75000"/>
                <a:alpha val="50000"/>
              </a:schemeClr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5244" y="4342920"/>
            <a:ext cx="1578916" cy="12547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87160" y="4342919"/>
            <a:ext cx="1578916" cy="12547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5244" y="6101810"/>
            <a:ext cx="1578916" cy="12547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87158" y="6101809"/>
            <a:ext cx="1578916" cy="12547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58558" y="5312349"/>
            <a:ext cx="1578916" cy="1254704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510916" y="4771000"/>
            <a:ext cx="576975" cy="758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510916" y="5980040"/>
            <a:ext cx="576975" cy="758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6275686" y="4771000"/>
            <a:ext cx="576975" cy="758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275686" y="5980040"/>
            <a:ext cx="576975" cy="758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6996971" y="5413317"/>
            <a:ext cx="576975" cy="758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8283910" y="5043913"/>
            <a:ext cx="966757" cy="1255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GB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8921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840" y="291391"/>
            <a:ext cx="5394961" cy="70408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3079" y="1892097"/>
            <a:ext cx="1635384" cy="3046988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</a:t>
            </a:r>
          </a:p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</a:p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</a:p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দেখ 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3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075429" y="3196342"/>
            <a:ext cx="391454" cy="110799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15012" y="1973054"/>
            <a:ext cx="1023508" cy="5208809"/>
            <a:chOff x="7043975" y="1744182"/>
            <a:chExt cx="1186676" cy="4596008"/>
          </a:xfrm>
        </p:grpSpPr>
        <p:sp>
          <p:nvSpPr>
            <p:cNvPr id="3" name="Rectangle 2"/>
            <p:cNvSpPr/>
            <p:nvPr/>
          </p:nvSpPr>
          <p:spPr>
            <a:xfrm>
              <a:off x="7043975" y="1744182"/>
              <a:ext cx="1186676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GB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043975" y="2993302"/>
              <a:ext cx="1186676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GB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43975" y="4343298"/>
              <a:ext cx="1186676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GB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43975" y="5578190"/>
              <a:ext cx="1186676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GB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5016942" y="2561159"/>
            <a:ext cx="2161098" cy="11891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594197" y="4099561"/>
            <a:ext cx="2583843" cy="24841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282975" y="5410518"/>
            <a:ext cx="2895066" cy="13395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898189" y="2561160"/>
            <a:ext cx="3279852" cy="27458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089304" y="2064591"/>
            <a:ext cx="2966359" cy="5218997"/>
            <a:chOff x="1531451" y="1740930"/>
            <a:chExt cx="3439258" cy="4604997"/>
          </a:xfrm>
        </p:grpSpPr>
        <p:sp>
          <p:nvSpPr>
            <p:cNvPr id="2" name="Rectangle 1"/>
            <p:cNvSpPr/>
            <p:nvPr/>
          </p:nvSpPr>
          <p:spPr>
            <a:xfrm>
              <a:off x="1531451" y="1740930"/>
              <a:ext cx="3394364" cy="838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ee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2976" y="1779029"/>
              <a:ext cx="765402" cy="76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9" name="Picture 8" descr="ee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46009" y="1798079"/>
              <a:ext cx="765402" cy="76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0" name="Picture 9" descr="ee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1073" y="1798079"/>
              <a:ext cx="765402" cy="76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1" name="Picture 10" descr="ee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6808" y="1798079"/>
              <a:ext cx="765402" cy="76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3" name="Rectangle 12"/>
            <p:cNvSpPr/>
            <p:nvPr/>
          </p:nvSpPr>
          <p:spPr>
            <a:xfrm>
              <a:off x="1569032" y="3001509"/>
              <a:ext cx="3394364" cy="838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ee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1267" y="3020559"/>
              <a:ext cx="765402" cy="76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5" name="Picture 14" descr="ee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4300" y="3039609"/>
              <a:ext cx="765402" cy="76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6" name="Picture 15" descr="ee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9364" y="3039609"/>
              <a:ext cx="765402" cy="76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7" name="Rectangle 16"/>
            <p:cNvSpPr/>
            <p:nvPr/>
          </p:nvSpPr>
          <p:spPr>
            <a:xfrm>
              <a:off x="1576345" y="4274118"/>
              <a:ext cx="3394364" cy="838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ee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8287" y="4311285"/>
              <a:ext cx="765402" cy="76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9" name="Rectangle 18"/>
            <p:cNvSpPr/>
            <p:nvPr/>
          </p:nvSpPr>
          <p:spPr>
            <a:xfrm>
              <a:off x="1531451" y="5507727"/>
              <a:ext cx="3394364" cy="838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 descr="ee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8761" y="5578190"/>
              <a:ext cx="765402" cy="76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4" name="Picture 53" descr="ee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8123" y="5578190"/>
              <a:ext cx="765402" cy="76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4" name="Rectangle 3"/>
          <p:cNvSpPr/>
          <p:nvPr/>
        </p:nvSpPr>
        <p:spPr>
          <a:xfrm>
            <a:off x="2681988" y="495084"/>
            <a:ext cx="4946648" cy="12311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91435" tIns="45718" rIns="91435" bIns="45718">
            <a:spAutoFit/>
          </a:bodyPr>
          <a:lstStyle/>
          <a:p>
            <a:pPr lvl="1"/>
            <a:r>
              <a:rPr lang="en-US" sz="3700" dirty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37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bn-BD" sz="3700" dirty="0">
                <a:latin typeface="NikoshBAN" panose="02000000000000000000" pitchFamily="2" charset="0"/>
                <a:cs typeface="NikoshBAN" panose="02000000000000000000" pitchFamily="2" charset="0"/>
              </a:rPr>
              <a:t> ছবির</a:t>
            </a:r>
          </a:p>
          <a:p>
            <a:pPr lvl="1"/>
            <a:r>
              <a:rPr lang="bn-BD" sz="3700" dirty="0">
                <a:latin typeface="NikoshBAN" panose="02000000000000000000" pitchFamily="2" charset="0"/>
                <a:cs typeface="NikoshBAN" panose="02000000000000000000" pitchFamily="2" charset="0"/>
              </a:rPr>
              <a:t>সাথে লাইন টেনে মিল করঃ </a:t>
            </a:r>
            <a:endParaRPr lang="en-GB" sz="3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4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3985038C-FAE1-4034-ABB7-813A772D7B5E}"/>
              </a:ext>
            </a:extLst>
          </p:cNvPr>
          <p:cNvSpPr txBox="1">
            <a:spLocks/>
          </p:cNvSpPr>
          <p:nvPr/>
        </p:nvSpPr>
        <p:spPr>
          <a:xfrm>
            <a:off x="291205" y="2920943"/>
            <a:ext cx="4016151" cy="4506018"/>
          </a:xfrm>
          <a:prstGeom prst="rect">
            <a:avLst/>
          </a:prstGeom>
        </p:spPr>
        <p:txBody>
          <a:bodyPr lIns="91435" tIns="45718" rIns="91435" bIns="45718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DPE\Desktop\Manik si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240152"/>
            <a:ext cx="3680460" cy="397256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907280" y="655416"/>
            <a:ext cx="0" cy="6477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94910" y="1271807"/>
            <a:ext cx="0" cy="5302504"/>
          </a:xfrm>
          <a:prstGeom prst="line">
            <a:avLst/>
          </a:prstGeom>
          <a:ln w="28575">
            <a:solidFill>
              <a:srgbClr val="0DF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819650" y="1316873"/>
            <a:ext cx="0" cy="5302504"/>
          </a:xfrm>
          <a:prstGeom prst="line">
            <a:avLst/>
          </a:prstGeom>
          <a:ln w="28575">
            <a:solidFill>
              <a:srgbClr val="0DF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645536" y="4404363"/>
            <a:ext cx="3680459" cy="273921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gvt</a:t>
            </a:r>
            <a:r>
              <a:rPr lang="en-US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gvwgbyj</a:t>
            </a:r>
            <a:r>
              <a:rPr lang="en-US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Bmjvg</a:t>
            </a:r>
            <a:endParaRPr lang="en-US" sz="3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2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endParaRPr lang="en-US" sz="3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2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Ckvbcyi</a:t>
            </a:r>
            <a:r>
              <a:rPr lang="en-US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mitcÖvtwet</a:t>
            </a:r>
            <a:endParaRPr lang="en-US" sz="3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2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Kvnv‡ivj</a:t>
            </a:r>
            <a:r>
              <a:rPr lang="en-US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w`bvRcyi</a:t>
            </a:r>
            <a:r>
              <a:rPr lang="en-US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017977443</a:t>
            </a:r>
          </a:p>
          <a:p>
            <a:r>
              <a:rPr lang="en-US" sz="21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mominict9@gmail.com</a:t>
            </a:r>
            <a:endParaRPr lang="en-US" sz="21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2093" y="2381027"/>
            <a:ext cx="3437159" cy="2800767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none" lIns="91435" tIns="45718" rIns="91435" bIns="45718">
            <a:spAutoFit/>
          </a:bodyPr>
          <a:lstStyle/>
          <a:p>
            <a:pPr algn="ctr"/>
            <a:r>
              <a:rPr lang="en-US" sz="8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8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465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4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85" y="2257520"/>
            <a:ext cx="1687456" cy="1593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2257520"/>
            <a:ext cx="1431995" cy="1593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1" y="2257520"/>
            <a:ext cx="1462920" cy="1593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85" y="4052651"/>
            <a:ext cx="1150018" cy="12592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103" y="4052651"/>
            <a:ext cx="1150018" cy="12592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21" y="4074034"/>
            <a:ext cx="1150018" cy="12592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39" y="4074034"/>
            <a:ext cx="1150018" cy="12592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23092" y="1240365"/>
            <a:ext cx="5731925" cy="78482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bn-BD" sz="4500" dirty="0">
                <a:solidFill>
                  <a:srgbClr val="FFFF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মুরগি ও কয়টি প্রজাপতি?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94" y="4052651"/>
            <a:ext cx="1150018" cy="12592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051" y="2257520"/>
            <a:ext cx="1325255" cy="1593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3091" y="409368"/>
            <a:ext cx="1898277" cy="83099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bn-BD" sz="4800" dirty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800" dirty="0">
              <a:solidFill>
                <a:srgbClr val="FFFF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397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0" y="154675"/>
            <a:ext cx="5297038" cy="5119731"/>
          </a:xfrm>
          <a:prstGeom prst="irregularSeal2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26" name="Picture 2" descr="E:\flowers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b="3754"/>
          <a:stretch/>
        </p:blipFill>
        <p:spPr bwMode="auto">
          <a:xfrm>
            <a:off x="5297038" y="932689"/>
            <a:ext cx="4679442" cy="6200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624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FFCC99"/>
            </a:gs>
            <a:gs pos="97000">
              <a:srgbClr val="99CCFF"/>
            </a:gs>
            <a:gs pos="89000">
              <a:srgbClr val="9966FF"/>
            </a:gs>
            <a:gs pos="91000">
              <a:srgbClr val="CC99FF"/>
            </a:gs>
            <a:gs pos="93000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5650" y="989570"/>
            <a:ext cx="3943350" cy="78482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bn-BD" sz="4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পরিচিতিঃ</a:t>
            </a:r>
            <a:endParaRPr lang="en-US" sz="4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120" y="2578150"/>
            <a:ext cx="5730240" cy="3046988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lvl="0"/>
            <a:r>
              <a:rPr lang="bn-BD" sz="4800" dirty="0">
                <a:solidFill>
                  <a:srgbClr val="002060"/>
                </a:solidFill>
                <a:latin typeface="N[koshBan"/>
                <a:cs typeface="NikoshBAN" panose="02000000000000000000" pitchFamily="2" charset="0"/>
              </a:rPr>
              <a:t>বিষয়ঃ প্রাথমিক 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bn-BD" sz="4800" dirty="0">
                <a:solidFill>
                  <a:srgbClr val="002060"/>
                </a:solidFill>
                <a:latin typeface="N[koshBan"/>
                <a:cs typeface="NikoshBAN" panose="02000000000000000000" pitchFamily="2" charset="0"/>
              </a:rPr>
              <a:t> </a:t>
            </a:r>
          </a:p>
          <a:p>
            <a:r>
              <a:rPr lang="bn-BD" sz="4800" dirty="0">
                <a:solidFill>
                  <a:srgbClr val="002060"/>
                </a:solidFill>
                <a:latin typeface="N[koshBan"/>
                <a:cs typeface="NikoshBAN" panose="02000000000000000000" pitchFamily="2" charset="0"/>
              </a:rPr>
              <a:t>শ্রেণিঃ 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BD" sz="4800" dirty="0">
                <a:solidFill>
                  <a:srgbClr val="002060"/>
                </a:solidFill>
                <a:latin typeface="N[koshBan"/>
                <a:cs typeface="NikoshBAN" panose="02000000000000000000" pitchFamily="2" charset="0"/>
              </a:rPr>
              <a:t> </a:t>
            </a:r>
          </a:p>
          <a:p>
            <a:r>
              <a:rPr lang="bn-BD" sz="4800" dirty="0">
                <a:solidFill>
                  <a:srgbClr val="002060"/>
                </a:solidFill>
                <a:latin typeface="N[koshBan"/>
                <a:cs typeface="NikoshBAN" panose="02000000000000000000" pitchFamily="2" charset="0"/>
              </a:rPr>
              <a:t>অধ্যায়ঃ৩</a:t>
            </a:r>
            <a:endParaRPr lang="en-US" sz="4800" dirty="0">
              <a:solidFill>
                <a:srgbClr val="002060"/>
              </a:solidFill>
              <a:latin typeface="N[koshBan"/>
              <a:cs typeface="NikoshBAN" panose="02000000000000000000" pitchFamily="2" charset="0"/>
            </a:endParaRPr>
          </a:p>
          <a:p>
            <a:r>
              <a:rPr lang="bn-IN" sz="4800" dirty="0">
                <a:solidFill>
                  <a:srgbClr val="002060"/>
                </a:solidFill>
                <a:latin typeface="N[koshBan"/>
                <a:cs typeface="NikoshBAN" panose="02000000000000000000" pitchFamily="2" charset="0"/>
              </a:rPr>
              <a:t>পাঠ্যাংশঃ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3.1</a:t>
            </a:r>
            <a:r>
              <a:rPr lang="en-US" sz="4800" dirty="0">
                <a:solidFill>
                  <a:srgbClr val="002060"/>
                </a:solidFill>
                <a:latin typeface="N[koshBan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(1-5)</a:t>
            </a:r>
            <a:r>
              <a:rPr lang="bn-BD" sz="4800" dirty="0">
                <a:solidFill>
                  <a:srgbClr val="002060"/>
                </a:solidFill>
                <a:latin typeface="N[koshBan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9824" r="7780" b="8781"/>
          <a:stretch/>
        </p:blipFill>
        <p:spPr bwMode="auto">
          <a:xfrm>
            <a:off x="7543800" y="2578152"/>
            <a:ext cx="2460319" cy="304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13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1386155" y="1433023"/>
            <a:ext cx="7337021" cy="1193338"/>
          </a:xfrm>
          <a:prstGeom prst="ribbon2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শিখনফল-</a:t>
            </a:r>
            <a:endParaRPr lang="en-GB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6321" y="3336479"/>
            <a:ext cx="8686799" cy="87930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bn-BD" sz="3700" dirty="0">
                <a:latin typeface="NikoshBAN" panose="02000000000000000000" pitchFamily="2" charset="0"/>
                <a:cs typeface="NikoshBAN" panose="02000000000000000000" pitchFamily="2" charset="0"/>
              </a:rPr>
              <a:t>২.১.১ – ১ থেকে </a:t>
            </a:r>
            <a:r>
              <a:rPr lang="en-US" sz="37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700" dirty="0">
                <a:latin typeface="NikoshBAN" panose="02000000000000000000" pitchFamily="2" charset="0"/>
                <a:cs typeface="NikoshBAN" panose="02000000000000000000" pitchFamily="2" charset="0"/>
              </a:rPr>
              <a:t> পর্যন্ত বাস্তব উপকরণ গণনা করতে পারবে।</a:t>
            </a:r>
            <a:endParaRPr lang="en-GB" sz="3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98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66CCFF"/>
            </a:gs>
            <a:gs pos="57000">
              <a:srgbClr val="FF0000"/>
            </a:gs>
            <a:gs pos="49000">
              <a:schemeClr val="accent3">
                <a:lumMod val="75000"/>
              </a:schemeClr>
            </a:gs>
            <a:gs pos="32910">
              <a:schemeClr val="accent6">
                <a:lumMod val="60000"/>
                <a:lumOff val="40000"/>
              </a:schemeClr>
            </a:gs>
            <a:gs pos="24154">
              <a:schemeClr val="accent1">
                <a:lumMod val="60000"/>
                <a:lumOff val="40000"/>
              </a:schemeClr>
            </a:gs>
            <a:gs pos="65000">
              <a:srgbClr val="FFFF00"/>
            </a:gs>
            <a:gs pos="82000">
              <a:srgbClr val="FFCCCC"/>
            </a:gs>
            <a:gs pos="40800">
              <a:schemeClr val="accent4"/>
            </a:gs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92000">
              <a:srgbClr val="BE8DD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942835"/>
              </p:ext>
            </p:extLst>
          </p:nvPr>
        </p:nvGraphicFramePr>
        <p:xfrm>
          <a:off x="4785360" y="369855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5360" y="369855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0952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accent5">
                <a:lumMod val="60000"/>
                <a:lumOff val="40000"/>
              </a:schemeClr>
            </a:gs>
            <a:gs pos="54000">
              <a:schemeClr val="accent4">
                <a:lumMod val="60000"/>
                <a:lumOff val="40000"/>
              </a:schemeClr>
            </a:gs>
            <a:gs pos="34000">
              <a:schemeClr val="accent2">
                <a:lumMod val="60000"/>
                <a:lumOff val="4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16740" y="2902160"/>
            <a:ext cx="2696572" cy="707886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algn="ctr"/>
            <a:r>
              <a:rPr lang="bn-BD" sz="4000" b="1" dirty="0">
                <a:solidFill>
                  <a:srgbClr val="FFFF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- </a:t>
            </a:r>
            <a:endParaRPr lang="en-GB" sz="4000" b="1" dirty="0">
              <a:solidFill>
                <a:srgbClr val="FFFF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07405" y="4052047"/>
            <a:ext cx="2071400" cy="707886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lvl="0" algn="ctr"/>
            <a:r>
              <a:rPr lang="bn-BD" sz="4000" b="1" dirty="0">
                <a:solidFill>
                  <a:srgbClr val="FFFF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গণনা</a:t>
            </a:r>
            <a:endParaRPr lang="en-GB" sz="4000" b="1" dirty="0">
              <a:solidFill>
                <a:srgbClr val="FFFF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21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917">
              <a:schemeClr val="bg1"/>
            </a:gs>
            <a:gs pos="83000">
              <a:srgbClr val="BE8DDF"/>
            </a:gs>
            <a:gs pos="89999">
              <a:srgbClr val="00B050"/>
            </a:gs>
            <a:gs pos="94000">
              <a:srgbClr val="FF000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5787" y="3782347"/>
            <a:ext cx="2740326" cy="707882"/>
          </a:xfrm>
          <a:prstGeom prst="rect">
            <a:avLst/>
          </a:prstGeom>
          <a:solidFill>
            <a:schemeClr val="bg1"/>
          </a:solidFill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পাখি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DPE\Desktop\vector-flying-bird-clipart-s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3837" b="55154"/>
          <a:stretch/>
        </p:blipFill>
        <p:spPr bwMode="auto">
          <a:xfrm>
            <a:off x="181763" y="1894492"/>
            <a:ext cx="1283970" cy="102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PE\Desktop\vector-flying-bird-clipart-s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3837" b="55154"/>
          <a:stretch/>
        </p:blipFill>
        <p:spPr bwMode="auto">
          <a:xfrm>
            <a:off x="181763" y="1894492"/>
            <a:ext cx="1283970" cy="102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DPE\Desktop\vector-flying-bird-clipart-s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3837" b="55154"/>
          <a:stretch/>
        </p:blipFill>
        <p:spPr bwMode="auto">
          <a:xfrm>
            <a:off x="181763" y="1894492"/>
            <a:ext cx="1283970" cy="102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PE\Desktop\vector-flying-bird-clipart-s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3837" b="55154"/>
          <a:stretch/>
        </p:blipFill>
        <p:spPr bwMode="auto">
          <a:xfrm>
            <a:off x="181763" y="1894492"/>
            <a:ext cx="1283970" cy="102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DPE\Desktop\vector-flying-bird-clipart-s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3837" b="55154"/>
          <a:stretch/>
        </p:blipFill>
        <p:spPr bwMode="auto">
          <a:xfrm>
            <a:off x="181763" y="1894492"/>
            <a:ext cx="1283970" cy="102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1763" y="1894492"/>
            <a:ext cx="1403197" cy="1021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8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3092E-7 3.72549E-6 L 0.73385 -0.0245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85" y="-1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3092E-7 3.72549E-6 L 0.6099 -0.0226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95" y="-1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3092E-7 3.72549E-6 L 0.48928 -0.0185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57" y="-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3092E-7 3.72549E-6 L 0.35885 -0.0169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5" y="-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3092E-7 3.72549E-6 L 0.23249 -0.0085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4" y="-4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PE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3" t="51043" r="2303" b="7078"/>
          <a:stretch/>
        </p:blipFill>
        <p:spPr bwMode="auto">
          <a:xfrm>
            <a:off x="5044440" y="2313327"/>
            <a:ext cx="394784" cy="37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86625" y="821085"/>
            <a:ext cx="3278055" cy="83099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কাঠি 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িঃ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9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PE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3" t="51043" r="2303" b="7078"/>
          <a:stretch/>
        </p:blipFill>
        <p:spPr bwMode="auto">
          <a:xfrm>
            <a:off x="5044440" y="2313327"/>
            <a:ext cx="394784" cy="37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86625" y="821085"/>
            <a:ext cx="3278055" cy="83099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কাঠি 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িঃ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DPE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3" t="51043" r="2303" b="7078"/>
          <a:stretch/>
        </p:blipFill>
        <p:spPr bwMode="auto">
          <a:xfrm>
            <a:off x="5661999" y="2313326"/>
            <a:ext cx="394784" cy="37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65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62327"/>
      </a:dk2>
      <a:lt2>
        <a:srgbClr val="FDFCFA"/>
      </a:lt2>
      <a:accent1>
        <a:srgbClr val="856835"/>
      </a:accent1>
      <a:accent2>
        <a:srgbClr val="454F52"/>
      </a:accent2>
      <a:accent3>
        <a:srgbClr val="236869"/>
      </a:accent3>
      <a:accent4>
        <a:srgbClr val="AD6675"/>
      </a:accent4>
      <a:accent5>
        <a:srgbClr val="795272"/>
      </a:accent5>
      <a:accent6>
        <a:srgbClr val="387D9D"/>
      </a:accent6>
      <a:hlink>
        <a:srgbClr val="387D9D"/>
      </a:hlink>
      <a:folHlink>
        <a:srgbClr val="AD6675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7BB72121-E1DC-4E3B-8C88-6F44201D420D}"/>
    </a:ext>
  </a:extLst>
</a:theme>
</file>

<file path=ppt/theme/theme5.xml><?xml version="1.0" encoding="utf-8"?>
<a:theme xmlns:a="http://schemas.openxmlformats.org/drawingml/2006/main" name="1_Feathered">
  <a:themeElements>
    <a:clrScheme name="Feathered">
      <a:dk1>
        <a:sysClr val="windowText" lastClr="000000"/>
      </a:dk1>
      <a:lt1>
        <a:sysClr val="window" lastClr="FFFFFF"/>
      </a:lt1>
      <a:dk2>
        <a:srgbClr val="162327"/>
      </a:dk2>
      <a:lt2>
        <a:srgbClr val="FDFCFA"/>
      </a:lt2>
      <a:accent1>
        <a:srgbClr val="856835"/>
      </a:accent1>
      <a:accent2>
        <a:srgbClr val="454F52"/>
      </a:accent2>
      <a:accent3>
        <a:srgbClr val="236869"/>
      </a:accent3>
      <a:accent4>
        <a:srgbClr val="AD6675"/>
      </a:accent4>
      <a:accent5>
        <a:srgbClr val="795272"/>
      </a:accent5>
      <a:accent6>
        <a:srgbClr val="387D9D"/>
      </a:accent6>
      <a:hlink>
        <a:srgbClr val="387D9D"/>
      </a:hlink>
      <a:folHlink>
        <a:srgbClr val="AD6675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7BB72121-E1DC-4E3B-8C88-6F44201D420D}"/>
    </a:ext>
  </a:extLst>
</a:theme>
</file>

<file path=ppt/theme/theme6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6D9F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EB2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126</Words>
  <Application>Microsoft Office PowerPoint</Application>
  <PresentationFormat>Custom</PresentationFormat>
  <Paragraphs>48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Celestial</vt:lpstr>
      <vt:lpstr>Slice</vt:lpstr>
      <vt:lpstr>Facet</vt:lpstr>
      <vt:lpstr>Feathered</vt:lpstr>
      <vt:lpstr>1_Feathered</vt:lpstr>
      <vt:lpstr>Office Theme</vt:lpstr>
      <vt:lpstr>1_Office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PTI-DINAJPUR</dc:creator>
  <cp:lastModifiedBy>DPE</cp:lastModifiedBy>
  <cp:revision>120</cp:revision>
  <dcterms:created xsi:type="dcterms:W3CDTF">2019-03-03T05:29:12Z</dcterms:created>
  <dcterms:modified xsi:type="dcterms:W3CDTF">2020-03-17T17:43:28Z</dcterms:modified>
</cp:coreProperties>
</file>