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84" r:id="rId3"/>
    <p:sldId id="285" r:id="rId4"/>
    <p:sldId id="287" r:id="rId5"/>
    <p:sldId id="288" r:id="rId6"/>
    <p:sldId id="289" r:id="rId7"/>
    <p:sldId id="266" r:id="rId8"/>
    <p:sldId id="267" r:id="rId9"/>
    <p:sldId id="268" r:id="rId10"/>
    <p:sldId id="269" r:id="rId11"/>
    <p:sldId id="263" r:id="rId12"/>
    <p:sldId id="264" r:id="rId13"/>
    <p:sldId id="282" r:id="rId14"/>
    <p:sldId id="265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13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C96F-94B4-4155-AFFC-51759C30AA2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8229" y="344775"/>
            <a:ext cx="5036695" cy="98392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1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65" y="1603948"/>
            <a:ext cx="8424471" cy="4991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538170"/>
            <a:ext cx="3810000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" y="538171"/>
            <a:ext cx="3923885" cy="29542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91100" y="3757620"/>
            <a:ext cx="3890963" cy="2643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‘বিল গেটস’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সিস্টেমের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বিকাশক 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05203" y="3757620"/>
            <a:ext cx="4566822" cy="2643188"/>
          </a:xfrm>
          <a:prstGeom prst="snip2Same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হাতে বিকশিত হয়, এমএস ডস ও উইন্ডোজ। যা দ্বারা বিশ্বের অধিকাংশ কম্পিউটার পরিচালিত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5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8" y="481020"/>
            <a:ext cx="3428999" cy="3428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42355"/>
            <a:ext cx="4501762" cy="3367664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5610225" y="4457708"/>
            <a:ext cx="3128962" cy="1600192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‘টিম’ বার্নাস-লি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85750" y="4200532"/>
            <a:ext cx="4838700" cy="2285993"/>
          </a:xfrm>
          <a:prstGeom prst="snip2SameRect">
            <a:avLst>
              <a:gd name="adj1" fmla="val 16667"/>
              <a:gd name="adj2" fmla="val 106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ওয়াইড ওয়েবের জনক। নেটওয়ার্ক প্রযুক্তির বিকাশের ফলে বিশ্বে ইন্টারনেট বিস্তৃত এবং অর্থনীতি শক্তিশালী হচ্ছে।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14318"/>
            <a:ext cx="2547938" cy="3821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350403"/>
            <a:ext cx="5634037" cy="3783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5550" y="4843456"/>
            <a:ext cx="2547938" cy="1157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জাকারবার্গ </a:t>
            </a:r>
          </a:p>
          <a:p>
            <a:pPr algn="ctr"/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 ১৪ ১৯৮৪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42888" y="4286244"/>
            <a:ext cx="5843587" cy="2271713"/>
          </a:xfrm>
          <a:prstGeom prst="flowChartAlternate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মাধ্যম ‘ফেসবুক’ এর জনক। ১১৯ কোটির বেশি লোক বর্তমানে ফেসবুক ব্যবহার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7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>
              <a:buFont typeface="Wingdings" pitchFamily="2" charset="2"/>
              <a:buChar char="Ø"/>
            </a:pPr>
            <a:endParaRPr lang="en-US" sz="4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4400" dirty="0" smtClean="0"/>
              <a:t>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04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571625" y="357188"/>
            <a:ext cx="6215063" cy="1628775"/>
          </a:xfrm>
          <a:prstGeom prst="wave">
            <a:avLst>
              <a:gd name="adj1" fmla="val 4605"/>
              <a:gd name="adj2" fmla="val 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66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b="1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66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" y="2433637"/>
            <a:ext cx="4047568" cy="27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9" y="2433242"/>
            <a:ext cx="3662381" cy="27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7751" y="5319368"/>
            <a:ext cx="6829425" cy="1338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ই-লার্নিং পদ্ধতি। যা ব্যবহার করে শিক্ষা ব্যবস্থা বিকশিত হচ্ছে। 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7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3" y="769902"/>
            <a:ext cx="4014787" cy="31591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3036" y="4352925"/>
            <a:ext cx="6143628" cy="17716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শিক্ষকের ভিডিওর মাধ্যমে বিভিন্ন স্কুলে পাঠদান।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4" y="769903"/>
            <a:ext cx="4843315" cy="3160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32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900098"/>
            <a:ext cx="4014790" cy="2714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900098"/>
            <a:ext cx="4306171" cy="2876077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521493" y="4100504"/>
            <a:ext cx="8043863" cy="2300288"/>
          </a:xfrm>
          <a:prstGeom prst="flowChartAlternateProcess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 উন্মুক্ত পৃথিবীর বড় বড় বিশ্ববিদ্যালয়ের অসংখ্য কোর্স। যা গ্রহনে উপকৃত হওয়া যায়।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3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9844" y="3638550"/>
            <a:ext cx="8646980" cy="2214563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কীভাবে বিশ্ব অর্থনীতি শক্তিশালী হচ্ছে। 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42887" y="671513"/>
            <a:ext cx="8643937" cy="2214563"/>
          </a:xfrm>
          <a:prstGeom prst="ribbon">
            <a:avLst>
              <a:gd name="adj1" fmla="val 16667"/>
              <a:gd name="adj2" fmla="val 660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ln w="24500" cmpd="dbl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ln w="24500" cmpd="dbl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ln w="24500" cmpd="dbl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7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014663" y="385763"/>
            <a:ext cx="3800475" cy="2016061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8000" b="1">
                <a:ln w="66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8000" b="1" dirty="0">
              <a:ln w="66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imag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2"/>
          <a:stretch>
            <a:fillRect/>
          </a:stretch>
        </p:blipFill>
        <p:spPr bwMode="auto">
          <a:xfrm>
            <a:off x="5112342" y="2995899"/>
            <a:ext cx="3813345" cy="23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3261" y="2819210"/>
            <a:ext cx="4791456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জগদীশ চন্দ্র বসু কোন দেশের বিজ্ঞানী?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ই-মেইল এর জনক কে?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বিশ্বে কত লোক ফেসবুক ব্যবহার করে?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ই-লার্নিং কি সনাতন পদ্ধতিতে পাঠদানের বিকল্প?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897" y="3048003"/>
            <a:ext cx="7879516" cy="28432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মান উন্নয়নে ই-লার্নিং কী ভূমিকা পালন করতে পারে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4896" y="639314"/>
            <a:ext cx="7879517" cy="1957588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bn-BD" sz="4800" dirty="0" smtClean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u="sng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u="sng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u="sng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4282" y="779489"/>
            <a:ext cx="716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95" y="1948721"/>
            <a:ext cx="4437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হোসনেয়ারা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রাগৈ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শাহরাস্তি,চাঁদপুর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134" y="2143593"/>
            <a:ext cx="3252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শ্রেনি-নবম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বিষয়-আইসিটি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অধ্যায়-প্রথম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তারিখঃ১৪/০৩/২০২০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387778" y="3657601"/>
            <a:ext cx="3357797" cy="2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114800" y="3725056"/>
            <a:ext cx="2518348" cy="1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515197" y="3710065"/>
            <a:ext cx="250335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9055" y="299802"/>
            <a:ext cx="5051685" cy="17538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8" y="2323476"/>
            <a:ext cx="7854846" cy="4197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8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4538" y="224852"/>
            <a:ext cx="768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3" y="1004342"/>
            <a:ext cx="4275507" cy="3147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90" y="1019331"/>
            <a:ext cx="4224845" cy="316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4182256"/>
            <a:ext cx="4257205" cy="2396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20" y="4182256"/>
            <a:ext cx="4257206" cy="2470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869430" y="839449"/>
            <a:ext cx="7270229" cy="397239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8643" y="629587"/>
            <a:ext cx="4152275" cy="759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8721" y="2578308"/>
            <a:ext cx="62508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/>
              <a:t>২।ই-লার্নিং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3908" y="359764"/>
            <a:ext cx="5546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3387" y="1633928"/>
            <a:ext cx="3793839" cy="2173573"/>
            <a:chOff x="433387" y="2256208"/>
            <a:chExt cx="3967163" cy="27518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87" y="3956474"/>
              <a:ext cx="3967163" cy="10515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0" y="2256208"/>
              <a:ext cx="3810000" cy="145914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21" y="1528997"/>
            <a:ext cx="4152274" cy="23534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9785" y="3897443"/>
            <a:ext cx="4197246" cy="27282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ও চৌম্বক বলকে একত্র করে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1941" y="4077325"/>
            <a:ext cx="4257207" cy="2488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kern="1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</a:t>
            </a:r>
          </a:p>
          <a:p>
            <a:pPr algn="ctr"/>
            <a:r>
              <a:rPr lang="bn-BD" sz="3200" b="1" kern="1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9" y="345974"/>
            <a:ext cx="4655771" cy="4494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26340" y="5184046"/>
            <a:ext cx="3814762" cy="1033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kern="1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বসু</a:t>
            </a:r>
          </a:p>
          <a:p>
            <a:pPr algn="ctr"/>
            <a:r>
              <a:rPr lang="bn-BD" sz="3600" kern="1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3512" y="345974"/>
            <a:ext cx="3600450" cy="5206634"/>
            <a:chOff x="5300662" y="345974"/>
            <a:chExt cx="3600450" cy="5206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3" y="345974"/>
              <a:ext cx="3600449" cy="26968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662" y="3313770"/>
              <a:ext cx="3542043" cy="2238838"/>
            </a:xfrm>
            <a:prstGeom prst="rect">
              <a:avLst/>
            </a:prstGeom>
          </p:spPr>
        </p:pic>
      </p:grpSp>
      <p:sp>
        <p:nvSpPr>
          <p:cNvPr id="6" name="Flowchart: Card 5"/>
          <p:cNvSpPr/>
          <p:nvPr/>
        </p:nvSpPr>
        <p:spPr>
          <a:xfrm>
            <a:off x="4772024" y="5700713"/>
            <a:ext cx="4071937" cy="100238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 তরংগ ব্যবহার করে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প্রেরণে সফল হন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295275"/>
            <a:ext cx="4133851" cy="310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" y="4238626"/>
            <a:ext cx="4341693" cy="2424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49" y="2726530"/>
            <a:ext cx="2362201" cy="236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9" y="364329"/>
            <a:ext cx="2362201" cy="2362201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4891089" y="5362575"/>
            <a:ext cx="3929062" cy="130016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প্রথম ই-মেইল সিস্টেম চালু করেন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642938" y="3538538"/>
            <a:ext cx="3886200" cy="557212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7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814388"/>
            <a:ext cx="3943475" cy="29003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19762" y="4265978"/>
            <a:ext cx="3714812" cy="1634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17069" y="4265978"/>
            <a:ext cx="4505324" cy="1634760"/>
          </a:xfrm>
          <a:prstGeom prst="round2Diag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 কোম্পাণীর জনক, যার হাতে </a:t>
            </a:r>
            <a:r>
              <a:rPr lang="en-US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PC </a:t>
            </a:r>
            <a:r>
              <a:rPr lang="bn-BD" sz="3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নানান পর্যায় বিকশিত হয়।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5" y="828676"/>
            <a:ext cx="4653688" cy="2900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2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310</Words>
  <Application>Microsoft Office PowerPoint</Application>
  <PresentationFormat>On-screen Show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একক কাজ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Ragoi High School</cp:lastModifiedBy>
  <cp:revision>118</cp:revision>
  <dcterms:created xsi:type="dcterms:W3CDTF">2015-01-07T02:53:07Z</dcterms:created>
  <dcterms:modified xsi:type="dcterms:W3CDTF">2020-03-14T04:34:06Z</dcterms:modified>
</cp:coreProperties>
</file>