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4" r:id="rId2"/>
    <p:sldId id="277" r:id="rId3"/>
    <p:sldId id="258" r:id="rId4"/>
    <p:sldId id="275" r:id="rId5"/>
    <p:sldId id="259" r:id="rId6"/>
    <p:sldId id="260" r:id="rId7"/>
    <p:sldId id="267" r:id="rId8"/>
    <p:sldId id="268" r:id="rId9"/>
    <p:sldId id="269" r:id="rId10"/>
    <p:sldId id="262" r:id="rId11"/>
    <p:sldId id="270" r:id="rId12"/>
    <p:sldId id="271" r:id="rId13"/>
    <p:sldId id="27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D60093"/>
    <a:srgbClr val="FF0000"/>
    <a:srgbClr val="0000FF"/>
    <a:srgbClr val="006600"/>
    <a:srgbClr val="000000"/>
    <a:srgbClr val="660066"/>
    <a:srgbClr val="18FA4E"/>
    <a:srgbClr val="4919F9"/>
    <a:srgbClr val="F71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1" autoAdjust="0"/>
    <p:restoredTop sz="94660"/>
  </p:normalViewPr>
  <p:slideViewPr>
    <p:cSldViewPr>
      <p:cViewPr>
        <p:scale>
          <a:sx n="51" d="100"/>
          <a:sy n="51" d="100"/>
        </p:scale>
        <p:origin x="-168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8A0C5-A257-4447-B746-3547414084CE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C061-848B-420D-B0D9-66D838BBB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6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1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9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6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01962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জানাই লাল গোলাপের শুভেচ্ছা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ture 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57510" y="3200094"/>
            <a:ext cx="3352186" cy="3352800"/>
          </a:xfrm>
          <a:prstGeom prst="flowChartConnector">
            <a:avLst/>
          </a:prstGeom>
        </p:spPr>
      </p:pic>
      <p:pic>
        <p:nvPicPr>
          <p:cNvPr id="11" name="Picture 10" descr="Picture 0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755173" y="3383575"/>
            <a:ext cx="3443652" cy="3505198"/>
          </a:xfrm>
          <a:prstGeom prst="flowChartConnec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103663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6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icture 11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2043000" cy="2209800"/>
          </a:xfrm>
        </p:spPr>
      </p:pic>
      <p:pic>
        <p:nvPicPr>
          <p:cNvPr id="5" name="Picture 4" descr="Picture 08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905000"/>
            <a:ext cx="2076450" cy="2166938"/>
          </a:xfrm>
          <a:prstGeom prst="rect">
            <a:avLst/>
          </a:prstGeom>
        </p:spPr>
      </p:pic>
      <p:pic>
        <p:nvPicPr>
          <p:cNvPr id="6" name="Picture 5" descr="Picture 08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1752600"/>
            <a:ext cx="2971800" cy="2362200"/>
          </a:xfrm>
          <a:prstGeom prst="rect">
            <a:avLst/>
          </a:prstGeom>
        </p:spPr>
      </p:pic>
      <p:pic>
        <p:nvPicPr>
          <p:cNvPr id="7" name="Picture 6" descr="Picture 08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1346" y="4038600"/>
            <a:ext cx="2894853" cy="2362200"/>
          </a:xfrm>
          <a:prstGeom prst="rect">
            <a:avLst/>
          </a:prstGeom>
        </p:spPr>
      </p:pic>
      <p:pic>
        <p:nvPicPr>
          <p:cNvPr id="8" name="Picture 7" descr="Picture 09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0149" y="3810000"/>
            <a:ext cx="2544051" cy="2796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9000" y="44196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 বলতে পার এগুলো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সের ছবি?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6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 আরো কিছু ছবি দেখ</a:t>
            </a:r>
            <a:endParaRPr lang="en-US" sz="60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icture 1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00200"/>
            <a:ext cx="7010400" cy="3657600"/>
          </a:xfrm>
        </p:spPr>
      </p:pic>
      <p:sp>
        <p:nvSpPr>
          <p:cNvPr id="7" name="TextBox 6"/>
          <p:cNvSpPr txBox="1"/>
          <p:nvPr/>
        </p:nvSpPr>
        <p:spPr>
          <a:xfrm>
            <a:off x="2667000" y="5334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Ram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0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4469388" cy="4525963"/>
          </a:xfrm>
        </p:spPr>
      </p:pic>
      <p:sp>
        <p:nvSpPr>
          <p:cNvPr id="6" name="TextBox 5"/>
          <p:cNvSpPr txBox="1"/>
          <p:nvPr/>
        </p:nvSpPr>
        <p:spPr>
          <a:xfrm>
            <a:off x="4724400" y="1828800"/>
            <a:ext cx="4114800" cy="1873270"/>
          </a:xfrm>
          <a:prstGeom prst="ribbon2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ওয়েভ ক্যামেরা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08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304800"/>
            <a:ext cx="5969000" cy="386080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1600200" y="4343400"/>
            <a:ext cx="6096000" cy="1349633"/>
          </a:xfrm>
          <a:prstGeom prst="doubleWave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প্রিন্টার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57200"/>
            <a:ext cx="3124200" cy="9144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284287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ক-দল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048000"/>
            <a:ext cx="4040188" cy="3001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Computer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কি?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 ভাবে ইনপুট যন্ত্রগুলো কাজ করে।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08087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খ-দল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048000"/>
            <a:ext cx="4041775" cy="30781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Computer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কয়েকটি ইনপুট যন্ত্রের নাম লিখ।</a:t>
            </a:r>
            <a:endParaRPr lang="en-US" sz="3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p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কী-বোর্ড কোন ধরনের ডিভাইস ?</a:t>
            </a:r>
          </a:p>
          <a:p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ক্যামেরা কত ধরনের হতে পারে ?</a:t>
            </a:r>
          </a:p>
          <a:p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মাউসের কয়টি বা</a:t>
            </a:r>
            <a:r>
              <a:rPr lang="en-US" sz="48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bn-BD" sz="4800" b="1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ন আছে ?</a:t>
            </a:r>
            <a:endParaRPr lang="en-US" sz="4800" b="1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848600" cy="3733800"/>
          </a:xfrm>
          <a:prstGeom prst="ellipseRibbon">
            <a:avLst>
              <a:gd name="adj1" fmla="val 25000"/>
              <a:gd name="adj2" fmla="val 49515"/>
              <a:gd name="adj3" fmla="val 12500"/>
            </a:avLst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ব্যবহারের বিভিন্ন ক্ষেত্র গুলো বর্ননা কর।</a:t>
            </a:r>
            <a:endParaRPr lang="en-US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57200"/>
            <a:ext cx="5105400" cy="1219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ড়ী</a:t>
            </a:r>
            <a:r>
              <a:rPr lang="bn-BD" sz="7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7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1"/>
            <a:ext cx="5867400" cy="1523999"/>
          </a:xfrm>
          <a:prstGeom prst="flowChartPreparation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 0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032952" y="2815647"/>
            <a:ext cx="3657603" cy="3817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4" descr="Picture 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33401" y="2743202"/>
            <a:ext cx="3657600" cy="396239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66FF"/>
          </a:solidFill>
        </p:spPr>
        <p:txBody>
          <a:bodyPr>
            <a:normAutofit/>
          </a:bodyPr>
          <a:lstStyle/>
          <a:p>
            <a:r>
              <a:rPr lang="bn-IN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কাকন </a:t>
            </a:r>
            <a:r>
              <a:rPr lang="bn-IN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চন্দ্র মন্ডল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 (কম্পিউটার),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রাজঘাট জাফরপুর মাধ্যমিক বালিকা বিদ্যালয়,</a:t>
            </a:r>
            <a:endParaRPr lang="en-US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নওয়াপাড়া,অভয়নগর,যশোর।</a:t>
            </a:r>
            <a:endParaRPr lang="en-US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+mj-lt"/>
                <a:cs typeface="NikoshBAN" pitchFamily="2" charset="0"/>
              </a:rPr>
              <a:t>Mob:- 01911 810766,  01718 749127.</a:t>
            </a:r>
          </a:p>
          <a:p>
            <a:pPr marL="0" indent="0"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Email:-kakonict@gmail.com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02538"/>
            <a:ext cx="1733756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bn-BD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পরিচিতিঃ </a:t>
            </a:r>
            <a:endParaRPr lang="en-US" sz="66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prstGeom prst="flowChartDelay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ষষ্ঠ</a:t>
            </a:r>
          </a:p>
          <a:p>
            <a:pPr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pPr>
              <a:buNone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55626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bn-IN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কম্পিউটারের বিভিন্ন ইনপুট ডিভাইস সম্পর্কে বলতে পারবে।</a:t>
            </a:r>
            <a:r>
              <a:rPr lang="bn-BD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3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রনের</a:t>
            </a:r>
            <a:r>
              <a:rPr lang="bn-BD" sz="36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ক্যামেরার নাম বলতে পারবে।</a:t>
            </a:r>
            <a:b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  ইনপুট ডিভাইসের ব্যবহার সম্পর্কে বলতে পারবে</a:t>
            </a:r>
            <a:r>
              <a:rPr lang="bn-BD" sz="4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915400" cy="2514599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u="sng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পাঠ ঘোষনাঃ </a:t>
            </a:r>
            <a:endParaRPr lang="en-US" sz="7200" u="sng" dirty="0">
              <a:solidFill>
                <a:schemeClr val="bg2">
                  <a:lumMod val="9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 08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518" y="3048000"/>
            <a:ext cx="6553200" cy="3581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791200" y="5486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পেন ড্রাইভ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000" u="sng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এটা কীসের ছবি?</a:t>
            </a:r>
            <a:endParaRPr lang="en-US" sz="8000" u="sng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icture 09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828800"/>
            <a:ext cx="4286250" cy="38481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657600" y="5826996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কী-বোর্ড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54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এটা কীসের ছবি ?</a:t>
            </a:r>
            <a:endParaRPr lang="en-US" sz="54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icture 097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135088"/>
            <a:ext cx="50292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617564" y="3276600"/>
            <a:ext cx="3352798" cy="1298377"/>
          </a:xfrm>
          <a:prstGeom prst="flowChartMagneticTape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069" y="304800"/>
            <a:ext cx="8229600" cy="16002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এটা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সের ছবি?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Picture 08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3235246"/>
            <a:ext cx="5257800" cy="31655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15000" y="1925216"/>
            <a:ext cx="2362200" cy="1081980"/>
          </a:xfrm>
          <a:prstGeom prst="wedgeEllipseCallou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মাউস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152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সবাইকে জানাই লাল গোলাপের শুভেচ্ছা</vt:lpstr>
      <vt:lpstr>উপস্থাপনায়</vt:lpstr>
      <vt:lpstr>পাঠ পরিচিতিঃ </vt:lpstr>
      <vt:lpstr>ইনপুট ডিভাইস</vt:lpstr>
      <vt:lpstr>এই পাঠ শেষে শিক্ষার্থীরা- ক) কম্পিউটারের বিভিন্ন ইনপুট ডিভাইস সম্পর্কে বলতে পারবে। খ) বিভিন্ন ধরনের ক্যামেরার নাম বলতে পারবে। গ) বিভিন্ন  ইনপুট ডিভাইসের ব্যবহার সম্পর্কে বলতে পারবে। </vt:lpstr>
      <vt:lpstr>পাঠ ঘোষনাঃ </vt:lpstr>
      <vt:lpstr>এটা কীসের ছবি?</vt:lpstr>
      <vt:lpstr>এটা কীসের ছবি ?</vt:lpstr>
      <vt:lpstr>এটা কিসের ছবি?</vt:lpstr>
      <vt:lpstr>উপস্থাপন</vt:lpstr>
      <vt:lpstr>তোমরা আরো কিছু ছবি দেখ</vt:lpstr>
      <vt:lpstr>PowerPoint Presentation</vt:lpstr>
      <vt:lpstr>PowerPoint Presentation</vt:lpstr>
      <vt:lpstr>দলীয় কাজ</vt:lpstr>
      <vt:lpstr>মূল্যায়ন</vt:lpstr>
      <vt:lpstr>কম্পিউটার ব্যবহারের বিভিন্ন ক্ষেত্র গুলো বর্ননা কর।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 is a small country.</dc:title>
  <dc:creator/>
  <cp:lastModifiedBy>Windows User</cp:lastModifiedBy>
  <cp:revision>107</cp:revision>
  <dcterms:created xsi:type="dcterms:W3CDTF">2006-08-16T00:00:00Z</dcterms:created>
  <dcterms:modified xsi:type="dcterms:W3CDTF">2020-03-18T16:45:48Z</dcterms:modified>
</cp:coreProperties>
</file>