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11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3"/>
  </p:notesMasterIdLst>
  <p:sldIdLst>
    <p:sldId id="336" r:id="rId2"/>
    <p:sldId id="337" r:id="rId3"/>
    <p:sldId id="342" r:id="rId4"/>
    <p:sldId id="310" r:id="rId5"/>
    <p:sldId id="338" r:id="rId6"/>
    <p:sldId id="318" r:id="rId7"/>
    <p:sldId id="339" r:id="rId8"/>
    <p:sldId id="317" r:id="rId9"/>
    <p:sldId id="340" r:id="rId10"/>
    <p:sldId id="341" r:id="rId11"/>
    <p:sldId id="293" r:id="rId12"/>
    <p:sldId id="321" r:id="rId13"/>
    <p:sldId id="291" r:id="rId14"/>
    <p:sldId id="264" r:id="rId15"/>
    <p:sldId id="333" r:id="rId16"/>
    <p:sldId id="331" r:id="rId17"/>
    <p:sldId id="335" r:id="rId18"/>
    <p:sldId id="265" r:id="rId19"/>
    <p:sldId id="268" r:id="rId20"/>
    <p:sldId id="270" r:id="rId21"/>
    <p:sldId id="3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5578" autoAdjust="0"/>
  </p:normalViewPr>
  <p:slideViewPr>
    <p:cSldViewPr>
      <p:cViewPr varScale="1">
        <p:scale>
          <a:sx n="70" d="100"/>
          <a:sy n="7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E8066-D5D8-46D6-BA3E-9CEBC9319017}" type="doc">
      <dgm:prSet loTypeId="urn:microsoft.com/office/officeart/2005/8/layout/venn3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07D3E7A-5EA1-47BC-82E9-C361296726A3}" type="pres">
      <dgm:prSet presAssocID="{357E8066-D5D8-46D6-BA3E-9CEBC93190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C6D2F-7ECB-4952-9BA9-090617AA36F4}" type="presOf" srcId="{357E8066-D5D8-46D6-BA3E-9CEBC9319017}" destId="{F07D3E7A-5EA1-47BC-82E9-C361296726A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17496-88AE-415B-BDB6-8110894C9B1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CCB161-1F64-4720-87F0-C1E48181887F}" type="pres">
      <dgm:prSet presAssocID="{63117496-88AE-415B-BDB6-8110894C9B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1526E-7805-411C-AD7F-4F5586FFB822}" type="presOf" srcId="{63117496-88AE-415B-BDB6-8110894C9B1D}" destId="{E5CCB161-1F64-4720-87F0-C1E48181887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B6961-037F-46A8-BAF4-8F6FE3BB6AE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38FD0D-102A-4E8A-8E71-5E85DC4464C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Artist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14299-6357-4A04-82BA-06CF03E75072}" type="parTrans" cxnId="{61DFBEBD-9307-4EA0-8AB7-063ED5CF5DCE}">
      <dgm:prSet/>
      <dgm:spPr/>
      <dgm:t>
        <a:bodyPr/>
        <a:lstStyle/>
        <a:p>
          <a:endParaRPr lang="en-US"/>
        </a:p>
      </dgm:t>
    </dgm:pt>
    <dgm:pt modelId="{7C64AED7-4075-4F1B-8E15-154F06C933C2}" type="sibTrans" cxnId="{61DFBEBD-9307-4EA0-8AB7-063ED5CF5DCE}">
      <dgm:prSet/>
      <dgm:spPr/>
      <dgm:t>
        <a:bodyPr/>
        <a:lstStyle/>
        <a:p>
          <a:endParaRPr lang="en-US"/>
        </a:p>
      </dgm:t>
    </dgm:pt>
    <dgm:pt modelId="{70BAE94F-DD29-4A5A-8DE8-B7B241FA7C4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first principal of the first art school in Dhaka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BBEBE81-A5A6-4F64-8229-5CBA071A7FE8}" type="parTrans" cxnId="{385594B7-1353-48A5-B3C7-65A301577C91}">
      <dgm:prSet/>
      <dgm:spPr/>
      <dgm:t>
        <a:bodyPr/>
        <a:lstStyle/>
        <a:p>
          <a:endParaRPr lang="en-US"/>
        </a:p>
      </dgm:t>
    </dgm:pt>
    <dgm:pt modelId="{7EBD3661-68C3-4FBC-B22A-AB357B362324}" type="sibTrans" cxnId="{385594B7-1353-48A5-B3C7-65A301577C91}">
      <dgm:prSet/>
      <dgm:spPr/>
      <dgm:t>
        <a:bodyPr/>
        <a:lstStyle/>
        <a:p>
          <a:endParaRPr lang="en-US"/>
        </a:p>
      </dgm:t>
    </dgm:pt>
    <dgm:pt modelId="{89DB8097-08EA-4A15-BB75-15A690E8BD6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He was referred to as </a:t>
          </a:r>
          <a:r>
            <a:rPr lang="en-US" sz="2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Shilpacharya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7E5C92-A40F-4B00-A54D-DB5FA18FC625}" type="parTrans" cxnId="{0EFD5CF3-65E1-4E2D-8B49-E57C8B0435CC}">
      <dgm:prSet/>
      <dgm:spPr/>
      <dgm:t>
        <a:bodyPr/>
        <a:lstStyle/>
        <a:p>
          <a:endParaRPr lang="en-US"/>
        </a:p>
      </dgm:t>
    </dgm:pt>
    <dgm:pt modelId="{C2578D3E-672B-40DA-8D86-94F8303AA258}" type="sibTrans" cxnId="{0EFD5CF3-65E1-4E2D-8B49-E57C8B0435CC}">
      <dgm:prSet/>
      <dgm:spPr/>
      <dgm:t>
        <a:bodyPr/>
        <a:lstStyle/>
        <a:p>
          <a:endParaRPr lang="en-US"/>
        </a:p>
      </dgm:t>
    </dgm:pt>
    <dgm:pt modelId="{8F056863-7CE4-4BB6-B966-36F6CFD8D29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Graduated from Calcutta Art School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4877E50-1EEB-44D4-8696-CA57ECC14906}" type="sibTrans" cxnId="{8195C2D3-CA72-45D6-AD75-1E3FA60A54C6}">
      <dgm:prSet/>
      <dgm:spPr/>
      <dgm:t>
        <a:bodyPr/>
        <a:lstStyle/>
        <a:p>
          <a:endParaRPr lang="en-US"/>
        </a:p>
      </dgm:t>
    </dgm:pt>
    <dgm:pt modelId="{8211460F-D4F8-4514-B967-1CE12E602A6A}" type="parTrans" cxnId="{8195C2D3-CA72-45D6-AD75-1E3FA60A54C6}">
      <dgm:prSet/>
      <dgm:spPr/>
      <dgm:t>
        <a:bodyPr/>
        <a:lstStyle/>
        <a:p>
          <a:endParaRPr lang="en-US"/>
        </a:p>
      </dgm:t>
    </dgm:pt>
    <dgm:pt modelId="{757BB594-7AFC-42A0-BB45-234F5F4C00A6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Born on 29</a:t>
          </a:r>
          <a:r>
            <a:rPr lang="en-US" sz="22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December,1914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1B8EEAA-210D-4AF7-A4B9-A11DD259F9DA}" type="sibTrans" cxnId="{F8239876-A604-4F74-859B-10F4BAAD30DF}">
      <dgm:prSet/>
      <dgm:spPr/>
      <dgm:t>
        <a:bodyPr/>
        <a:lstStyle/>
        <a:p>
          <a:endParaRPr lang="en-US"/>
        </a:p>
      </dgm:t>
    </dgm:pt>
    <dgm:pt modelId="{966D2A50-F96B-4E7E-89B2-AE0DF203D805}" type="parTrans" cxnId="{F8239876-A604-4F74-859B-10F4BAAD30DF}">
      <dgm:prSet/>
      <dgm:spPr/>
      <dgm:t>
        <a:bodyPr/>
        <a:lstStyle/>
        <a:p>
          <a:endParaRPr lang="en-US"/>
        </a:p>
      </dgm:t>
    </dgm:pt>
    <dgm:pt modelId="{2912124D-800B-465D-99B3-DA72D42ED07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Got Governor’s gold medal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61CD89-6872-48FA-93DA-EE2A865262C1}" type="parTrans" cxnId="{BB2B05A4-D660-45C3-A2F1-8C8F9094C998}">
      <dgm:prSet/>
      <dgm:spPr/>
      <dgm:t>
        <a:bodyPr/>
        <a:lstStyle/>
        <a:p>
          <a:endParaRPr lang="en-US"/>
        </a:p>
      </dgm:t>
    </dgm:pt>
    <dgm:pt modelId="{337CDC5B-B294-4552-88BB-C33AEEB2B44D}" type="sibTrans" cxnId="{BB2B05A4-D660-45C3-A2F1-8C8F9094C998}">
      <dgm:prSet/>
      <dgm:spPr/>
      <dgm:t>
        <a:bodyPr/>
        <a:lstStyle/>
        <a:p>
          <a:endParaRPr lang="en-US"/>
        </a:p>
      </dgm:t>
    </dgm:pt>
    <dgm:pt modelId="{54298C22-A00D-4BB0-A3A8-190DE6EFF36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Died on 28</a:t>
          </a:r>
          <a:r>
            <a:rPr lang="en-US" sz="22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</a:t>
          </a:r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May,1976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2F1100-6B48-433B-888A-10F79B0EB20E}" type="parTrans" cxnId="{FF1D818C-8C0E-4F43-8145-963FC74120BE}">
      <dgm:prSet/>
      <dgm:spPr/>
      <dgm:t>
        <a:bodyPr/>
        <a:lstStyle/>
        <a:p>
          <a:endParaRPr lang="en-US"/>
        </a:p>
      </dgm:t>
    </dgm:pt>
    <dgm:pt modelId="{9A6FDF45-AADC-4D4F-AA89-905542ABA659}" type="sibTrans" cxnId="{FF1D818C-8C0E-4F43-8145-963FC74120BE}">
      <dgm:prSet/>
      <dgm:spPr/>
      <dgm:t>
        <a:bodyPr/>
        <a:lstStyle/>
        <a:p>
          <a:endParaRPr lang="en-US"/>
        </a:p>
      </dgm:t>
    </dgm:pt>
    <dgm:pt modelId="{217F0316-2A9C-446E-9DAE-71E4CB073183}" type="pres">
      <dgm:prSet presAssocID="{E36B6961-037F-46A8-BAF4-8F6FE3BB6A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AC763-E786-4007-8A7B-0DD7B72F43FB}" type="pres">
      <dgm:prSet presAssocID="{AD38FD0D-102A-4E8A-8E71-5E85DC4464C1}" presName="centerShape" presStyleLbl="node0" presStyleIdx="0" presStyleCnt="1"/>
      <dgm:spPr>
        <a:prstGeom prst="dodecagon">
          <a:avLst/>
        </a:prstGeom>
      </dgm:spPr>
      <dgm:t>
        <a:bodyPr/>
        <a:lstStyle/>
        <a:p>
          <a:endParaRPr lang="en-US"/>
        </a:p>
      </dgm:t>
    </dgm:pt>
    <dgm:pt modelId="{BF53BEDA-AD6C-407D-AB40-8C71CF046F7C}" type="pres">
      <dgm:prSet presAssocID="{966D2A50-F96B-4E7E-89B2-AE0DF203D805}" presName="Name9" presStyleLbl="parChTrans1D2" presStyleIdx="0" presStyleCnt="6"/>
      <dgm:spPr/>
      <dgm:t>
        <a:bodyPr/>
        <a:lstStyle/>
        <a:p>
          <a:endParaRPr lang="en-US"/>
        </a:p>
      </dgm:t>
    </dgm:pt>
    <dgm:pt modelId="{AAFFD89D-67EF-4B3D-B517-1FD59AF3110E}" type="pres">
      <dgm:prSet presAssocID="{966D2A50-F96B-4E7E-89B2-AE0DF203D80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AEE5598-C59A-4CAF-80E0-F5A45FED0243}" type="pres">
      <dgm:prSet presAssocID="{757BB594-7AFC-42A0-BB45-234F5F4C00A6}" presName="node" presStyleLbl="node1" presStyleIdx="0" presStyleCnt="6" custScaleX="136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D966C-8CC3-4667-B4AB-3893C63D83D3}" type="pres">
      <dgm:prSet presAssocID="{8211460F-D4F8-4514-B967-1CE12E602A6A}" presName="Name9" presStyleLbl="parChTrans1D2" presStyleIdx="1" presStyleCnt="6"/>
      <dgm:spPr/>
      <dgm:t>
        <a:bodyPr/>
        <a:lstStyle/>
        <a:p>
          <a:endParaRPr lang="en-US"/>
        </a:p>
      </dgm:t>
    </dgm:pt>
    <dgm:pt modelId="{FC76ADF6-B421-4AC1-B360-3D34EDA915AD}" type="pres">
      <dgm:prSet presAssocID="{8211460F-D4F8-4514-B967-1CE12E602A6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5489FB9-576D-4859-AD47-7F370AE46938}" type="pres">
      <dgm:prSet presAssocID="{8F056863-7CE4-4BB6-B966-36F6CFD8D296}" presName="node" presStyleLbl="node1" presStyleIdx="1" presStyleCnt="6" custScaleX="141707" custScaleY="10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1B8E5-DB97-4E50-A6D6-14D6A4A3E04C}" type="pres">
      <dgm:prSet presAssocID="{DBBEBE81-A5A6-4F64-8229-5CBA071A7FE8}" presName="Name9" presStyleLbl="parChTrans1D2" presStyleIdx="2" presStyleCnt="6"/>
      <dgm:spPr/>
      <dgm:t>
        <a:bodyPr/>
        <a:lstStyle/>
        <a:p>
          <a:endParaRPr lang="en-US"/>
        </a:p>
      </dgm:t>
    </dgm:pt>
    <dgm:pt modelId="{87247B66-4A6B-407F-9462-ACAF3EEE0EA4}" type="pres">
      <dgm:prSet presAssocID="{DBBEBE81-A5A6-4F64-8229-5CBA071A7FE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46AF710-F510-4562-8129-DA9671019137}" type="pres">
      <dgm:prSet presAssocID="{70BAE94F-DD29-4A5A-8DE8-B7B241FA7C44}" presName="node" presStyleLbl="node1" presStyleIdx="2" presStyleCnt="6" custScaleX="119358" custScaleY="130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8CB8B-F1D4-41D6-9CD8-976C70104BC2}" type="pres">
      <dgm:prSet presAssocID="{B27E5C92-A40F-4B00-A54D-DB5FA18FC625}" presName="Name9" presStyleLbl="parChTrans1D2" presStyleIdx="3" presStyleCnt="6"/>
      <dgm:spPr/>
      <dgm:t>
        <a:bodyPr/>
        <a:lstStyle/>
        <a:p>
          <a:endParaRPr lang="en-US"/>
        </a:p>
      </dgm:t>
    </dgm:pt>
    <dgm:pt modelId="{A9DC27FD-46A7-45A9-B210-B839FB85E31B}" type="pres">
      <dgm:prSet presAssocID="{B27E5C92-A40F-4B00-A54D-DB5FA18FC62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DE87582-63D1-448E-B02C-7F0B5C3B92B7}" type="pres">
      <dgm:prSet presAssocID="{89DB8097-08EA-4A15-BB75-15A690E8BD63}" presName="node" presStyleLbl="node1" presStyleIdx="3" presStyleCnt="6" custScaleX="16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6C862-2A4B-479A-BD83-92EE1F6CD22F}" type="pres">
      <dgm:prSet presAssocID="{C561CD89-6872-48FA-93DA-EE2A865262C1}" presName="Name9" presStyleLbl="parChTrans1D2" presStyleIdx="4" presStyleCnt="6"/>
      <dgm:spPr/>
      <dgm:t>
        <a:bodyPr/>
        <a:lstStyle/>
        <a:p>
          <a:endParaRPr lang="en-US"/>
        </a:p>
      </dgm:t>
    </dgm:pt>
    <dgm:pt modelId="{5634964A-C70E-4346-9C2B-101E8E13F9E8}" type="pres">
      <dgm:prSet presAssocID="{C561CD89-6872-48FA-93DA-EE2A865262C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AB37D45-F76A-44AF-BD49-81556A01F526}" type="pres">
      <dgm:prSet presAssocID="{2912124D-800B-465D-99B3-DA72D42ED07B}" presName="node" presStyleLbl="node1" presStyleIdx="4" presStyleCnt="6" custScaleX="128231" custScaleY="130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3DF4-6C8C-487E-B9BE-350FB491FB97}" type="pres">
      <dgm:prSet presAssocID="{D82F1100-6B48-433B-888A-10F79B0EB20E}" presName="Name9" presStyleLbl="parChTrans1D2" presStyleIdx="5" presStyleCnt="6"/>
      <dgm:spPr/>
      <dgm:t>
        <a:bodyPr/>
        <a:lstStyle/>
        <a:p>
          <a:endParaRPr lang="en-US"/>
        </a:p>
      </dgm:t>
    </dgm:pt>
    <dgm:pt modelId="{0B14F3BF-A34A-4F3D-B324-AEC5021E866A}" type="pres">
      <dgm:prSet presAssocID="{D82F1100-6B48-433B-888A-10F79B0EB20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53E9509-C37E-4C18-979A-7BE7709904CD}" type="pres">
      <dgm:prSet presAssocID="{54298C22-A00D-4BB0-A3A8-190DE6EFF36C}" presName="node" presStyleLbl="node1" presStyleIdx="5" presStyleCnt="6" custScaleX="13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03553-D9EB-4258-9FA2-BD95E6EDAC83}" type="presOf" srcId="{54298C22-A00D-4BB0-A3A8-190DE6EFF36C}" destId="{553E9509-C37E-4C18-979A-7BE7709904CD}" srcOrd="0" destOrd="0" presId="urn:microsoft.com/office/officeart/2005/8/layout/radial1"/>
    <dgm:cxn modelId="{B0BE350A-897D-43CE-817F-E9420FDFEB7C}" type="presOf" srcId="{D82F1100-6B48-433B-888A-10F79B0EB20E}" destId="{0B14F3BF-A34A-4F3D-B324-AEC5021E866A}" srcOrd="1" destOrd="0" presId="urn:microsoft.com/office/officeart/2005/8/layout/radial1"/>
    <dgm:cxn modelId="{624704BB-300C-4038-9835-D8B7165997BC}" type="presOf" srcId="{DBBEBE81-A5A6-4F64-8229-5CBA071A7FE8}" destId="{87247B66-4A6B-407F-9462-ACAF3EEE0EA4}" srcOrd="1" destOrd="0" presId="urn:microsoft.com/office/officeart/2005/8/layout/radial1"/>
    <dgm:cxn modelId="{8195C2D3-CA72-45D6-AD75-1E3FA60A54C6}" srcId="{AD38FD0D-102A-4E8A-8E71-5E85DC4464C1}" destId="{8F056863-7CE4-4BB6-B966-36F6CFD8D296}" srcOrd="1" destOrd="0" parTransId="{8211460F-D4F8-4514-B967-1CE12E602A6A}" sibTransId="{24877E50-1EEB-44D4-8696-CA57ECC14906}"/>
    <dgm:cxn modelId="{F3A3CA1F-724A-48AC-A315-ABE98E6E9CF0}" type="presOf" srcId="{C561CD89-6872-48FA-93DA-EE2A865262C1}" destId="{5634964A-C70E-4346-9C2B-101E8E13F9E8}" srcOrd="1" destOrd="0" presId="urn:microsoft.com/office/officeart/2005/8/layout/radial1"/>
    <dgm:cxn modelId="{C7CA91A1-0C40-4A3D-B45F-45EF0F9C528E}" type="presOf" srcId="{B27E5C92-A40F-4B00-A54D-DB5FA18FC625}" destId="{9168CB8B-F1D4-41D6-9CD8-976C70104BC2}" srcOrd="0" destOrd="0" presId="urn:microsoft.com/office/officeart/2005/8/layout/radial1"/>
    <dgm:cxn modelId="{5DFBED4E-5A1C-480E-94CC-57E505242393}" type="presOf" srcId="{C561CD89-6872-48FA-93DA-EE2A865262C1}" destId="{66B6C862-2A4B-479A-BD83-92EE1F6CD22F}" srcOrd="0" destOrd="0" presId="urn:microsoft.com/office/officeart/2005/8/layout/radial1"/>
    <dgm:cxn modelId="{0EFD5CF3-65E1-4E2D-8B49-E57C8B0435CC}" srcId="{AD38FD0D-102A-4E8A-8E71-5E85DC4464C1}" destId="{89DB8097-08EA-4A15-BB75-15A690E8BD63}" srcOrd="3" destOrd="0" parTransId="{B27E5C92-A40F-4B00-A54D-DB5FA18FC625}" sibTransId="{C2578D3E-672B-40DA-8D86-94F8303AA258}"/>
    <dgm:cxn modelId="{B5A900A3-363B-46A9-9B52-F6A51AD95045}" type="presOf" srcId="{DBBEBE81-A5A6-4F64-8229-5CBA071A7FE8}" destId="{A2A1B8E5-DB97-4E50-A6D6-14D6A4A3E04C}" srcOrd="0" destOrd="0" presId="urn:microsoft.com/office/officeart/2005/8/layout/radial1"/>
    <dgm:cxn modelId="{6F5FD5BE-62D5-48CF-AEE6-9B73E141B3B3}" type="presOf" srcId="{B27E5C92-A40F-4B00-A54D-DB5FA18FC625}" destId="{A9DC27FD-46A7-45A9-B210-B839FB85E31B}" srcOrd="1" destOrd="0" presId="urn:microsoft.com/office/officeart/2005/8/layout/radial1"/>
    <dgm:cxn modelId="{9822A22F-0C43-4324-8694-031063075FAB}" type="presOf" srcId="{757BB594-7AFC-42A0-BB45-234F5F4C00A6}" destId="{8AEE5598-C59A-4CAF-80E0-F5A45FED0243}" srcOrd="0" destOrd="0" presId="urn:microsoft.com/office/officeart/2005/8/layout/radial1"/>
    <dgm:cxn modelId="{61DFBEBD-9307-4EA0-8AB7-063ED5CF5DCE}" srcId="{E36B6961-037F-46A8-BAF4-8F6FE3BB6AEC}" destId="{AD38FD0D-102A-4E8A-8E71-5E85DC4464C1}" srcOrd="0" destOrd="0" parTransId="{E1214299-6357-4A04-82BA-06CF03E75072}" sibTransId="{7C64AED7-4075-4F1B-8E15-154F06C933C2}"/>
    <dgm:cxn modelId="{40CA7967-5F98-4361-8D4B-DA1C21C1C802}" type="presOf" srcId="{8211460F-D4F8-4514-B967-1CE12E602A6A}" destId="{3EED966C-8CC3-4667-B4AB-3893C63D83D3}" srcOrd="0" destOrd="0" presId="urn:microsoft.com/office/officeart/2005/8/layout/radial1"/>
    <dgm:cxn modelId="{385594B7-1353-48A5-B3C7-65A301577C91}" srcId="{AD38FD0D-102A-4E8A-8E71-5E85DC4464C1}" destId="{70BAE94F-DD29-4A5A-8DE8-B7B241FA7C44}" srcOrd="2" destOrd="0" parTransId="{DBBEBE81-A5A6-4F64-8229-5CBA071A7FE8}" sibTransId="{7EBD3661-68C3-4FBC-B22A-AB357B362324}"/>
    <dgm:cxn modelId="{48A2C2F2-C9DD-4C07-AEFC-6E3C76BA821C}" type="presOf" srcId="{E36B6961-037F-46A8-BAF4-8F6FE3BB6AEC}" destId="{217F0316-2A9C-446E-9DAE-71E4CB073183}" srcOrd="0" destOrd="0" presId="urn:microsoft.com/office/officeart/2005/8/layout/radial1"/>
    <dgm:cxn modelId="{AACA9DDD-6A18-4F27-846A-E96FD2FCA10E}" type="presOf" srcId="{8F056863-7CE4-4BB6-B966-36F6CFD8D296}" destId="{D5489FB9-576D-4859-AD47-7F370AE46938}" srcOrd="0" destOrd="0" presId="urn:microsoft.com/office/officeart/2005/8/layout/radial1"/>
    <dgm:cxn modelId="{CD500DCD-53D3-4D91-9C92-3356C7943883}" type="presOf" srcId="{AD38FD0D-102A-4E8A-8E71-5E85DC4464C1}" destId="{0E1AC763-E786-4007-8A7B-0DD7B72F43FB}" srcOrd="0" destOrd="0" presId="urn:microsoft.com/office/officeart/2005/8/layout/radial1"/>
    <dgm:cxn modelId="{69ECE97E-01EA-4F7B-AF75-C48068B8F1BA}" type="presOf" srcId="{70BAE94F-DD29-4A5A-8DE8-B7B241FA7C44}" destId="{D46AF710-F510-4562-8129-DA9671019137}" srcOrd="0" destOrd="0" presId="urn:microsoft.com/office/officeart/2005/8/layout/radial1"/>
    <dgm:cxn modelId="{FF1D818C-8C0E-4F43-8145-963FC74120BE}" srcId="{AD38FD0D-102A-4E8A-8E71-5E85DC4464C1}" destId="{54298C22-A00D-4BB0-A3A8-190DE6EFF36C}" srcOrd="5" destOrd="0" parTransId="{D82F1100-6B48-433B-888A-10F79B0EB20E}" sibTransId="{9A6FDF45-AADC-4D4F-AA89-905542ABA659}"/>
    <dgm:cxn modelId="{E0725563-5690-44D2-B3AB-BD81F7B310E6}" type="presOf" srcId="{D82F1100-6B48-433B-888A-10F79B0EB20E}" destId="{3DDB3DF4-6C8C-487E-B9BE-350FB491FB97}" srcOrd="0" destOrd="0" presId="urn:microsoft.com/office/officeart/2005/8/layout/radial1"/>
    <dgm:cxn modelId="{F66BBAB8-274A-47A2-9579-CCA802DB2A69}" type="presOf" srcId="{2912124D-800B-465D-99B3-DA72D42ED07B}" destId="{4AB37D45-F76A-44AF-BD49-81556A01F526}" srcOrd="0" destOrd="0" presId="urn:microsoft.com/office/officeart/2005/8/layout/radial1"/>
    <dgm:cxn modelId="{F8239876-A604-4F74-859B-10F4BAAD30DF}" srcId="{AD38FD0D-102A-4E8A-8E71-5E85DC4464C1}" destId="{757BB594-7AFC-42A0-BB45-234F5F4C00A6}" srcOrd="0" destOrd="0" parTransId="{966D2A50-F96B-4E7E-89B2-AE0DF203D805}" sibTransId="{81B8EEAA-210D-4AF7-A4B9-A11DD259F9DA}"/>
    <dgm:cxn modelId="{00F08A08-49B7-40DE-8C16-10B1F2632205}" type="presOf" srcId="{966D2A50-F96B-4E7E-89B2-AE0DF203D805}" destId="{AAFFD89D-67EF-4B3D-B517-1FD59AF3110E}" srcOrd="1" destOrd="0" presId="urn:microsoft.com/office/officeart/2005/8/layout/radial1"/>
    <dgm:cxn modelId="{41D76C5A-F842-49CE-9A24-37E2B042257A}" type="presOf" srcId="{966D2A50-F96B-4E7E-89B2-AE0DF203D805}" destId="{BF53BEDA-AD6C-407D-AB40-8C71CF046F7C}" srcOrd="0" destOrd="0" presId="urn:microsoft.com/office/officeart/2005/8/layout/radial1"/>
    <dgm:cxn modelId="{676A41CD-4573-4F16-A48A-463A48FEA29C}" type="presOf" srcId="{89DB8097-08EA-4A15-BB75-15A690E8BD63}" destId="{FDE87582-63D1-448E-B02C-7F0B5C3B92B7}" srcOrd="0" destOrd="0" presId="urn:microsoft.com/office/officeart/2005/8/layout/radial1"/>
    <dgm:cxn modelId="{BB2B05A4-D660-45C3-A2F1-8C8F9094C998}" srcId="{AD38FD0D-102A-4E8A-8E71-5E85DC4464C1}" destId="{2912124D-800B-465D-99B3-DA72D42ED07B}" srcOrd="4" destOrd="0" parTransId="{C561CD89-6872-48FA-93DA-EE2A865262C1}" sibTransId="{337CDC5B-B294-4552-88BB-C33AEEB2B44D}"/>
    <dgm:cxn modelId="{68FF40AF-4840-4C1F-AAFF-D1C5A573656F}" type="presOf" srcId="{8211460F-D4F8-4514-B967-1CE12E602A6A}" destId="{FC76ADF6-B421-4AC1-B360-3D34EDA915AD}" srcOrd="1" destOrd="0" presId="urn:microsoft.com/office/officeart/2005/8/layout/radial1"/>
    <dgm:cxn modelId="{1E8318FF-7E87-4DB1-8A50-9DFBC83D2334}" type="presParOf" srcId="{217F0316-2A9C-446E-9DAE-71E4CB073183}" destId="{0E1AC763-E786-4007-8A7B-0DD7B72F43FB}" srcOrd="0" destOrd="0" presId="urn:microsoft.com/office/officeart/2005/8/layout/radial1"/>
    <dgm:cxn modelId="{806D70E0-B192-439B-AAE3-5379DC71DFC9}" type="presParOf" srcId="{217F0316-2A9C-446E-9DAE-71E4CB073183}" destId="{BF53BEDA-AD6C-407D-AB40-8C71CF046F7C}" srcOrd="1" destOrd="0" presId="urn:microsoft.com/office/officeart/2005/8/layout/radial1"/>
    <dgm:cxn modelId="{5D538002-3EFC-415B-92AF-76767890B60A}" type="presParOf" srcId="{BF53BEDA-AD6C-407D-AB40-8C71CF046F7C}" destId="{AAFFD89D-67EF-4B3D-B517-1FD59AF3110E}" srcOrd="0" destOrd="0" presId="urn:microsoft.com/office/officeart/2005/8/layout/radial1"/>
    <dgm:cxn modelId="{FCFDA3D4-B9C1-48E8-90BF-7B8B073C88D9}" type="presParOf" srcId="{217F0316-2A9C-446E-9DAE-71E4CB073183}" destId="{8AEE5598-C59A-4CAF-80E0-F5A45FED0243}" srcOrd="2" destOrd="0" presId="urn:microsoft.com/office/officeart/2005/8/layout/radial1"/>
    <dgm:cxn modelId="{99228D9C-7D35-4543-A942-41D1CDEBE928}" type="presParOf" srcId="{217F0316-2A9C-446E-9DAE-71E4CB073183}" destId="{3EED966C-8CC3-4667-B4AB-3893C63D83D3}" srcOrd="3" destOrd="0" presId="urn:microsoft.com/office/officeart/2005/8/layout/radial1"/>
    <dgm:cxn modelId="{0BCB4FA2-7491-4D2A-86AC-D2838D442003}" type="presParOf" srcId="{3EED966C-8CC3-4667-B4AB-3893C63D83D3}" destId="{FC76ADF6-B421-4AC1-B360-3D34EDA915AD}" srcOrd="0" destOrd="0" presId="urn:microsoft.com/office/officeart/2005/8/layout/radial1"/>
    <dgm:cxn modelId="{5ED50940-2E7B-4C97-8EDA-B7B4207D6449}" type="presParOf" srcId="{217F0316-2A9C-446E-9DAE-71E4CB073183}" destId="{D5489FB9-576D-4859-AD47-7F370AE46938}" srcOrd="4" destOrd="0" presId="urn:microsoft.com/office/officeart/2005/8/layout/radial1"/>
    <dgm:cxn modelId="{20302D4E-624C-47EB-B308-F30241277B9A}" type="presParOf" srcId="{217F0316-2A9C-446E-9DAE-71E4CB073183}" destId="{A2A1B8E5-DB97-4E50-A6D6-14D6A4A3E04C}" srcOrd="5" destOrd="0" presId="urn:microsoft.com/office/officeart/2005/8/layout/radial1"/>
    <dgm:cxn modelId="{8049D012-9B40-4D17-8EFE-7441B797FE16}" type="presParOf" srcId="{A2A1B8E5-DB97-4E50-A6D6-14D6A4A3E04C}" destId="{87247B66-4A6B-407F-9462-ACAF3EEE0EA4}" srcOrd="0" destOrd="0" presId="urn:microsoft.com/office/officeart/2005/8/layout/radial1"/>
    <dgm:cxn modelId="{6ECF90C0-7447-4948-A2B7-60963BCE96F7}" type="presParOf" srcId="{217F0316-2A9C-446E-9DAE-71E4CB073183}" destId="{D46AF710-F510-4562-8129-DA9671019137}" srcOrd="6" destOrd="0" presId="urn:microsoft.com/office/officeart/2005/8/layout/radial1"/>
    <dgm:cxn modelId="{6F21CD10-850B-46A5-B600-568936FBF7CB}" type="presParOf" srcId="{217F0316-2A9C-446E-9DAE-71E4CB073183}" destId="{9168CB8B-F1D4-41D6-9CD8-976C70104BC2}" srcOrd="7" destOrd="0" presId="urn:microsoft.com/office/officeart/2005/8/layout/radial1"/>
    <dgm:cxn modelId="{1F32D960-C273-49C9-9E3F-DED54205616C}" type="presParOf" srcId="{9168CB8B-F1D4-41D6-9CD8-976C70104BC2}" destId="{A9DC27FD-46A7-45A9-B210-B839FB85E31B}" srcOrd="0" destOrd="0" presId="urn:microsoft.com/office/officeart/2005/8/layout/radial1"/>
    <dgm:cxn modelId="{ACA86D5D-88A4-4173-B3AB-E282FB67A9E6}" type="presParOf" srcId="{217F0316-2A9C-446E-9DAE-71E4CB073183}" destId="{FDE87582-63D1-448E-B02C-7F0B5C3B92B7}" srcOrd="8" destOrd="0" presId="urn:microsoft.com/office/officeart/2005/8/layout/radial1"/>
    <dgm:cxn modelId="{95279DD6-299B-4A48-A860-F4DAC527636E}" type="presParOf" srcId="{217F0316-2A9C-446E-9DAE-71E4CB073183}" destId="{66B6C862-2A4B-479A-BD83-92EE1F6CD22F}" srcOrd="9" destOrd="0" presId="urn:microsoft.com/office/officeart/2005/8/layout/radial1"/>
    <dgm:cxn modelId="{C4821844-8502-4F9C-BB75-6347272B8C8A}" type="presParOf" srcId="{66B6C862-2A4B-479A-BD83-92EE1F6CD22F}" destId="{5634964A-C70E-4346-9C2B-101E8E13F9E8}" srcOrd="0" destOrd="0" presId="urn:microsoft.com/office/officeart/2005/8/layout/radial1"/>
    <dgm:cxn modelId="{1D68E81E-2FD3-458C-A448-9BDF6C94C8DA}" type="presParOf" srcId="{217F0316-2A9C-446E-9DAE-71E4CB073183}" destId="{4AB37D45-F76A-44AF-BD49-81556A01F526}" srcOrd="10" destOrd="0" presId="urn:microsoft.com/office/officeart/2005/8/layout/radial1"/>
    <dgm:cxn modelId="{1DB75653-D0D7-4DD5-B942-281605901797}" type="presParOf" srcId="{217F0316-2A9C-446E-9DAE-71E4CB073183}" destId="{3DDB3DF4-6C8C-487E-B9BE-350FB491FB97}" srcOrd="11" destOrd="0" presId="urn:microsoft.com/office/officeart/2005/8/layout/radial1"/>
    <dgm:cxn modelId="{8EAC2298-091F-4E99-AE4C-442BE5FB46C5}" type="presParOf" srcId="{3DDB3DF4-6C8C-487E-B9BE-350FB491FB97}" destId="{0B14F3BF-A34A-4F3D-B324-AEC5021E866A}" srcOrd="0" destOrd="0" presId="urn:microsoft.com/office/officeart/2005/8/layout/radial1"/>
    <dgm:cxn modelId="{A6CA3BA8-90DA-4EA1-9401-E5FD04541EA7}" type="presParOf" srcId="{217F0316-2A9C-446E-9DAE-71E4CB073183}" destId="{553E9509-C37E-4C18-979A-7BE7709904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4914-C87A-4145-B117-B58C859032D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8BFB4-ED7B-43C3-B14F-470AE86BF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will ask </a:t>
            </a:r>
            <a:r>
              <a:rPr lang="en-US" dirty="0" err="1"/>
              <a:t>ss</a:t>
            </a:r>
            <a:r>
              <a:rPr lang="en-US" dirty="0"/>
              <a:t> to talk about the</a:t>
            </a:r>
            <a:r>
              <a:rPr lang="en-US" baseline="0" dirty="0"/>
              <a:t> picture in pair for two minute.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monitor.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elicit their 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will ask </a:t>
            </a:r>
            <a:r>
              <a:rPr lang="en-US" dirty="0" err="1"/>
              <a:t>ss</a:t>
            </a:r>
            <a:r>
              <a:rPr lang="en-US" dirty="0"/>
              <a:t> to talk about the</a:t>
            </a:r>
            <a:r>
              <a:rPr lang="en-US" baseline="0" dirty="0"/>
              <a:t> picture in pair for two minute.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monitor.</a:t>
            </a:r>
          </a:p>
          <a:p>
            <a:pPr marL="228600" indent="-228600">
              <a:buAutoNum type="arabicPeriod"/>
            </a:pPr>
            <a:r>
              <a:rPr lang="en-US" baseline="0" dirty="0"/>
              <a:t> T will elicit their 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9823-DBBE-43A8-A76C-CBF0EC6D1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5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8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5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1F4916-7E81-42F3-B6EC-35EB0EC62C9E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A4BB-16EF-43CE-9F5A-CAE7B41F1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0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40"/>
            <a:ext cx="9144000" cy="6934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-93057" y="2010198"/>
            <a:ext cx="79317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1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5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Our Title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is</a:t>
            </a:r>
            <a:r>
              <a:rPr lang="en-US" dirty="0"/>
              <a:t/>
            </a:r>
            <a:br>
              <a:rPr lang="en-US" dirty="0"/>
            </a:br>
            <a:r>
              <a:rPr lang="en-US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Great Artist</a:t>
            </a:r>
            <a:r>
              <a:rPr lang="en-US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6600" dirty="0">
                <a:solidFill>
                  <a:schemeClr val="tx1"/>
                </a:solidFill>
              </a:rPr>
              <a:t>Lesson:6</a:t>
            </a:r>
            <a:endParaRPr lang="en-US" sz="6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67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04801"/>
            <a:ext cx="422433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" y="4724401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4000" b="1" i="1" u="sng" dirty="0" smtClean="0">
                <a:solidFill>
                  <a:schemeClr val="bg1"/>
                </a:solidFill>
                <a:latin typeface="Calibri" pitchFamily="34" charset="0"/>
              </a:rPr>
              <a:t>He </a:t>
            </a:r>
            <a:r>
              <a:rPr lang="en-US" sz="4000" b="1" i="1" u="sng" dirty="0">
                <a:solidFill>
                  <a:schemeClr val="bg1"/>
                </a:solidFill>
                <a:latin typeface="Calibri" pitchFamily="34" charset="0"/>
              </a:rPr>
              <a:t>often passed his time  by drawing pictures beside the Padma.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6811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5013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303520"/>
            <a:ext cx="8915400" cy="1044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graduated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first position in first class  in 1938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Govt. College of Art, Kolkata.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98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802188"/>
            <a:ext cx="76200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 was appointed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a teacher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Slade School of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Arts”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London in 1951-52</a:t>
            </a:r>
          </a:p>
        </p:txBody>
      </p:sp>
    </p:spTree>
    <p:extLst>
      <p:ext uri="{BB962C8B-B14F-4D97-AF65-F5344CB8AC3E}">
        <p14:creationId xmlns:p14="http://schemas.microsoft.com/office/powerpoint/2010/main" val="9218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687"/>
            <a:ext cx="7772400" cy="13131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Institutions Founded By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ol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847" y="5213867"/>
            <a:ext cx="392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Folk Art Museum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Sonargaon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ainul_Abedin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81000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029200"/>
            <a:ext cx="3962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Shangrahasala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" y="2286000"/>
            <a:ext cx="8686800" cy="1905000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learn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2559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87" y="344270"/>
            <a:ext cx="1905000" cy="64633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Famine:</a:t>
            </a:r>
            <a:endParaRPr lang="en-US" sz="3600" dirty="0"/>
          </a:p>
        </p:txBody>
      </p:sp>
      <p:sp>
        <p:nvSpPr>
          <p:cNvPr id="4" name="Pentagon 3"/>
          <p:cNvSpPr/>
          <p:nvPr/>
        </p:nvSpPr>
        <p:spPr>
          <a:xfrm>
            <a:off x="1985750" y="339181"/>
            <a:ext cx="7158250" cy="65142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time when there is little food in a region.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72148"/>
            <a:ext cx="18811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Sketch: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881116" y="1677238"/>
            <a:ext cx="7262884" cy="579686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drawing made very quickly.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" y="2933954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Charcoal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905000" y="2928865"/>
            <a:ext cx="7239000" cy="589864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black substance made by burning wood.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87" y="4153197"/>
            <a:ext cx="2126776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Starvation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11" name="Pentagon 10"/>
          <p:cNvSpPr/>
          <p:nvPr/>
        </p:nvSpPr>
        <p:spPr>
          <a:xfrm>
            <a:off x="2214350" y="4148108"/>
            <a:ext cx="6929650" cy="86686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Suffering or death caused by lack of food</a:t>
            </a:r>
          </a:p>
        </p:txBody>
      </p:sp>
    </p:spTree>
    <p:extLst>
      <p:ext uri="{BB962C8B-B14F-4D97-AF65-F5344CB8AC3E}">
        <p14:creationId xmlns:p14="http://schemas.microsoft.com/office/powerpoint/2010/main" val="462241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2"/>
            <a:ext cx="9144000" cy="80803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 of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Zainul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Abedin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a glance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3141685"/>
              </p:ext>
            </p:extLst>
          </p:nvPr>
        </p:nvGraphicFramePr>
        <p:xfrm>
          <a:off x="0" y="1143000"/>
          <a:ext cx="9067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68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47"/>
            <a:ext cx="82296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120906"/>
            <a:ext cx="3276600" cy="244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913" y="5029200"/>
            <a:ext cx="7924800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the pictures in pairs and make a dialogue.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roup-work-clipart-students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63087"/>
            <a:ext cx="1295400" cy="98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20906"/>
            <a:ext cx="4038600" cy="267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62800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305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Who is considered the founding father of Bangladeshi art?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Name some famous paintings of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did he found the Folk Art Museum?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84942" cy="1066800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295400"/>
            <a:ext cx="5715000" cy="3474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01774795179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2549135" cy="3124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0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9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34299" cy="9906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   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paragraph about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Shilpacharya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within 70 words using the following clues.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3896380"/>
            <a:ext cx="830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 drawing -- school – father of -- artistic -  beauty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00200" y="1066800"/>
            <a:ext cx="6934200" cy="4038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Thanks to all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612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133600"/>
            <a:ext cx="6512511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See and talk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about the picture in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066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minutes </a:t>
            </a:r>
          </a:p>
        </p:txBody>
      </p:sp>
    </p:spTree>
    <p:extLst>
      <p:ext uri="{BB962C8B-B14F-4D97-AF65-F5344CB8AC3E}">
        <p14:creationId xmlns:p14="http://schemas.microsoft.com/office/powerpoint/2010/main" val="39475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343400" cy="541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441372" cy="3962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295400" y="838200"/>
          <a:ext cx="6858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6680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English 1</a:t>
            </a:r>
            <a:r>
              <a:rPr lang="en-US" sz="80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st</a:t>
            </a:r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paper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Class: Nine</a:t>
            </a:r>
          </a:p>
          <a:p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Unit:</a:t>
            </a:r>
            <a:r>
              <a:rPr lang="bn-BD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Seven</a:t>
            </a:r>
          </a:p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Time</a:t>
            </a:r>
            <a:r>
              <a:rPr 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45 minutes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4BA3502E-9462-40C5-BCDE-73C5D2FC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036360"/>
            <a:ext cx="9144000" cy="1676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Completing this lesson, students will be able to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91440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76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Point out the works of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Zainul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Abedin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062484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Tell about the text for specific information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0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133600"/>
            <a:ext cx="6512511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See and talk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about the picture in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066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minutes </a:t>
            </a:r>
          </a:p>
        </p:txBody>
      </p:sp>
    </p:spTree>
    <p:extLst>
      <p:ext uri="{BB962C8B-B14F-4D97-AF65-F5344CB8AC3E}">
        <p14:creationId xmlns:p14="http://schemas.microsoft.com/office/powerpoint/2010/main" val="27641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3.jpg"/>
          <p:cNvPicPr>
            <a:picLocks noChangeAspect="1"/>
          </p:cNvPicPr>
          <p:nvPr/>
        </p:nvPicPr>
        <p:blipFill>
          <a:blip r:embed="rId2" cstate="print">
            <a:lum bright="7000" contrast="9000"/>
          </a:blip>
          <a:stretch>
            <a:fillRect/>
          </a:stretch>
        </p:blipFill>
        <p:spPr>
          <a:xfrm>
            <a:off x="304800" y="10236"/>
            <a:ext cx="3886200" cy="3477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46863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5588"/>
            <a:ext cx="4876800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1. </a:t>
            </a:r>
            <a:r>
              <a:rPr lang="en-US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What do you see in the </a:t>
            </a: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picture? </a:t>
            </a:r>
            <a:b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bn-BD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Do you </a:t>
            </a:r>
            <a:r>
              <a:rPr lang="en-US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know this</a:t>
            </a:r>
            <a:r>
              <a:rPr lang="bn-BD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man?</a:t>
            </a: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en-US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What d</a:t>
            </a:r>
            <a:r>
              <a:rPr lang="bn-BD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 you know </a:t>
            </a:r>
            <a:r>
              <a:rPr lang="en-US" sz="4800" i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about </a:t>
            </a:r>
            <a:r>
              <a:rPr lang="en-US" sz="4800" i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his?</a:t>
            </a:r>
            <a:endParaRPr lang="en-US" sz="4800" i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6500332</TotalTime>
  <Words>372</Words>
  <Application>Microsoft Office PowerPoint</Application>
  <PresentationFormat>On-screen Show (4:3)</PresentationFormat>
  <Paragraphs>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Nikosh</vt:lpstr>
      <vt:lpstr>Times New Roman</vt:lpstr>
      <vt:lpstr>Wingdings</vt:lpstr>
      <vt:lpstr>Wingdings 3</vt:lpstr>
      <vt:lpstr>Ion</vt:lpstr>
      <vt:lpstr>PowerPoint Presentation</vt:lpstr>
      <vt:lpstr>Teacher’s  Identity:</vt:lpstr>
      <vt:lpstr>See and talk about the picture in pairs</vt:lpstr>
      <vt:lpstr>PowerPoint Presentation</vt:lpstr>
      <vt:lpstr>PowerPoint Presentation</vt:lpstr>
      <vt:lpstr>PowerPoint Presentation</vt:lpstr>
      <vt:lpstr>See and talk about the picture in pairs</vt:lpstr>
      <vt:lpstr>PowerPoint Presentation</vt:lpstr>
      <vt:lpstr>1. What do you see in the picture?  2. Do you know this man? 3. What do you know about his?</vt:lpstr>
      <vt:lpstr>Our Title  is “The Great Artist.” Lesson:6</vt:lpstr>
      <vt:lpstr>PowerPoint Presentation</vt:lpstr>
      <vt:lpstr>PowerPoint Presentation</vt:lpstr>
      <vt:lpstr>PowerPoint Presentation</vt:lpstr>
      <vt:lpstr>Institutions Founded By Zainul Abedin</vt:lpstr>
      <vt:lpstr>PowerPoint Presentation</vt:lpstr>
      <vt:lpstr>PowerPoint Presentation</vt:lpstr>
      <vt:lpstr>Biography of Zainul Abedin at a glance</vt:lpstr>
      <vt:lpstr>                    Pair Work</vt:lpstr>
      <vt:lpstr>                   Evaluation</vt:lpstr>
      <vt:lpstr>   Homework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kratos</dc:creator>
  <cp:lastModifiedBy>RMN</cp:lastModifiedBy>
  <cp:revision>412</cp:revision>
  <dcterms:created xsi:type="dcterms:W3CDTF">2015-03-09T15:03:56Z</dcterms:created>
  <dcterms:modified xsi:type="dcterms:W3CDTF">2019-12-14T09:31:46Z</dcterms:modified>
</cp:coreProperties>
</file>