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lipboard/charts/chart4.xml" ContentType="application/vnd.openxmlformats-officedocument.drawingml.chart+xml"/>
  <Override PartName="/clipboard/charts/chart7.xml" ContentType="application/vnd.openxmlformats-officedocument.drawingml.chart+xml"/>
  <Override PartName="/clipboard/charts/chart8.xml" ContentType="application/vnd.openxmlformats-officedocument.drawingml.chart+xml"/>
  <Override PartName="/clipboard/charts/chart9.xml" ContentType="application/vnd.openxmlformats-officedocument.drawingml.chart+xml"/>
  <Override PartName="/clipboard/charts/chart10.xml" ContentType="application/vnd.openxmlformats-officedocument.drawingml.chart+xml"/>
  <Override PartName="/clipboard/charts/chart11.xml" ContentType="application/vnd.openxmlformats-officedocument.drawingml.chart+xml"/>
  <Override PartName="/clipboard/charts/chart12.xml" ContentType="application/vnd.openxmlformats-officedocument.drawingml.chart+xml"/>
  <Override PartName="/clipboard/charts/chart13.xml" ContentType="application/vnd.openxmlformats-officedocument.drawingml.chart+xml"/>
  <Override PartName="/clipboard/charts/chart14.xml" ContentType="application/vnd.openxmlformats-officedocument.drawingml.chart+xml"/>
  <Override PartName="/clipboard/charts/chart15.xml" ContentType="application/vnd.openxmlformats-officedocument.drawingml.chart+xml"/>
  <Override PartName="/clipboard/charts/chart16.xml" ContentType="application/vnd.openxmlformats-officedocument.drawingml.chart+xml"/>
  <Override PartName="/clipboard/charts/chart17.xml" ContentType="application/vnd.openxmlformats-officedocument.drawingml.chart+xml"/>
  <Override PartName="/clipboard/charts/chart18.xml" ContentType="application/vnd.openxmlformats-officedocument.drawingml.chart+xml"/>
  <Override PartName="/clipboard/diagrams/data2.xml" ContentType="application/vnd.openxmlformats-officedocument.drawingml.diagramData+xml"/>
  <Override PartName="/clipboard/diagrams/layout1.xml" ContentType="application/vnd.openxmlformats-officedocument.drawingml.diagramLayout+xml"/>
  <Override PartName="/clipboard/diagrams/quickStyle1.xml" ContentType="application/vnd.openxmlformats-officedocument.drawingml.diagramStyle+xml"/>
  <Override PartName="/clipboard/diagrams/colors1.xml" ContentType="application/vnd.openxmlformats-officedocument.drawingml.diagramColors+xml"/>
  <Override PartName="/clipboard/charts/chart19.xml" ContentType="application/vnd.openxmlformats-officedocument.drawingml.chart+xml"/>
  <Override PartName="/clipboard/charts/chart20.xml" ContentType="application/vnd.openxmlformats-officedocument.drawingml.chart+xml"/>
  <Override PartName="/clipboard/charts/chart21.xml" ContentType="application/vnd.openxmlformats-officedocument.drawingml.chart+xml"/>
  <Override PartName="/clipboard/charts/chart22.xml" ContentType="application/vnd.openxmlformats-officedocument.drawingml.chart+xml"/>
  <Override PartName="/clipboard/charts/chart23.xml" ContentType="application/vnd.openxmlformats-officedocument.drawingml.chart+xml"/>
  <Override PartName="/clipboard/charts/chart24.xml" ContentType="application/vnd.openxmlformats-officedocument.drawingml.chart+xml"/>
  <Override PartName="/clipboard/charts/colors4.xml" ContentType="application/vnd.ms-office.chartcolorstyle+xml"/>
  <Override PartName="/clipboard/charts/style4.xml" ContentType="application/vnd.ms-office.chartstyle+xml"/>
  <Override PartName="/clipboard/charts/colors7.xml" ContentType="application/vnd.ms-office.chartcolorstyle+xml"/>
  <Override PartName="/clipboard/charts/style7.xml" ContentType="application/vnd.ms-office.chartstyle+xml"/>
  <Override PartName="/clipboard/charts/colors8.xml" ContentType="application/vnd.ms-office.chartcolorstyle+xml"/>
  <Override PartName="/clipboard/charts/style8.xml" ContentType="application/vnd.ms-office.chartstyle+xml"/>
  <Override PartName="/clipboard/charts/colors9.xml" ContentType="application/vnd.ms-office.chartcolorstyle+xml"/>
  <Override PartName="/clipboard/charts/style9.xml" ContentType="application/vnd.ms-office.chartstyle+xml"/>
  <Override PartName="/clipboard/charts/colors10.xml" ContentType="application/vnd.ms-office.chartcolorstyle+xml"/>
  <Override PartName="/clipboard/charts/style10.xml" ContentType="application/vnd.ms-office.chartstyle+xml"/>
  <Override PartName="/clipboard/charts/colors11.xml" ContentType="application/vnd.ms-office.chartcolorstyle+xml"/>
  <Override PartName="/clipboard/charts/style11.xml" ContentType="application/vnd.ms-office.chartstyle+xml"/>
  <Override PartName="/clipboard/charts/colors12.xml" ContentType="application/vnd.ms-office.chartcolorstyle+xml"/>
  <Override PartName="/clipboard/charts/style12.xml" ContentType="application/vnd.ms-office.chartstyle+xml"/>
  <Override PartName="/clipboard/charts/colors13.xml" ContentType="application/vnd.ms-office.chartcolorstyle+xml"/>
  <Override PartName="/clipboard/charts/style13.xml" ContentType="application/vnd.ms-office.chartstyle+xml"/>
  <Override PartName="/clipboard/charts/colors14.xml" ContentType="application/vnd.ms-office.chartcolorstyle+xml"/>
  <Override PartName="/clipboard/charts/style14.xml" ContentType="application/vnd.ms-office.chartstyle+xml"/>
  <Override PartName="/clipboard/charts/colors15.xml" ContentType="application/vnd.ms-office.chartcolorstyle+xml"/>
  <Override PartName="/clipboard/charts/style15.xml" ContentType="application/vnd.ms-office.chartstyle+xml"/>
  <Override PartName="/clipboard/charts/colors16.xml" ContentType="application/vnd.ms-office.chartcolorstyle+xml"/>
  <Override PartName="/clipboard/charts/style16.xml" ContentType="application/vnd.ms-office.chartstyle+xml"/>
  <Override PartName="/clipboard/charts/colors17.xml" ContentType="application/vnd.ms-office.chartcolorstyle+xml"/>
  <Override PartName="/clipboard/charts/style17.xml" ContentType="application/vnd.ms-office.chartstyle+xml"/>
  <Override PartName="/clipboard/charts/colors18.xml" ContentType="application/vnd.ms-office.chartcolorstyle+xml"/>
  <Override PartName="/clipboard/charts/style18.xml" ContentType="application/vnd.ms-office.chartstyle+xml"/>
  <Override PartName="/clipboard/charts/colors19.xml" ContentType="application/vnd.ms-office.chartcolorstyle+xml"/>
  <Override PartName="/clipboard/charts/style19.xml" ContentType="application/vnd.ms-office.chartstyle+xml"/>
  <Override PartName="/clipboard/charts/colors20.xml" ContentType="application/vnd.ms-office.chartcolorstyle+xml"/>
  <Override PartName="/clipboard/charts/style20.xml" ContentType="application/vnd.ms-office.chartstyle+xml"/>
  <Override PartName="/clipboard/charts/colors21.xml" ContentType="application/vnd.ms-office.chartcolorstyle+xml"/>
  <Override PartName="/clipboard/charts/style21.xml" ContentType="application/vnd.ms-office.chartstyle+xml"/>
  <Override PartName="/clipboard/charts/colors22.xml" ContentType="application/vnd.ms-office.chartcolorstyle+xml"/>
  <Override PartName="/clipboard/charts/style22.xml" ContentType="application/vnd.ms-office.chartstyle+xml"/>
  <Override PartName="/clipboard/charts/colors23.xml" ContentType="application/vnd.ms-office.chartcolorstyle+xml"/>
  <Override PartName="/clipboard/charts/style23.xml" ContentType="application/vnd.ms-office.chartstyle+xml"/>
  <Override PartName="/clipboard/charts/colors24.xml" ContentType="application/vnd.ms-office.chartcolorstyle+xml"/>
  <Override PartName="/clipboard/charts/style2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150807609324245E-3"/>
          <c:y val="5.0157082974491814E-3"/>
          <c:w val="0.97845874283866274"/>
          <c:h val="0.973453684592745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18825734630793E-2"/>
          <c:y val="6.9194028500856892E-3"/>
          <c:w val="0.95707775140452733"/>
          <c:h val="0.955023881474443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1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13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explosion val="14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explosion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3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explosion val="14"/>
            <c:spPr>
              <a:solidFill>
                <a:srgbClr val="FFC61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explosion val="1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68A2D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4823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explosion val="1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explosion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explosion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74B44A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explosion val="1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4813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FFC61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74419259676038E-2"/>
          <c:y val="1.7949500545078856E-3"/>
          <c:w val="0.98292558074032399"/>
          <c:h val="0.98136663375003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dPt>
            <c:idx val="0"/>
            <c:bubble3D val="0"/>
            <c:explosion val="10"/>
            <c:spPr>
              <a:solidFill>
                <a:schemeClr val="accent6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1"/>
            <c:bubble3D val="0"/>
            <c:explosion val="10"/>
            <c:spPr>
              <a:solidFill>
                <a:schemeClr val="accent5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5"/>
            <c:bubble3D val="0"/>
            <c:explosion val="14"/>
            <c:spPr>
              <a:solidFill>
                <a:srgbClr val="FBBD0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6"/>
            <c:bubble3D val="0"/>
            <c:explosion val="11"/>
            <c:spPr>
              <a:solidFill>
                <a:schemeClr val="accent6">
                  <a:lumMod val="80000"/>
                  <a:lumOff val="20000"/>
                </a:schemeClr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7"/>
            <c:bubble3D val="0"/>
            <c:explosion val="14"/>
            <c:spPr>
              <a:solidFill>
                <a:srgbClr val="00206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55895675860635E-3"/>
          <c:y val="1.9966291761774373E-2"/>
          <c:w val="0.97845874283866274"/>
          <c:h val="0.973453684592745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05839820739683E-2"/>
          <c:y val="1.7949493457871586E-3"/>
          <c:w val="0.98019416017926031"/>
          <c:h val="0.996410101308425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6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949493457871586E-3"/>
          <c:w val="1"/>
          <c:h val="0.998205050654212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8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13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74419259676038E-2"/>
          <c:y val="1.7949500545078856E-3"/>
          <c:w val="0.98292558074032399"/>
          <c:h val="0.98136663375003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explosion val="7"/>
          <c:dPt>
            <c:idx val="0"/>
            <c:bubble3D val="0"/>
            <c:spPr>
              <a:solidFill>
                <a:schemeClr val="accent6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4"/>
            <c:bubble3D val="0"/>
            <c:explosion val="0"/>
            <c:spPr>
              <a:solidFill>
                <a:schemeClr val="accent2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5"/>
            <c:bubble3D val="0"/>
            <c:explosion val="0"/>
            <c:spPr>
              <a:solidFill>
                <a:srgbClr val="FBBD0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6"/>
            <c:bubble3D val="0"/>
            <c:explosion val="0"/>
            <c:spPr>
              <a:solidFill>
                <a:schemeClr val="accent6">
                  <a:lumMod val="80000"/>
                  <a:lumOff val="20000"/>
                </a:schemeClr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05839820739683E-2"/>
          <c:y val="1.7949493457871586E-3"/>
          <c:w val="0.98019416017926031"/>
          <c:h val="0.996410101308425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6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949493457871586E-3"/>
          <c:w val="1"/>
          <c:h val="0.998205050654212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683756568965004"/>
          <c:h val="0.935484156480752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97768632741602E-2"/>
          <c:y val="5.9552286030139463E-2"/>
          <c:w val="0.9683756568965004"/>
          <c:h val="0.935484156480752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9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25898892356305E-2"/>
          <c:y val="3.1881853200611709E-2"/>
          <c:w val="0.93733534829121079"/>
          <c:h val="0.93623629359877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1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08A39-3C00-47A2-A445-BAB63E6CB713}" type="doc">
      <dgm:prSet loTypeId="urn:microsoft.com/office/officeart/2005/8/layout/pictureOrgChart+Icon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765C35-59F0-422A-8269-0F0A75552031}">
      <dgm:prSet phldrT="[Text]" custT="1"/>
      <dgm:spPr/>
      <dgm:t>
        <a:bodyPr/>
        <a:lstStyle/>
        <a:p>
          <a:pPr algn="r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রুইমাছ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E05AC4-F76F-4961-AB5B-E8BAE269B1B6}" type="par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48960E-76A4-48EA-B84C-01E4B48B6DF7}" type="sib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297560-4699-42EB-91C8-B17F39D21A4B}" type="asst">
      <dgm:prSet phldrT="[Text]" custT="1"/>
      <dgm:spPr/>
      <dgm:t>
        <a:bodyPr/>
        <a:lstStyle/>
        <a:p>
          <a:pPr algn="ctr"/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মাছটির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চাওয়া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দামের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AB28DC-FEF4-4BEA-B389-DD7FAB716C2E}" type="par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5AF7B-2A7E-4BB9-8286-3506C6C81E1A}" type="sib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C8344B2-5B6E-4866-B293-C5D905911E94}">
          <dgm:prSet phldrT="[Text]" custT="1"/>
          <dgm:spPr/>
          <dgm:t>
            <a:bodyPr/>
            <a:lstStyle/>
            <a:p>
              <a:pPr algn="r"/>
              <a14:m>
                <m:oMath xmlns:m="http://schemas.openxmlformats.org/officeDocument/2006/math">
                  <m:f>
                    <m:fPr>
                      <m:ctrlP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</m:num>
                    <m:den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</m:den>
                  </m:f>
                </m:oMath>
              </a14:m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অংশ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0C8344B2-5B6E-4866-B293-C5D905911E94}">
          <dgm:prSet phldrT="[Text]" custT="1"/>
          <dgm:spPr/>
          <dgm:t>
            <a:bodyPr/>
            <a:lstStyle/>
            <a:p>
              <a:pPr algn="r"/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৩</a:t>
              </a:r>
              <a:r>
                <a:rPr lang="en-US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/</a:t>
              </a:r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৪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অংশ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E07A6A66-E249-4EE6-BE93-03838B615B5F}" type="par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EE3942-4238-4F5A-99B9-5442247DCAF7}" type="sib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0726CB38-AE99-428C-AEF8-BEF306A18BDF}">
          <dgm:prSet phldrT="[Text]" custT="1"/>
          <dgm:spPr/>
          <dgm:t>
            <a:bodyPr/>
            <a:lstStyle/>
            <a:p>
              <a:pPr algn="r"/>
              <a14:m>
                <m:oMath xmlns:m="http://schemas.openxmlformats.org/officeDocument/2006/math">
                  <m:f>
                    <m:fPr>
                      <m:ctrlP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</m:num>
                    <m:den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৭</m:t>
                      </m:r>
                    </m:den>
                  </m:f>
                </m:oMath>
              </a14:m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অংশ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0726CB38-AE99-428C-AEF8-BEF306A18BDF}">
          <dgm:prSet phldrT="[Text]" custT="1"/>
          <dgm:spPr/>
          <dgm:t>
            <a:bodyPr/>
            <a:lstStyle/>
            <a:p>
              <a:pPr algn="r"/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৪</a:t>
              </a:r>
              <a:r>
                <a:rPr lang="en-US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/</a:t>
              </a:r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৭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অংশ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6951821A-A2C7-42F1-9D6D-CA92A398425B}" type="par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06EDDF-BDA4-428D-B05D-B5314A54A125}" type="sib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4845BE80-4812-4C75-8025-A59B4CF230C4}">
          <dgm:prSet phldrT="[Text]" custT="1"/>
          <dgm:spPr/>
          <dgm:t>
            <a:bodyPr/>
            <a:lstStyle/>
            <a:p>
              <a:pPr algn="r"/>
              <a14:m>
                <m:oMath xmlns:m="http://schemas.openxmlformats.org/officeDocument/2006/math">
                  <m:f>
                    <m:fPr>
                      <m:ctrlP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</m:num>
                    <m:den>
                      <m:r>
                        <a:rPr lang="bn-BD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১২</m:t>
                      </m:r>
                    </m:den>
                  </m:f>
                </m:oMath>
              </a14:m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4845BE80-4812-4C75-8025-A59B4CF230C4}">
          <dgm:prSet phldrT="[Text]" custT="1"/>
          <dgm:spPr/>
          <dgm:t>
            <a:bodyPr/>
            <a:lstStyle/>
            <a:p>
              <a:pPr algn="r"/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৫</a:t>
              </a:r>
              <a:r>
                <a:rPr lang="en-US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/</a:t>
              </a:r>
              <a:r>
                <a:rPr lang="bn-BD" sz="2800" b="0" i="0" smtClean="0">
                  <a:latin typeface="Cambria Math" panose="02040503050406030204" pitchFamily="18" charset="0"/>
                  <a:cs typeface="NikoshBAN" panose="02000000000000000000" pitchFamily="2" charset="0"/>
                </a:rPr>
                <a:t>১২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022322D9-750E-4EB6-B505-7AF3B36ED71A}" type="par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C0C99-BF7D-451F-B1F4-ADD6EB576F3D}" type="sib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DD2D8-A40D-4AF3-9C28-A67105A85BBA}" type="asst">
      <dgm:prSet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দিয়ে খরিদ করতে চাইল।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1624C7-7287-4364-A60A-E3F2D164BEE5}" type="par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06676F8-1270-4B09-A121-2C96E6BA7E59}" type="sib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A20F6FD-E7C5-46FC-B2B4-B2E67E5A1EA2}" type="pres">
      <dgm:prSet presAssocID="{DD208A39-3C00-47A2-A445-BAB63E6CB7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E8FE93-4AD5-43A0-BF23-F599AEB84BC7}" type="pres">
      <dgm:prSet presAssocID="{C3765C35-59F0-422A-8269-0F0A7555203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71EE6D-0A36-4F60-AB40-B60A4F0107B4}" type="pres">
      <dgm:prSet presAssocID="{C3765C35-59F0-422A-8269-0F0A75552031}" presName="rootComposite1" presStyleCnt="0"/>
      <dgm:spPr/>
      <dgm:t>
        <a:bodyPr/>
        <a:lstStyle/>
        <a:p>
          <a:endParaRPr lang="en-US"/>
        </a:p>
      </dgm:t>
    </dgm:pt>
    <dgm:pt modelId="{DB987394-F216-4D95-A800-826328FC0F80}" type="pres">
      <dgm:prSet presAssocID="{C3765C35-59F0-422A-8269-0F0A75552031}" presName="rootText1" presStyleLbl="node0" presStyleIdx="0" presStyleCnt="1" custScaleX="225927" custScaleY="175489" custLinFactNeighborX="-23914" custLinFactNeighborY="-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CCEB6-7B6E-47A0-A6AF-9BB6F26F21E2}" type="pres">
      <dgm:prSet presAssocID="{C3765C35-59F0-422A-8269-0F0A75552031}" presName="rootPict1" presStyleLbl="alignImgPlace1" presStyleIdx="0" presStyleCnt="6" custScaleX="535822" custScaleY="201670" custLinFactNeighborX="-70686" custLinFactNeighborY="-2742"/>
      <dgm:spPr>
        <a:blipFill dpi="0" rotWithShape="1">
          <a:blip xmlns:r="http://schemas.openxmlformats.org/officeDocument/2006/relationships" r:embed="rId1"/>
          <a:srcRect/>
          <a:stretch>
            <a:fillRect r="-11000"/>
          </a:stretch>
        </a:blipFill>
      </dgm:spPr>
      <dgm:t>
        <a:bodyPr/>
        <a:lstStyle/>
        <a:p>
          <a:endParaRPr lang="en-US"/>
        </a:p>
      </dgm:t>
    </dgm:pt>
    <dgm:pt modelId="{FA6782D0-116E-40B2-9C10-626CDE9CB00F}" type="pres">
      <dgm:prSet presAssocID="{C3765C35-59F0-422A-8269-0F0A755520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EF6860-90F9-4EB4-99E8-FCEC3FC7A517}" type="pres">
      <dgm:prSet presAssocID="{C3765C35-59F0-422A-8269-0F0A75552031}" presName="hierChild2" presStyleCnt="0"/>
      <dgm:spPr/>
      <dgm:t>
        <a:bodyPr/>
        <a:lstStyle/>
        <a:p>
          <a:endParaRPr lang="en-US"/>
        </a:p>
      </dgm:t>
    </dgm:pt>
    <dgm:pt modelId="{909692DF-C5C4-4379-A5A9-9A1A7431F2BA}" type="pres">
      <dgm:prSet presAssocID="{E07A6A66-E249-4EE6-BE93-03838B615B5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4E17061-9444-4189-96C6-14929A363367}" type="pres">
      <dgm:prSet presAssocID="{0C8344B2-5B6E-4866-B293-C5D905911E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28EE4-6DCF-4E5D-92FE-869DEB09C87B}" type="pres">
      <dgm:prSet presAssocID="{0C8344B2-5B6E-4866-B293-C5D905911E94}" presName="rootComposite" presStyleCnt="0"/>
      <dgm:spPr/>
      <dgm:t>
        <a:bodyPr/>
        <a:lstStyle/>
        <a:p>
          <a:endParaRPr lang="en-US"/>
        </a:p>
      </dgm:t>
    </dgm:pt>
    <dgm:pt modelId="{134C5B2B-37EB-4F49-B9AF-F9E7DBBDB728}" type="pres">
      <dgm:prSet presAssocID="{0C8344B2-5B6E-4866-B293-C5D905911E94}" presName="rootText" presStyleLbl="node2" presStyleIdx="0" presStyleCnt="3" custScaleX="121102" custScaleY="156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2E79D-B67D-4B12-9C3B-4D5242714219}" type="pres">
      <dgm:prSet presAssocID="{0C8344B2-5B6E-4866-B293-C5D905911E94}" presName="rootPict" presStyleLbl="alignImgPlace1" presStyleIdx="1" presStyleCnt="6" custScaleX="174141" custScaleY="169363" custLinFactNeighborX="-3932" custLinFactNeighborY="0"/>
      <dgm:spPr>
        <a:blipFill>
          <a:blip xmlns:r="http://schemas.openxmlformats.org/officeDocument/2006/relationships" r:embed="rId2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BFAB5D14-4E85-4506-A0EF-51A006F490F5}" type="pres">
      <dgm:prSet presAssocID="{0C8344B2-5B6E-4866-B293-C5D905911E94}" presName="rootConnector" presStyleLbl="node2" presStyleIdx="0" presStyleCnt="3"/>
      <dgm:spPr/>
      <dgm:t>
        <a:bodyPr/>
        <a:lstStyle/>
        <a:p>
          <a:endParaRPr lang="en-US"/>
        </a:p>
      </dgm:t>
    </dgm:pt>
    <dgm:pt modelId="{98D7A569-FDB8-47E7-854E-66860B9D9B02}" type="pres">
      <dgm:prSet presAssocID="{0C8344B2-5B6E-4866-B293-C5D905911E94}" presName="hierChild4" presStyleCnt="0"/>
      <dgm:spPr/>
      <dgm:t>
        <a:bodyPr/>
        <a:lstStyle/>
        <a:p>
          <a:endParaRPr lang="en-US"/>
        </a:p>
      </dgm:t>
    </dgm:pt>
    <dgm:pt modelId="{E5E416A7-B921-4846-958D-6DF16A4FA3DE}" type="pres">
      <dgm:prSet presAssocID="{0C8344B2-5B6E-4866-B293-C5D905911E94}" presName="hierChild5" presStyleCnt="0"/>
      <dgm:spPr/>
      <dgm:t>
        <a:bodyPr/>
        <a:lstStyle/>
        <a:p>
          <a:endParaRPr lang="en-US"/>
        </a:p>
      </dgm:t>
    </dgm:pt>
    <dgm:pt modelId="{6FFCB599-F077-4908-AA62-6C69911BB8F7}" type="pres">
      <dgm:prSet presAssocID="{6951821A-A2C7-42F1-9D6D-CA92A398425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B1672ED-5D13-473F-945C-856831390B51}" type="pres">
      <dgm:prSet presAssocID="{0726CB38-AE99-428C-AEF8-BEF306A18B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F318BE6-3EAE-4A70-956A-21ABA8165F7E}" type="pres">
      <dgm:prSet presAssocID="{0726CB38-AE99-428C-AEF8-BEF306A18BDF}" presName="rootComposite" presStyleCnt="0"/>
      <dgm:spPr/>
      <dgm:t>
        <a:bodyPr/>
        <a:lstStyle/>
        <a:p>
          <a:endParaRPr lang="en-US"/>
        </a:p>
      </dgm:t>
    </dgm:pt>
    <dgm:pt modelId="{9703B89A-2754-4EB8-ACA3-B9BBE7593777}" type="pres">
      <dgm:prSet presAssocID="{0726CB38-AE99-428C-AEF8-BEF306A18BDF}" presName="rootText" presStyleLbl="node2" presStyleIdx="1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BDB8F-7FCB-4966-8FD4-6E2D621BC000}" type="pres">
      <dgm:prSet presAssocID="{0726CB38-AE99-428C-AEF8-BEF306A18BDF}" presName="rootPict" presStyleLbl="alignImgPlace1" presStyleIdx="2" presStyleCnt="6" custScaleX="144788" custScaleY="137125"/>
      <dgm:spPr>
        <a:blipFill>
          <a:blip xmlns:r="http://schemas.openxmlformats.org/officeDocument/2006/relationships" r:embed="rId3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7D1441F-31E8-4A34-BB76-E476FF03E3E6}" type="pres">
      <dgm:prSet presAssocID="{0726CB38-AE99-428C-AEF8-BEF306A18BD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045CBAB-DC51-4A81-881D-F14003D63F4E}" type="pres">
      <dgm:prSet presAssocID="{0726CB38-AE99-428C-AEF8-BEF306A18BDF}" presName="hierChild4" presStyleCnt="0"/>
      <dgm:spPr/>
      <dgm:t>
        <a:bodyPr/>
        <a:lstStyle/>
        <a:p>
          <a:endParaRPr lang="en-US"/>
        </a:p>
      </dgm:t>
    </dgm:pt>
    <dgm:pt modelId="{023FCB35-FA6B-403F-9A34-4BB873D8C185}" type="pres">
      <dgm:prSet presAssocID="{0726CB38-AE99-428C-AEF8-BEF306A18BDF}" presName="hierChild5" presStyleCnt="0"/>
      <dgm:spPr/>
      <dgm:t>
        <a:bodyPr/>
        <a:lstStyle/>
        <a:p>
          <a:endParaRPr lang="en-US"/>
        </a:p>
      </dgm:t>
    </dgm:pt>
    <dgm:pt modelId="{E650C9B7-A22D-4DB7-A2AD-08398344BA35}" type="pres">
      <dgm:prSet presAssocID="{022322D9-750E-4EB6-B505-7AF3B36ED71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87BC45C-7381-4E73-B32C-54D10B34AA86}" type="pres">
      <dgm:prSet presAssocID="{4845BE80-4812-4C75-8025-A59B4CF230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7FFDE2-E070-449F-8C8D-EFB312821FA2}" type="pres">
      <dgm:prSet presAssocID="{4845BE80-4812-4C75-8025-A59B4CF230C4}" presName="rootComposite" presStyleCnt="0"/>
      <dgm:spPr/>
      <dgm:t>
        <a:bodyPr/>
        <a:lstStyle/>
        <a:p>
          <a:endParaRPr lang="en-US"/>
        </a:p>
      </dgm:t>
    </dgm:pt>
    <dgm:pt modelId="{C1F4EFD8-8516-4DD4-8D5F-8BE8235DB6B3}" type="pres">
      <dgm:prSet presAssocID="{4845BE80-4812-4C75-8025-A59B4CF230C4}" presName="rootText" presStyleLbl="node2" presStyleIdx="2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100CA-188A-4D04-8D8C-D8E1DE607E6A}" type="pres">
      <dgm:prSet presAssocID="{4845BE80-4812-4C75-8025-A59B4CF230C4}" presName="rootPict" presStyleLbl="alignImgPlace1" presStyleIdx="3" presStyleCnt="6" custScaleX="146070" custScaleY="151609"/>
      <dgm:spPr>
        <a:blipFill>
          <a:blip xmlns:r="http://schemas.openxmlformats.org/officeDocument/2006/relationships" r:embed="rId4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1CE5733E-0F93-49EE-9B3A-777259AF71C4}" type="pres">
      <dgm:prSet presAssocID="{4845BE80-4812-4C75-8025-A59B4CF230C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EB75EA5-40F6-40CC-A321-C7CDC61E1E48}" type="pres">
      <dgm:prSet presAssocID="{4845BE80-4812-4C75-8025-A59B4CF230C4}" presName="hierChild4" presStyleCnt="0"/>
      <dgm:spPr/>
      <dgm:t>
        <a:bodyPr/>
        <a:lstStyle/>
        <a:p>
          <a:endParaRPr lang="en-US"/>
        </a:p>
      </dgm:t>
    </dgm:pt>
    <dgm:pt modelId="{C36005D5-BFA4-406E-81CE-760F570A9FA5}" type="pres">
      <dgm:prSet presAssocID="{4845BE80-4812-4C75-8025-A59B4CF230C4}" presName="hierChild5" presStyleCnt="0"/>
      <dgm:spPr/>
      <dgm:t>
        <a:bodyPr/>
        <a:lstStyle/>
        <a:p>
          <a:endParaRPr lang="en-US"/>
        </a:p>
      </dgm:t>
    </dgm:pt>
    <dgm:pt modelId="{B7BA16FA-20EB-487C-8DB2-F845F604382C}" type="pres">
      <dgm:prSet presAssocID="{EA1624C7-7287-4364-A60A-E3F2D164BEE5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46D22A28-B1E4-44B6-A698-3288B67A3322}" type="pres">
      <dgm:prSet presAssocID="{472DD2D8-A40D-4AF3-9C28-A67105A85BB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9F9DD1-E06A-4E09-88C3-2597AFCCAA3B}" type="pres">
      <dgm:prSet presAssocID="{472DD2D8-A40D-4AF3-9C28-A67105A85BBA}" presName="rootComposite3" presStyleCnt="0"/>
      <dgm:spPr/>
      <dgm:t>
        <a:bodyPr/>
        <a:lstStyle/>
        <a:p>
          <a:endParaRPr lang="en-US"/>
        </a:p>
      </dgm:t>
    </dgm:pt>
    <dgm:pt modelId="{1A34DC8A-B590-43B0-8B1C-A24ADF46ACE4}" type="pres">
      <dgm:prSet presAssocID="{472DD2D8-A40D-4AF3-9C28-A67105A85BBA}" presName="rootText3" presStyleLbl="asst2" presStyleIdx="0" presStyleCnt="1" custScaleX="284378" custScaleY="52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7E8AD-E1EF-41D8-9476-7856C844DD33}" type="pres">
      <dgm:prSet presAssocID="{472DD2D8-A40D-4AF3-9C28-A67105A85BBA}" presName="rootPict3" presStyleLbl="alignImgPlace1" presStyleIdx="4" presStyleCnt="6" custScaleX="74705" custScaleY="55227" custLinFactX="-104510" custLinFactNeighborX="-200000" custLinFactNeighborY="464"/>
      <dgm:spPr/>
      <dgm:t>
        <a:bodyPr/>
        <a:lstStyle/>
        <a:p>
          <a:endParaRPr lang="en-US"/>
        </a:p>
      </dgm:t>
    </dgm:pt>
    <dgm:pt modelId="{C9133685-FA13-4C7C-86EF-8B0E1C9E243D}" type="pres">
      <dgm:prSet presAssocID="{472DD2D8-A40D-4AF3-9C28-A67105A85BBA}" presName="rootConnector3" presStyleLbl="asst2" presStyleIdx="0" presStyleCnt="1"/>
      <dgm:spPr/>
      <dgm:t>
        <a:bodyPr/>
        <a:lstStyle/>
        <a:p>
          <a:endParaRPr lang="en-US"/>
        </a:p>
      </dgm:t>
    </dgm:pt>
    <dgm:pt modelId="{0052750F-C77A-406B-A43A-2172B25234B2}" type="pres">
      <dgm:prSet presAssocID="{472DD2D8-A40D-4AF3-9C28-A67105A85BBA}" presName="hierChild6" presStyleCnt="0"/>
      <dgm:spPr/>
      <dgm:t>
        <a:bodyPr/>
        <a:lstStyle/>
        <a:p>
          <a:endParaRPr lang="en-US"/>
        </a:p>
      </dgm:t>
    </dgm:pt>
    <dgm:pt modelId="{61B0C7E2-2C1F-43E5-AB87-D26D669FA0DE}" type="pres">
      <dgm:prSet presAssocID="{472DD2D8-A40D-4AF3-9C28-A67105A85BBA}" presName="hierChild7" presStyleCnt="0"/>
      <dgm:spPr/>
      <dgm:t>
        <a:bodyPr/>
        <a:lstStyle/>
        <a:p>
          <a:endParaRPr lang="en-US"/>
        </a:p>
      </dgm:t>
    </dgm:pt>
    <dgm:pt modelId="{4C3ED7A9-4A43-488A-BD77-F5CA86B20D65}" type="pres">
      <dgm:prSet presAssocID="{C3765C35-59F0-422A-8269-0F0A75552031}" presName="hierChild3" presStyleCnt="0"/>
      <dgm:spPr/>
      <dgm:t>
        <a:bodyPr/>
        <a:lstStyle/>
        <a:p>
          <a:endParaRPr lang="en-US"/>
        </a:p>
      </dgm:t>
    </dgm:pt>
    <dgm:pt modelId="{312A37FD-0787-458B-806D-18C6436C2192}" type="pres">
      <dgm:prSet presAssocID="{6AAB28DC-FEF4-4BEA-B389-DD7FAB716C2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ADCC157-DD45-4FF1-8CBF-C44AC7668397}" type="pres">
      <dgm:prSet presAssocID="{61297560-4699-42EB-91C8-B17F39D21A4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3EC1DF-BBCE-4D7A-B0C1-393906313E0E}" type="pres">
      <dgm:prSet presAssocID="{61297560-4699-42EB-91C8-B17F39D21A4B}" presName="rootComposite3" presStyleCnt="0"/>
      <dgm:spPr/>
      <dgm:t>
        <a:bodyPr/>
        <a:lstStyle/>
        <a:p>
          <a:endParaRPr lang="en-US"/>
        </a:p>
      </dgm:t>
    </dgm:pt>
    <dgm:pt modelId="{EDF9DFE7-648F-4CD1-AC6D-2C6D17C7F80D}" type="pres">
      <dgm:prSet presAssocID="{61297560-4699-42EB-91C8-B17F39D21A4B}" presName="rootText3" presStyleLbl="asst1" presStyleIdx="0" presStyleCnt="1" custScaleX="134400" custScaleY="94864" custLinFactNeighborX="37647" custLinFactNeighborY="-20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CD66B-075A-4352-8BCD-06ABED1C5635}" type="pres">
      <dgm:prSet presAssocID="{61297560-4699-42EB-91C8-B17F39D21A4B}" presName="rootPict3" presStyleLbl="alignImgPlace1" presStyleIdx="5" presStyleCnt="6" custScaleX="98627" custScaleY="94354" custLinFactNeighborX="68397" custLinFactNeighborY="-28482"/>
      <dgm:spPr/>
      <dgm:t>
        <a:bodyPr/>
        <a:lstStyle/>
        <a:p>
          <a:endParaRPr lang="en-US"/>
        </a:p>
      </dgm:t>
    </dgm:pt>
    <dgm:pt modelId="{7C196831-2F4C-44C7-8EC0-31644F7DDF7D}" type="pres">
      <dgm:prSet presAssocID="{61297560-4699-42EB-91C8-B17F39D21A4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122DD13-600E-4144-B201-28D456DAAC35}" type="pres">
      <dgm:prSet presAssocID="{61297560-4699-42EB-91C8-B17F39D21A4B}" presName="hierChild6" presStyleCnt="0"/>
      <dgm:spPr/>
      <dgm:t>
        <a:bodyPr/>
        <a:lstStyle/>
        <a:p>
          <a:endParaRPr lang="en-US"/>
        </a:p>
      </dgm:t>
    </dgm:pt>
    <dgm:pt modelId="{F54EAA96-C4F6-4B4D-99B1-0CFC016C0446}" type="pres">
      <dgm:prSet presAssocID="{61297560-4699-42EB-91C8-B17F39D21A4B}" presName="hierChild7" presStyleCnt="0"/>
      <dgm:spPr/>
      <dgm:t>
        <a:bodyPr/>
        <a:lstStyle/>
        <a:p>
          <a:endParaRPr lang="en-US"/>
        </a:p>
      </dgm:t>
    </dgm:pt>
  </dgm:ptLst>
  <dgm:cxnLst>
    <dgm:cxn modelId="{4EBF5338-81EE-48F5-A71B-01C15E7A14DC}" type="presOf" srcId="{0C8344B2-5B6E-4866-B293-C5D905911E94}" destId="{134C5B2B-37EB-4F49-B9AF-F9E7DBBDB728}" srcOrd="0" destOrd="0" presId="urn:microsoft.com/office/officeart/2005/8/layout/pictureOrgChart+Icon"/>
    <dgm:cxn modelId="{4673ABED-8841-4E1F-A1CE-BBF24ADC596F}" srcId="{C3765C35-59F0-422A-8269-0F0A75552031}" destId="{4845BE80-4812-4C75-8025-A59B4CF230C4}" srcOrd="3" destOrd="0" parTransId="{022322D9-750E-4EB6-B505-7AF3B36ED71A}" sibTransId="{041C0C99-BF7D-451F-B1F4-ADD6EB576F3D}"/>
    <dgm:cxn modelId="{BFC73492-6B45-47E0-B4B9-C48012DD70CE}" type="presOf" srcId="{6AAB28DC-FEF4-4BEA-B389-DD7FAB716C2E}" destId="{312A37FD-0787-458B-806D-18C6436C2192}" srcOrd="0" destOrd="0" presId="urn:microsoft.com/office/officeart/2005/8/layout/pictureOrgChart+Icon"/>
    <dgm:cxn modelId="{28B2EE49-8CA6-4945-A39E-EE1B91CB859D}" type="presOf" srcId="{EA1624C7-7287-4364-A60A-E3F2D164BEE5}" destId="{B7BA16FA-20EB-487C-8DB2-F845F604382C}" srcOrd="0" destOrd="0" presId="urn:microsoft.com/office/officeart/2005/8/layout/pictureOrgChart+Icon"/>
    <dgm:cxn modelId="{D08F1AC4-D374-48B3-866A-DE2A12441027}" type="presOf" srcId="{61297560-4699-42EB-91C8-B17F39D21A4B}" destId="{EDF9DFE7-648F-4CD1-AC6D-2C6D17C7F80D}" srcOrd="0" destOrd="0" presId="urn:microsoft.com/office/officeart/2005/8/layout/pictureOrgChart+Icon"/>
    <dgm:cxn modelId="{A9DBD258-6466-4F61-8553-62278BD0EAA4}" type="presOf" srcId="{0C8344B2-5B6E-4866-B293-C5D905911E94}" destId="{BFAB5D14-4E85-4506-A0EF-51A006F490F5}" srcOrd="1" destOrd="0" presId="urn:microsoft.com/office/officeart/2005/8/layout/pictureOrgChart+Icon"/>
    <dgm:cxn modelId="{6282CD1B-E305-4456-91D9-03F7E1A5223D}" type="presOf" srcId="{472DD2D8-A40D-4AF3-9C28-A67105A85BBA}" destId="{C9133685-FA13-4C7C-86EF-8B0E1C9E243D}" srcOrd="1" destOrd="0" presId="urn:microsoft.com/office/officeart/2005/8/layout/pictureOrgChart+Icon"/>
    <dgm:cxn modelId="{7A8FE479-569C-42CE-B374-E07E75C91123}" type="presOf" srcId="{C3765C35-59F0-422A-8269-0F0A75552031}" destId="{FA6782D0-116E-40B2-9C10-626CDE9CB00F}" srcOrd="1" destOrd="0" presId="urn:microsoft.com/office/officeart/2005/8/layout/pictureOrgChart+Icon"/>
    <dgm:cxn modelId="{53FBC7E4-4798-40C8-89EB-945BFCAA3299}" type="presOf" srcId="{4845BE80-4812-4C75-8025-A59B4CF230C4}" destId="{C1F4EFD8-8516-4DD4-8D5F-8BE8235DB6B3}" srcOrd="0" destOrd="0" presId="urn:microsoft.com/office/officeart/2005/8/layout/pictureOrgChart+Icon"/>
    <dgm:cxn modelId="{3E34993A-EF68-45E3-A45F-5D3CD294D488}" srcId="{C3765C35-59F0-422A-8269-0F0A75552031}" destId="{61297560-4699-42EB-91C8-B17F39D21A4B}" srcOrd="0" destOrd="0" parTransId="{6AAB28DC-FEF4-4BEA-B389-DD7FAB716C2E}" sibTransId="{C2A5AF7B-2A7E-4BB9-8286-3506C6C81E1A}"/>
    <dgm:cxn modelId="{E9C3F762-A425-44B8-8F47-0AAFC75CFE1C}" type="presOf" srcId="{61297560-4699-42EB-91C8-B17F39D21A4B}" destId="{7C196831-2F4C-44C7-8EC0-31644F7DDF7D}" srcOrd="1" destOrd="0" presId="urn:microsoft.com/office/officeart/2005/8/layout/pictureOrgChart+Icon"/>
    <dgm:cxn modelId="{3DAC8680-00C8-43FC-A56F-95A0C4AC9FA4}" type="presOf" srcId="{0726CB38-AE99-428C-AEF8-BEF306A18BDF}" destId="{97D1441F-31E8-4A34-BB76-E476FF03E3E6}" srcOrd="1" destOrd="0" presId="urn:microsoft.com/office/officeart/2005/8/layout/pictureOrgChart+Icon"/>
    <dgm:cxn modelId="{C885D9A0-A242-4420-A877-65194F5EADC2}" type="presOf" srcId="{DD208A39-3C00-47A2-A445-BAB63E6CB713}" destId="{3A20F6FD-E7C5-46FC-B2B4-B2E67E5A1EA2}" srcOrd="0" destOrd="0" presId="urn:microsoft.com/office/officeart/2005/8/layout/pictureOrgChart+Icon"/>
    <dgm:cxn modelId="{2ABEC261-B19D-473F-8ECB-3291875FDD51}" type="presOf" srcId="{C3765C35-59F0-422A-8269-0F0A75552031}" destId="{DB987394-F216-4D95-A800-826328FC0F80}" srcOrd="0" destOrd="0" presId="urn:microsoft.com/office/officeart/2005/8/layout/pictureOrgChart+Icon"/>
    <dgm:cxn modelId="{25DA2495-AF35-4108-9866-110BDE059757}" type="presOf" srcId="{E07A6A66-E249-4EE6-BE93-03838B615B5F}" destId="{909692DF-C5C4-4379-A5A9-9A1A7431F2BA}" srcOrd="0" destOrd="0" presId="urn:microsoft.com/office/officeart/2005/8/layout/pictureOrgChart+Icon"/>
    <dgm:cxn modelId="{9EC1C82D-61E2-40B9-9F8F-2B78A7E4F5F6}" type="presOf" srcId="{472DD2D8-A40D-4AF3-9C28-A67105A85BBA}" destId="{1A34DC8A-B590-43B0-8B1C-A24ADF46ACE4}" srcOrd="0" destOrd="0" presId="urn:microsoft.com/office/officeart/2005/8/layout/pictureOrgChart+Icon"/>
    <dgm:cxn modelId="{363E8800-9D7C-49AD-AF34-0668E09DA8E9}" type="presOf" srcId="{0726CB38-AE99-428C-AEF8-BEF306A18BDF}" destId="{9703B89A-2754-4EB8-ACA3-B9BBE7593777}" srcOrd="0" destOrd="0" presId="urn:microsoft.com/office/officeart/2005/8/layout/pictureOrgChart+Icon"/>
    <dgm:cxn modelId="{57961EFA-F147-4FBD-843C-BFE1600A63AE}" srcId="{4845BE80-4812-4C75-8025-A59B4CF230C4}" destId="{472DD2D8-A40D-4AF3-9C28-A67105A85BBA}" srcOrd="0" destOrd="0" parTransId="{EA1624C7-7287-4364-A60A-E3F2D164BEE5}" sibTransId="{706676F8-1270-4B09-A121-2C96E6BA7E59}"/>
    <dgm:cxn modelId="{07D8B275-CCB0-4617-8786-C5F53132BF29}" type="presOf" srcId="{022322D9-750E-4EB6-B505-7AF3B36ED71A}" destId="{E650C9B7-A22D-4DB7-A2AD-08398344BA35}" srcOrd="0" destOrd="0" presId="urn:microsoft.com/office/officeart/2005/8/layout/pictureOrgChart+Icon"/>
    <dgm:cxn modelId="{DBF7D28B-9EF1-4684-B89B-CFBB566A9A72}" type="presOf" srcId="{4845BE80-4812-4C75-8025-A59B4CF230C4}" destId="{1CE5733E-0F93-49EE-9B3A-777259AF71C4}" srcOrd="1" destOrd="0" presId="urn:microsoft.com/office/officeart/2005/8/layout/pictureOrgChart+Icon"/>
    <dgm:cxn modelId="{EC977F3D-7DE1-4996-843F-A64D30F724EE}" srcId="{C3765C35-59F0-422A-8269-0F0A75552031}" destId="{0C8344B2-5B6E-4866-B293-C5D905911E94}" srcOrd="1" destOrd="0" parTransId="{E07A6A66-E249-4EE6-BE93-03838B615B5F}" sibTransId="{A1EE3942-4238-4F5A-99B9-5442247DCAF7}"/>
    <dgm:cxn modelId="{A85EE3D6-ECD0-49BE-AB74-4C9CF674958E}" srcId="{C3765C35-59F0-422A-8269-0F0A75552031}" destId="{0726CB38-AE99-428C-AEF8-BEF306A18BDF}" srcOrd="2" destOrd="0" parTransId="{6951821A-A2C7-42F1-9D6D-CA92A398425B}" sibTransId="{3306EDDF-BDA4-428D-B05D-B5314A54A125}"/>
    <dgm:cxn modelId="{4D30BF6B-D03A-403E-8A0F-BC5ACE6F50F8}" type="presOf" srcId="{6951821A-A2C7-42F1-9D6D-CA92A398425B}" destId="{6FFCB599-F077-4908-AA62-6C69911BB8F7}" srcOrd="0" destOrd="0" presId="urn:microsoft.com/office/officeart/2005/8/layout/pictureOrgChart+Icon"/>
    <dgm:cxn modelId="{E907E9F7-6885-46F5-BF2D-6F537CDA0C3C}" srcId="{DD208A39-3C00-47A2-A445-BAB63E6CB713}" destId="{C3765C35-59F0-422A-8269-0F0A75552031}" srcOrd="0" destOrd="0" parTransId="{3AE05AC4-F76F-4961-AB5B-E8BAE269B1B6}" sibTransId="{5948960E-76A4-48EA-B84C-01E4B48B6DF7}"/>
    <dgm:cxn modelId="{5BACE5C0-0479-4858-97FA-4BC9F9892871}" type="presParOf" srcId="{3A20F6FD-E7C5-46FC-B2B4-B2E67E5A1EA2}" destId="{68E8FE93-4AD5-43A0-BF23-F599AEB84BC7}" srcOrd="0" destOrd="0" presId="urn:microsoft.com/office/officeart/2005/8/layout/pictureOrgChart+Icon"/>
    <dgm:cxn modelId="{D1B2EBCF-CFAD-4105-9FF3-A22FDAC3D730}" type="presParOf" srcId="{68E8FE93-4AD5-43A0-BF23-F599AEB84BC7}" destId="{5971EE6D-0A36-4F60-AB40-B60A4F0107B4}" srcOrd="0" destOrd="0" presId="urn:microsoft.com/office/officeart/2005/8/layout/pictureOrgChart+Icon"/>
    <dgm:cxn modelId="{F71769D7-3130-4E7F-98E1-DF33C9F1C501}" type="presParOf" srcId="{5971EE6D-0A36-4F60-AB40-B60A4F0107B4}" destId="{DB987394-F216-4D95-A800-826328FC0F80}" srcOrd="0" destOrd="0" presId="urn:microsoft.com/office/officeart/2005/8/layout/pictureOrgChart+Icon"/>
    <dgm:cxn modelId="{2FB358A0-1423-4357-9EEB-A9E9CCD644DD}" type="presParOf" srcId="{5971EE6D-0A36-4F60-AB40-B60A4F0107B4}" destId="{036CCEB6-7B6E-47A0-A6AF-9BB6F26F21E2}" srcOrd="1" destOrd="0" presId="urn:microsoft.com/office/officeart/2005/8/layout/pictureOrgChart+Icon"/>
    <dgm:cxn modelId="{3777A026-8D6E-4F31-97BC-34110F48AF13}" type="presParOf" srcId="{5971EE6D-0A36-4F60-AB40-B60A4F0107B4}" destId="{FA6782D0-116E-40B2-9C10-626CDE9CB00F}" srcOrd="2" destOrd="0" presId="urn:microsoft.com/office/officeart/2005/8/layout/pictureOrgChart+Icon"/>
    <dgm:cxn modelId="{15F15E6B-8967-474C-ADDD-C072F63B9C44}" type="presParOf" srcId="{68E8FE93-4AD5-43A0-BF23-F599AEB84BC7}" destId="{61EF6860-90F9-4EB4-99E8-FCEC3FC7A517}" srcOrd="1" destOrd="0" presId="urn:microsoft.com/office/officeart/2005/8/layout/pictureOrgChart+Icon"/>
    <dgm:cxn modelId="{7C59576F-081D-4DD7-B892-61300AAA59A5}" type="presParOf" srcId="{61EF6860-90F9-4EB4-99E8-FCEC3FC7A517}" destId="{909692DF-C5C4-4379-A5A9-9A1A7431F2BA}" srcOrd="0" destOrd="0" presId="urn:microsoft.com/office/officeart/2005/8/layout/pictureOrgChart+Icon"/>
    <dgm:cxn modelId="{58B75FD6-027B-4455-A34A-05BDB1560D5C}" type="presParOf" srcId="{61EF6860-90F9-4EB4-99E8-FCEC3FC7A517}" destId="{14E17061-9444-4189-96C6-14929A363367}" srcOrd="1" destOrd="0" presId="urn:microsoft.com/office/officeart/2005/8/layout/pictureOrgChart+Icon"/>
    <dgm:cxn modelId="{8BDDA859-0DDF-4772-821F-C84E0D195E1F}" type="presParOf" srcId="{14E17061-9444-4189-96C6-14929A363367}" destId="{EB328EE4-6DCF-4E5D-92FE-869DEB09C87B}" srcOrd="0" destOrd="0" presId="urn:microsoft.com/office/officeart/2005/8/layout/pictureOrgChart+Icon"/>
    <dgm:cxn modelId="{4D8B3061-6EBC-4F78-91FF-FAE92991924E}" type="presParOf" srcId="{EB328EE4-6DCF-4E5D-92FE-869DEB09C87B}" destId="{134C5B2B-37EB-4F49-B9AF-F9E7DBBDB728}" srcOrd="0" destOrd="0" presId="urn:microsoft.com/office/officeart/2005/8/layout/pictureOrgChart+Icon"/>
    <dgm:cxn modelId="{EBB8D745-CFD7-4834-B874-5F65E382AF05}" type="presParOf" srcId="{EB328EE4-6DCF-4E5D-92FE-869DEB09C87B}" destId="{CFD2E79D-B67D-4B12-9C3B-4D5242714219}" srcOrd="1" destOrd="0" presId="urn:microsoft.com/office/officeart/2005/8/layout/pictureOrgChart+Icon"/>
    <dgm:cxn modelId="{451EDB58-52F8-4118-998A-CFFB090D9A64}" type="presParOf" srcId="{EB328EE4-6DCF-4E5D-92FE-869DEB09C87B}" destId="{BFAB5D14-4E85-4506-A0EF-51A006F490F5}" srcOrd="2" destOrd="0" presId="urn:microsoft.com/office/officeart/2005/8/layout/pictureOrgChart+Icon"/>
    <dgm:cxn modelId="{4BB95DC7-680F-4381-86E6-BC7B58EAD399}" type="presParOf" srcId="{14E17061-9444-4189-96C6-14929A363367}" destId="{98D7A569-FDB8-47E7-854E-66860B9D9B02}" srcOrd="1" destOrd="0" presId="urn:microsoft.com/office/officeart/2005/8/layout/pictureOrgChart+Icon"/>
    <dgm:cxn modelId="{9057A144-21F0-4987-803C-7E1DAD9F5A3A}" type="presParOf" srcId="{14E17061-9444-4189-96C6-14929A363367}" destId="{E5E416A7-B921-4846-958D-6DF16A4FA3DE}" srcOrd="2" destOrd="0" presId="urn:microsoft.com/office/officeart/2005/8/layout/pictureOrgChart+Icon"/>
    <dgm:cxn modelId="{40D96178-977C-4F4E-B5A5-FD35C4D4959B}" type="presParOf" srcId="{61EF6860-90F9-4EB4-99E8-FCEC3FC7A517}" destId="{6FFCB599-F077-4908-AA62-6C69911BB8F7}" srcOrd="2" destOrd="0" presId="urn:microsoft.com/office/officeart/2005/8/layout/pictureOrgChart+Icon"/>
    <dgm:cxn modelId="{0C4D680A-6804-4879-90F3-452B971ADA40}" type="presParOf" srcId="{61EF6860-90F9-4EB4-99E8-FCEC3FC7A517}" destId="{7B1672ED-5D13-473F-945C-856831390B51}" srcOrd="3" destOrd="0" presId="urn:microsoft.com/office/officeart/2005/8/layout/pictureOrgChart+Icon"/>
    <dgm:cxn modelId="{928C0168-FE1F-43BD-A801-C8980EA20468}" type="presParOf" srcId="{7B1672ED-5D13-473F-945C-856831390B51}" destId="{2F318BE6-3EAE-4A70-956A-21ABA8165F7E}" srcOrd="0" destOrd="0" presId="urn:microsoft.com/office/officeart/2005/8/layout/pictureOrgChart+Icon"/>
    <dgm:cxn modelId="{6C38B7D5-F768-40C9-8394-5F9986621893}" type="presParOf" srcId="{2F318BE6-3EAE-4A70-956A-21ABA8165F7E}" destId="{9703B89A-2754-4EB8-ACA3-B9BBE7593777}" srcOrd="0" destOrd="0" presId="urn:microsoft.com/office/officeart/2005/8/layout/pictureOrgChart+Icon"/>
    <dgm:cxn modelId="{D0D20FAC-2CC8-4EF1-AF93-59D16FE74932}" type="presParOf" srcId="{2F318BE6-3EAE-4A70-956A-21ABA8165F7E}" destId="{97CBDB8F-7FCB-4966-8FD4-6E2D621BC000}" srcOrd="1" destOrd="0" presId="urn:microsoft.com/office/officeart/2005/8/layout/pictureOrgChart+Icon"/>
    <dgm:cxn modelId="{0BC560D7-A640-4E28-A726-FD60F1D7B8FE}" type="presParOf" srcId="{2F318BE6-3EAE-4A70-956A-21ABA8165F7E}" destId="{97D1441F-31E8-4A34-BB76-E476FF03E3E6}" srcOrd="2" destOrd="0" presId="urn:microsoft.com/office/officeart/2005/8/layout/pictureOrgChart+Icon"/>
    <dgm:cxn modelId="{1C32DD44-2317-41D5-9817-2181E9450D92}" type="presParOf" srcId="{7B1672ED-5D13-473F-945C-856831390B51}" destId="{A045CBAB-DC51-4A81-881D-F14003D63F4E}" srcOrd="1" destOrd="0" presId="urn:microsoft.com/office/officeart/2005/8/layout/pictureOrgChart+Icon"/>
    <dgm:cxn modelId="{45CA902F-36DB-4C1A-9180-99F0B255AFB7}" type="presParOf" srcId="{7B1672ED-5D13-473F-945C-856831390B51}" destId="{023FCB35-FA6B-403F-9A34-4BB873D8C185}" srcOrd="2" destOrd="0" presId="urn:microsoft.com/office/officeart/2005/8/layout/pictureOrgChart+Icon"/>
    <dgm:cxn modelId="{39C9CAA6-B593-4C76-8E07-9D075CDF9B84}" type="presParOf" srcId="{61EF6860-90F9-4EB4-99E8-FCEC3FC7A517}" destId="{E650C9B7-A22D-4DB7-A2AD-08398344BA35}" srcOrd="4" destOrd="0" presId="urn:microsoft.com/office/officeart/2005/8/layout/pictureOrgChart+Icon"/>
    <dgm:cxn modelId="{27070349-1363-4616-9C67-8DFE7EA68EC8}" type="presParOf" srcId="{61EF6860-90F9-4EB4-99E8-FCEC3FC7A517}" destId="{A87BC45C-7381-4E73-B32C-54D10B34AA86}" srcOrd="5" destOrd="0" presId="urn:microsoft.com/office/officeart/2005/8/layout/pictureOrgChart+Icon"/>
    <dgm:cxn modelId="{2854C55B-C3AC-4A60-A727-9375B5E85E00}" type="presParOf" srcId="{A87BC45C-7381-4E73-B32C-54D10B34AA86}" destId="{8E7FFDE2-E070-449F-8C8D-EFB312821FA2}" srcOrd="0" destOrd="0" presId="urn:microsoft.com/office/officeart/2005/8/layout/pictureOrgChart+Icon"/>
    <dgm:cxn modelId="{96F91A89-444A-4C0C-B0B2-B03D9ACCDFC3}" type="presParOf" srcId="{8E7FFDE2-E070-449F-8C8D-EFB312821FA2}" destId="{C1F4EFD8-8516-4DD4-8D5F-8BE8235DB6B3}" srcOrd="0" destOrd="0" presId="urn:microsoft.com/office/officeart/2005/8/layout/pictureOrgChart+Icon"/>
    <dgm:cxn modelId="{01082599-63FE-420F-8AFA-7EAFCBE956B2}" type="presParOf" srcId="{8E7FFDE2-E070-449F-8C8D-EFB312821FA2}" destId="{CCB100CA-188A-4D04-8D8C-D8E1DE607E6A}" srcOrd="1" destOrd="0" presId="urn:microsoft.com/office/officeart/2005/8/layout/pictureOrgChart+Icon"/>
    <dgm:cxn modelId="{66D6729D-0BFF-4B6C-9FEF-B9AF32E269FB}" type="presParOf" srcId="{8E7FFDE2-E070-449F-8C8D-EFB312821FA2}" destId="{1CE5733E-0F93-49EE-9B3A-777259AF71C4}" srcOrd="2" destOrd="0" presId="urn:microsoft.com/office/officeart/2005/8/layout/pictureOrgChart+Icon"/>
    <dgm:cxn modelId="{EEA15D41-DA24-4087-9A3C-9D1D08FF94FE}" type="presParOf" srcId="{A87BC45C-7381-4E73-B32C-54D10B34AA86}" destId="{CEB75EA5-40F6-40CC-A321-C7CDC61E1E48}" srcOrd="1" destOrd="0" presId="urn:microsoft.com/office/officeart/2005/8/layout/pictureOrgChart+Icon"/>
    <dgm:cxn modelId="{49641E8E-C818-4CF6-BE55-56D24992E515}" type="presParOf" srcId="{A87BC45C-7381-4E73-B32C-54D10B34AA86}" destId="{C36005D5-BFA4-406E-81CE-760F570A9FA5}" srcOrd="2" destOrd="0" presId="urn:microsoft.com/office/officeart/2005/8/layout/pictureOrgChart+Icon"/>
    <dgm:cxn modelId="{979392C5-CDD9-4331-B32A-5A12CFEE1E38}" type="presParOf" srcId="{C36005D5-BFA4-406E-81CE-760F570A9FA5}" destId="{B7BA16FA-20EB-487C-8DB2-F845F604382C}" srcOrd="0" destOrd="0" presId="urn:microsoft.com/office/officeart/2005/8/layout/pictureOrgChart+Icon"/>
    <dgm:cxn modelId="{4E98FAED-E87B-4009-A32B-C6218475346C}" type="presParOf" srcId="{C36005D5-BFA4-406E-81CE-760F570A9FA5}" destId="{46D22A28-B1E4-44B6-A698-3288B67A3322}" srcOrd="1" destOrd="0" presId="urn:microsoft.com/office/officeart/2005/8/layout/pictureOrgChart+Icon"/>
    <dgm:cxn modelId="{8CE14DFB-F38B-4DF3-94FB-2D35FE0B80F9}" type="presParOf" srcId="{46D22A28-B1E4-44B6-A698-3288B67A3322}" destId="{919F9DD1-E06A-4E09-88C3-2597AFCCAA3B}" srcOrd="0" destOrd="0" presId="urn:microsoft.com/office/officeart/2005/8/layout/pictureOrgChart+Icon"/>
    <dgm:cxn modelId="{D9D72399-8EC6-4226-8CC8-710D4AABCFFE}" type="presParOf" srcId="{919F9DD1-E06A-4E09-88C3-2597AFCCAA3B}" destId="{1A34DC8A-B590-43B0-8B1C-A24ADF46ACE4}" srcOrd="0" destOrd="0" presId="urn:microsoft.com/office/officeart/2005/8/layout/pictureOrgChart+Icon"/>
    <dgm:cxn modelId="{93B1C2DE-448D-49F9-B1B8-512FCEA0836A}" type="presParOf" srcId="{919F9DD1-E06A-4E09-88C3-2597AFCCAA3B}" destId="{B5C7E8AD-E1EF-41D8-9476-7856C844DD33}" srcOrd="1" destOrd="0" presId="urn:microsoft.com/office/officeart/2005/8/layout/pictureOrgChart+Icon"/>
    <dgm:cxn modelId="{F1F9E3E5-2AD3-4143-9810-A4D44B134FD3}" type="presParOf" srcId="{919F9DD1-E06A-4E09-88C3-2597AFCCAA3B}" destId="{C9133685-FA13-4C7C-86EF-8B0E1C9E243D}" srcOrd="2" destOrd="0" presId="urn:microsoft.com/office/officeart/2005/8/layout/pictureOrgChart+Icon"/>
    <dgm:cxn modelId="{2A2E7B50-D794-4DD9-9729-1E0D43C65C93}" type="presParOf" srcId="{46D22A28-B1E4-44B6-A698-3288B67A3322}" destId="{0052750F-C77A-406B-A43A-2172B25234B2}" srcOrd="1" destOrd="0" presId="urn:microsoft.com/office/officeart/2005/8/layout/pictureOrgChart+Icon"/>
    <dgm:cxn modelId="{7DAF59E9-B20C-4D94-8C8E-91D06F6F6C2B}" type="presParOf" srcId="{46D22A28-B1E4-44B6-A698-3288B67A3322}" destId="{61B0C7E2-2C1F-43E5-AB87-D26D669FA0DE}" srcOrd="2" destOrd="0" presId="urn:microsoft.com/office/officeart/2005/8/layout/pictureOrgChart+Icon"/>
    <dgm:cxn modelId="{4507B44B-3B07-44DE-8A0F-54AA3CF5FDBD}" type="presParOf" srcId="{68E8FE93-4AD5-43A0-BF23-F599AEB84BC7}" destId="{4C3ED7A9-4A43-488A-BD77-F5CA86B20D65}" srcOrd="2" destOrd="0" presId="urn:microsoft.com/office/officeart/2005/8/layout/pictureOrgChart+Icon"/>
    <dgm:cxn modelId="{A98B7348-26AD-4C6C-9A7E-5041EADB71A7}" type="presParOf" srcId="{4C3ED7A9-4A43-488A-BD77-F5CA86B20D65}" destId="{312A37FD-0787-458B-806D-18C6436C2192}" srcOrd="0" destOrd="0" presId="urn:microsoft.com/office/officeart/2005/8/layout/pictureOrgChart+Icon"/>
    <dgm:cxn modelId="{A98D4675-65E0-4190-A7F5-B662C246D434}" type="presParOf" srcId="{4C3ED7A9-4A43-488A-BD77-F5CA86B20D65}" destId="{BADCC157-DD45-4FF1-8CBF-C44AC7668397}" srcOrd="1" destOrd="0" presId="urn:microsoft.com/office/officeart/2005/8/layout/pictureOrgChart+Icon"/>
    <dgm:cxn modelId="{FFDA3442-07FE-4423-AC96-865BB81F38D3}" type="presParOf" srcId="{BADCC157-DD45-4FF1-8CBF-C44AC7668397}" destId="{C33EC1DF-BBCE-4D7A-B0C1-393906313E0E}" srcOrd="0" destOrd="0" presId="urn:microsoft.com/office/officeart/2005/8/layout/pictureOrgChart+Icon"/>
    <dgm:cxn modelId="{7C0AB49E-7910-42E6-86FD-7FCDBB7B61FE}" type="presParOf" srcId="{C33EC1DF-BBCE-4D7A-B0C1-393906313E0E}" destId="{EDF9DFE7-648F-4CD1-AC6D-2C6D17C7F80D}" srcOrd="0" destOrd="0" presId="urn:microsoft.com/office/officeart/2005/8/layout/pictureOrgChart+Icon"/>
    <dgm:cxn modelId="{2F2AD979-7E8D-4EBD-B2E4-4DFB1EDA99BF}" type="presParOf" srcId="{C33EC1DF-BBCE-4D7A-B0C1-393906313E0E}" destId="{885CD66B-075A-4352-8BCD-06ABED1C5635}" srcOrd="1" destOrd="0" presId="urn:microsoft.com/office/officeart/2005/8/layout/pictureOrgChart+Icon"/>
    <dgm:cxn modelId="{10B12CAF-4C4B-47FA-B410-06F1D1C563A8}" type="presParOf" srcId="{C33EC1DF-BBCE-4D7A-B0C1-393906313E0E}" destId="{7C196831-2F4C-44C7-8EC0-31644F7DDF7D}" srcOrd="2" destOrd="0" presId="urn:microsoft.com/office/officeart/2005/8/layout/pictureOrgChart+Icon"/>
    <dgm:cxn modelId="{5BA89522-840C-41C5-8E70-52FDA99FC005}" type="presParOf" srcId="{BADCC157-DD45-4FF1-8CBF-C44AC7668397}" destId="{D122DD13-600E-4144-B201-28D456DAAC35}" srcOrd="1" destOrd="0" presId="urn:microsoft.com/office/officeart/2005/8/layout/pictureOrgChart+Icon"/>
    <dgm:cxn modelId="{FA3FB291-EC37-4CB2-A23E-410EA59A27A9}" type="presParOf" srcId="{BADCC157-DD45-4FF1-8CBF-C44AC7668397}" destId="{F54EAA96-C4F6-4B4D-99B1-0CFC016C044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A37FD-0787-458B-806D-18C6436C2192}">
      <dsp:nvSpPr>
        <dsp:cNvPr id="0" name=""/>
        <dsp:cNvSpPr/>
      </dsp:nvSpPr>
      <dsp:spPr>
        <a:xfrm>
          <a:off x="3579045" y="1397572"/>
          <a:ext cx="813286" cy="570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3286" y="5701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A16FA-20EB-487C-8DB2-F845F604382C}">
      <dsp:nvSpPr>
        <dsp:cNvPr id="0" name=""/>
        <dsp:cNvSpPr/>
      </dsp:nvSpPr>
      <dsp:spPr>
        <a:xfrm>
          <a:off x="5972364" y="4161207"/>
          <a:ext cx="167241" cy="732676"/>
        </a:xfrm>
        <a:custGeom>
          <a:avLst/>
          <a:gdLst/>
          <a:ahLst/>
          <a:cxnLst/>
          <a:rect l="0" t="0" r="0" b="0"/>
          <a:pathLst>
            <a:path>
              <a:moveTo>
                <a:pt x="167241" y="0"/>
              </a:moveTo>
              <a:lnTo>
                <a:pt x="167241" y="732676"/>
              </a:lnTo>
              <a:lnTo>
                <a:pt x="0" y="732676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0C9B7-A22D-4DB7-A2AD-08398344BA35}">
      <dsp:nvSpPr>
        <dsp:cNvPr id="0" name=""/>
        <dsp:cNvSpPr/>
      </dsp:nvSpPr>
      <dsp:spPr>
        <a:xfrm>
          <a:off x="3579045" y="1397572"/>
          <a:ext cx="2560560" cy="146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704"/>
              </a:lnTo>
              <a:lnTo>
                <a:pt x="2560560" y="1300704"/>
              </a:lnTo>
              <a:lnTo>
                <a:pt x="2560560" y="14679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CB599-F077-4908-AA62-6C69911BB8F7}">
      <dsp:nvSpPr>
        <dsp:cNvPr id="0" name=""/>
        <dsp:cNvSpPr/>
      </dsp:nvSpPr>
      <dsp:spPr>
        <a:xfrm>
          <a:off x="3579045" y="1397572"/>
          <a:ext cx="464596" cy="1467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704"/>
              </a:lnTo>
              <a:lnTo>
                <a:pt x="464596" y="1300704"/>
              </a:lnTo>
              <a:lnTo>
                <a:pt x="464596" y="14679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692DF-C5C4-4379-A5A9-9A1A7431F2BA}">
      <dsp:nvSpPr>
        <dsp:cNvPr id="0" name=""/>
        <dsp:cNvSpPr/>
      </dsp:nvSpPr>
      <dsp:spPr>
        <a:xfrm>
          <a:off x="1863978" y="1397572"/>
          <a:ext cx="1715067" cy="1467945"/>
        </a:xfrm>
        <a:custGeom>
          <a:avLst/>
          <a:gdLst/>
          <a:ahLst/>
          <a:cxnLst/>
          <a:rect l="0" t="0" r="0" b="0"/>
          <a:pathLst>
            <a:path>
              <a:moveTo>
                <a:pt x="1715067" y="0"/>
              </a:moveTo>
              <a:lnTo>
                <a:pt x="1715067" y="1300704"/>
              </a:lnTo>
              <a:lnTo>
                <a:pt x="0" y="1300704"/>
              </a:lnTo>
              <a:lnTo>
                <a:pt x="0" y="14679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87394-F216-4D95-A800-826328FC0F80}">
      <dsp:nvSpPr>
        <dsp:cNvPr id="0" name=""/>
        <dsp:cNvSpPr/>
      </dsp:nvSpPr>
      <dsp:spPr>
        <a:xfrm>
          <a:off x="1779792" y="0"/>
          <a:ext cx="3598507" cy="13975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20320" rIns="20320" bIns="203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রুইমাছ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9792" y="0"/>
        <a:ext cx="3598507" cy="1397572"/>
      </dsp:txXfrm>
    </dsp:sp>
    <dsp:sp modelId="{036CCEB6-7B6E-47A0-A6AF-9BB6F26F21E2}">
      <dsp:nvSpPr>
        <dsp:cNvPr id="0" name=""/>
        <dsp:cNvSpPr/>
      </dsp:nvSpPr>
      <dsp:spPr>
        <a:xfrm>
          <a:off x="1864183" y="41479"/>
          <a:ext cx="2560330" cy="1284859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r="-1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4C5B2B-37EB-4F49-B9AF-F9E7DBBDB728}">
      <dsp:nvSpPr>
        <dsp:cNvPr id="0" name=""/>
        <dsp:cNvSpPr/>
      </dsp:nvSpPr>
      <dsp:spPr>
        <a:xfrm>
          <a:off x="899537" y="2865517"/>
          <a:ext cx="1928881" cy="12467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৩</m:t>
                  </m:r>
                </m:num>
                <m:den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৪</m:t>
                  </m:r>
                </m:den>
              </m:f>
            </m:oMath>
          </a14:m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অংশ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9537" y="2865517"/>
        <a:ext cx="1928881" cy="1246752"/>
      </dsp:txXfrm>
    </dsp:sp>
    <dsp:sp modelId="{CFD2E79D-B67D-4B12-9C3B-4D5242714219}">
      <dsp:nvSpPr>
        <dsp:cNvPr id="0" name=""/>
        <dsp:cNvSpPr/>
      </dsp:nvSpPr>
      <dsp:spPr>
        <a:xfrm>
          <a:off x="951306" y="2949379"/>
          <a:ext cx="832102" cy="1079028"/>
        </a:xfrm>
        <a:prstGeom prst="rect">
          <a:avLst/>
        </a:prstGeom>
        <a:blipFill>
          <a:blip xmlns:r="http://schemas.openxmlformats.org/officeDocument/2006/relationships" r:embed="rId2"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03B89A-2754-4EB8-ACA3-B9BBE7593777}">
      <dsp:nvSpPr>
        <dsp:cNvPr id="0" name=""/>
        <dsp:cNvSpPr/>
      </dsp:nvSpPr>
      <dsp:spPr>
        <a:xfrm>
          <a:off x="3162901" y="2865517"/>
          <a:ext cx="1761481" cy="1295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৪</m:t>
                  </m:r>
                </m:num>
                <m:den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৭</m:t>
                  </m:r>
                </m:den>
              </m:f>
            </m:oMath>
          </a14:m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অংশ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2901" y="2865517"/>
        <a:ext cx="1761481" cy="1295690"/>
      </dsp:txXfrm>
    </dsp:sp>
    <dsp:sp modelId="{97CBDB8F-7FCB-4966-8FD4-6E2D621BC000}">
      <dsp:nvSpPr>
        <dsp:cNvPr id="0" name=""/>
        <dsp:cNvSpPr/>
      </dsp:nvSpPr>
      <dsp:spPr>
        <a:xfrm>
          <a:off x="3219887" y="3076544"/>
          <a:ext cx="691843" cy="873636"/>
        </a:xfrm>
        <a:prstGeom prst="rect">
          <a:avLst/>
        </a:prstGeom>
        <a:blipFill>
          <a:blip xmlns:r="http://schemas.openxmlformats.org/officeDocument/2006/relationships" r:embed="rId3"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F4EFD8-8516-4DD4-8D5F-8BE8235DB6B3}">
      <dsp:nvSpPr>
        <dsp:cNvPr id="0" name=""/>
        <dsp:cNvSpPr/>
      </dsp:nvSpPr>
      <dsp:spPr>
        <a:xfrm>
          <a:off x="5258865" y="2865517"/>
          <a:ext cx="1761481" cy="12956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৫</m:t>
                  </m:r>
                </m:num>
                <m:den>
                  <m:r>
                    <a:rPr lang="bn-BD" sz="2800" b="0" i="1" kern="1200" smtClean="0"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১২</m:t>
                  </m:r>
                </m:den>
              </m:f>
            </m:oMath>
          </a14:m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8865" y="2865517"/>
        <a:ext cx="1761481" cy="1295690"/>
      </dsp:txXfrm>
    </dsp:sp>
    <dsp:sp modelId="{CCB100CA-188A-4D04-8D8C-D8E1DE607E6A}">
      <dsp:nvSpPr>
        <dsp:cNvPr id="0" name=""/>
        <dsp:cNvSpPr/>
      </dsp:nvSpPr>
      <dsp:spPr>
        <a:xfrm>
          <a:off x="5312788" y="3030404"/>
          <a:ext cx="697969" cy="965915"/>
        </a:xfrm>
        <a:prstGeom prst="rect">
          <a:avLst/>
        </a:prstGeom>
        <a:blipFill>
          <a:blip xmlns:r="http://schemas.openxmlformats.org/officeDocument/2006/relationships" r:embed="rId4"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34DC8A-B590-43B0-8B1C-A24ADF46ACE4}">
      <dsp:nvSpPr>
        <dsp:cNvPr id="0" name=""/>
        <dsp:cNvSpPr/>
      </dsp:nvSpPr>
      <dsp:spPr>
        <a:xfrm>
          <a:off x="1442864" y="4685505"/>
          <a:ext cx="4529500" cy="4167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দিয়ে খরিদ করতে চাইল।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2864" y="4685505"/>
        <a:ext cx="4529500" cy="416757"/>
      </dsp:txXfrm>
    </dsp:sp>
    <dsp:sp modelId="{B5C7E8AD-E1EF-41D8-9476-7856C844DD33}">
      <dsp:nvSpPr>
        <dsp:cNvPr id="0" name=""/>
        <dsp:cNvSpPr/>
      </dsp:nvSpPr>
      <dsp:spPr>
        <a:xfrm>
          <a:off x="1596252" y="4720912"/>
          <a:ext cx="356964" cy="351856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F9DFE7-648F-4CD1-AC6D-2C6D17C7F80D}">
      <dsp:nvSpPr>
        <dsp:cNvPr id="0" name=""/>
        <dsp:cNvSpPr/>
      </dsp:nvSpPr>
      <dsp:spPr>
        <a:xfrm>
          <a:off x="2251643" y="1589976"/>
          <a:ext cx="2140688" cy="755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8999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মাছটির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চাওয়া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দামের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1643" y="1589976"/>
        <a:ext cx="2140688" cy="755484"/>
      </dsp:txXfrm>
    </dsp:sp>
    <dsp:sp modelId="{885CD66B-075A-4352-8BCD-06ABED1C5635}">
      <dsp:nvSpPr>
        <dsp:cNvPr id="0" name=""/>
        <dsp:cNvSpPr/>
      </dsp:nvSpPr>
      <dsp:spPr>
        <a:xfrm>
          <a:off x="2335710" y="1650810"/>
          <a:ext cx="471271" cy="60113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0.09518</cdr:x>
      <cdr:y>0.8959</cdr:y>
    </cdr:from>
    <cdr:to>
      <cdr:x>0.76724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413" y="3486421"/>
          <a:ext cx="2975428" cy="4001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চিত্র নং২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5C27E-5913-4AD5-AC3D-9F8EC3422CC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767B8-814E-4DC9-A949-8FA7BD347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47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6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5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baseline="0" dirty="0" smtClean="0"/>
                  <a:t>।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dirty="0" smtClean="0"/>
                  <a:t>চিত্র দেখিয়ে</a:t>
                </a:r>
                <a:r>
                  <a:rPr lang="bn-BD" baseline="0" dirty="0" smtClean="0"/>
                  <a:t> প্রশ্ন করুন – চিত্র দু’টির কোন কোন অংশ সমান ?তাই ,  </a:t>
                </a:r>
                <a:r>
                  <a:rPr lang="bn-BD" sz="120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১/৪)</a:t>
                </a:r>
                <a:r>
                  <a:rPr lang="bn-BD" sz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সমতুল  ভগ্নাংশ  </a:t>
                </a:r>
                <a:r>
                  <a:rPr lang="bn-BD" sz="80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8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২/৮)  এবং </a:t>
                </a:r>
                <a:r>
                  <a:rPr lang="bn-BD" sz="120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৩/৪)</a:t>
                </a:r>
                <a:r>
                  <a:rPr lang="bn-BD" sz="1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সমতুল  ভগ্নাংশ  </a:t>
                </a:r>
                <a:r>
                  <a:rPr lang="bn-BD" sz="120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৬/৮)   । </a:t>
                </a:r>
                <a:r>
                  <a:rPr lang="bn-BD" baseline="0" dirty="0" smtClean="0"/>
                  <a:t> </a:t>
                </a:r>
                <a:r>
                  <a:rPr lang="bn-BD" sz="120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১/৪)</a:t>
                </a:r>
                <a:r>
                  <a:rPr lang="bn-BD" baseline="0" dirty="0" smtClean="0"/>
                  <a:t> থেকে কেমন করে 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২/৮</a:t>
                </a:r>
                <a:r>
                  <a:rPr lang="bn-BD" baseline="0" dirty="0" smtClean="0"/>
                  <a:t> পাওয়া সম্ভব ? </a:t>
                </a:r>
                <a:r>
                  <a:rPr lang="bn-BD" sz="120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২/৮)</a:t>
                </a:r>
                <a:r>
                  <a:rPr lang="bn-BD" baseline="0" dirty="0" smtClean="0"/>
                  <a:t> থেকে কেমন করে 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১/৪</a:t>
                </a:r>
                <a:r>
                  <a:rPr lang="bn-BD" baseline="0" dirty="0" smtClean="0"/>
                  <a:t> পাওয়া সম্ভব? এরপর ক্লিক করে নিয়মটি দেখবো ।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44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8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bn-BD" baseline="0" dirty="0" smtClean="0"/>
                  <a:t>উত্তরঃ  </a:t>
                </a:r>
                <a:r>
                  <a:rPr lang="bn-BD" sz="120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□(64&amp;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৬৩/৮৪)</a:t>
                </a:r>
                <a:r>
                  <a:rPr lang="bn-BD" dirty="0" smtClean="0"/>
                  <a:t> ,</a:t>
                </a:r>
                <a:r>
                  <a:rPr lang="bn-BD" sz="1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BD" sz="1200" b="0" i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NikoshBAN" panose="02000000000000000000" pitchFamily="2" charset="0"/>
                  </a:rPr>
                  <a:t>৪৮/৮৪,  ৩৫/৮৪</a:t>
                </a:r>
                <a:r>
                  <a:rPr lang="bn-BD" dirty="0" smtClean="0"/>
                  <a:t> । উত্তরঃ</a:t>
                </a:r>
                <a:r>
                  <a:rPr lang="bn-BD" baseline="0" dirty="0" smtClean="0"/>
                  <a:t>  বেশি মূল্যে শাকিব আল হাসান , কম মূল্যে  মাশরাফি বিন মর্তুজা । </a:t>
                </a: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9CDA-CDC2-4CF8-BD05-0203865E1E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9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5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8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94D0-979B-4B69-81F1-94CF213512F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4EDE-E4A7-45AB-B09B-852BAAF6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24.png"/><Relationship Id="rId3" Type="http://schemas.openxmlformats.org/officeDocument/2006/relationships/chart" Target="../charts/chart9.xml"/><Relationship Id="rId7" Type="http://schemas.openxmlformats.org/officeDocument/2006/relationships/image" Target="../../clipboard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../clipboard/charts/chart10.xml"/><Relationship Id="rId5" Type="http://schemas.openxmlformats.org/officeDocument/2006/relationships/chart" Target="../charts/chart10.xml"/><Relationship Id="rId10" Type="http://schemas.openxmlformats.org/officeDocument/2006/relationships/image" Target="../media/image7.emf"/><Relationship Id="rId4" Type="http://schemas.openxmlformats.org/officeDocument/2006/relationships/chart" Target="../../clipboard/charts/chart9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28.png"/><Relationship Id="rId3" Type="http://schemas.openxmlformats.org/officeDocument/2006/relationships/chart" Target="../charts/chart11.xml"/><Relationship Id="rId7" Type="http://schemas.openxmlformats.org/officeDocument/2006/relationships/image" Target="../../clipboard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../clipboard/charts/chart12.xml"/><Relationship Id="rId5" Type="http://schemas.openxmlformats.org/officeDocument/2006/relationships/chart" Target="../charts/chart12.xml"/><Relationship Id="rId10" Type="http://schemas.openxmlformats.org/officeDocument/2006/relationships/image" Target="../media/image8.emf"/><Relationship Id="rId4" Type="http://schemas.openxmlformats.org/officeDocument/2006/relationships/chart" Target="../../clipboard/charts/chart11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hart" Target="../../clipboard/charts/chart15.xml"/><Relationship Id="rId18" Type="http://schemas.openxmlformats.org/officeDocument/2006/relationships/chart" Target="../charts/chart17.xml"/><Relationship Id="rId3" Type="http://schemas.openxmlformats.org/officeDocument/2006/relationships/image" Target="../../clipboard/media/image31.png"/><Relationship Id="rId21" Type="http://schemas.openxmlformats.org/officeDocument/2006/relationships/chart" Target="../charts/chart18.xml"/><Relationship Id="rId7" Type="http://schemas.openxmlformats.org/officeDocument/2006/relationships/image" Target="../media/image19.png"/><Relationship Id="rId12" Type="http://schemas.openxmlformats.org/officeDocument/2006/relationships/chart" Target="../charts/chart15.xml"/><Relationship Id="rId17" Type="http://schemas.openxmlformats.org/officeDocument/2006/relationships/image" Target="../../clipboard/media/image37.png"/><Relationship Id="rId2" Type="http://schemas.openxmlformats.org/officeDocument/2006/relationships/notesSlide" Target="../notesSlides/notesSlide8.xml"/><Relationship Id="rId16" Type="http://schemas.openxmlformats.org/officeDocument/2006/relationships/chart" Target="../../clipboard/charts/chart16.xml"/><Relationship Id="rId20" Type="http://schemas.openxmlformats.org/officeDocument/2006/relationships/image" Target="../../clipboard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../clipboard/media/image35.png"/><Relationship Id="rId24" Type="http://schemas.openxmlformats.org/officeDocument/2006/relationships/image" Target="../../clipboard/media/image40.png"/><Relationship Id="rId5" Type="http://schemas.openxmlformats.org/officeDocument/2006/relationships/chart" Target="../../clipboard/charts/chart13.xml"/><Relationship Id="rId15" Type="http://schemas.openxmlformats.org/officeDocument/2006/relationships/chart" Target="../charts/chart16.xml"/><Relationship Id="rId23" Type="http://schemas.openxmlformats.org/officeDocument/2006/relationships/image" Target="../../clipboard/media/image39.png"/><Relationship Id="rId10" Type="http://schemas.openxmlformats.org/officeDocument/2006/relationships/chart" Target="../../clipboard/charts/chart14.xml"/><Relationship Id="rId19" Type="http://schemas.openxmlformats.org/officeDocument/2006/relationships/chart" Target="../../clipboard/charts/chart17.xml"/><Relationship Id="rId4" Type="http://schemas.openxmlformats.org/officeDocument/2006/relationships/chart" Target="../charts/chart13.xml"/><Relationship Id="rId9" Type="http://schemas.openxmlformats.org/officeDocument/2006/relationships/chart" Target="../charts/chart14.xml"/><Relationship Id="rId14" Type="http://schemas.openxmlformats.org/officeDocument/2006/relationships/image" Target="../../clipboard/media/image36.png"/><Relationship Id="rId22" Type="http://schemas.openxmlformats.org/officeDocument/2006/relationships/chart" Target="../../clipboard/charts/char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../clipboard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../clipboard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../clipboard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../clipboard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49.png"/><Relationship Id="rId3" Type="http://schemas.openxmlformats.org/officeDocument/2006/relationships/chart" Target="../charts/chart19.xml"/><Relationship Id="rId7" Type="http://schemas.openxmlformats.org/officeDocument/2006/relationships/chart" Target="../../clipboard/charts/chart20.xml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11" Type="http://schemas.openxmlformats.org/officeDocument/2006/relationships/image" Target="../../clipboard/media/image50.png"/><Relationship Id="rId5" Type="http://schemas.openxmlformats.org/officeDocument/2006/relationships/image" Target="../../clipboard/media/image48.png"/><Relationship Id="rId10" Type="http://schemas.openxmlformats.org/officeDocument/2006/relationships/chart" Target="../../clipboard/charts/chart21.xml"/><Relationship Id="rId4" Type="http://schemas.openxmlformats.org/officeDocument/2006/relationships/chart" Target="../../clipboard/charts/chart19.xml"/><Relationship Id="rId9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53.png"/><Relationship Id="rId3" Type="http://schemas.openxmlformats.org/officeDocument/2006/relationships/chart" Target="../charts/chart22.xml"/><Relationship Id="rId7" Type="http://schemas.openxmlformats.org/officeDocument/2006/relationships/chart" Target="../../clipboard/charts/chart23.xml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11" Type="http://schemas.openxmlformats.org/officeDocument/2006/relationships/image" Target="../../clipboard/media/image54.png"/><Relationship Id="rId5" Type="http://schemas.openxmlformats.org/officeDocument/2006/relationships/image" Target="../../clipboard/media/image52.png"/><Relationship Id="rId10" Type="http://schemas.openxmlformats.org/officeDocument/2006/relationships/chart" Target="../../clipboard/charts/chart24.xml"/><Relationship Id="rId4" Type="http://schemas.openxmlformats.org/officeDocument/2006/relationships/chart" Target="../../clipboard/charts/chart22.xml"/><Relationship Id="rId9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9.png"/><Relationship Id="rId3" Type="http://schemas.openxmlformats.org/officeDocument/2006/relationships/chart" Target="../charts/chart3.xml"/><Relationship Id="rId7" Type="http://schemas.openxmlformats.org/officeDocument/2006/relationships/image" Target="../../clipboard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../clipboard/media/image7.png"/><Relationship Id="rId5" Type="http://schemas.openxmlformats.org/officeDocument/2006/relationships/chart" Target="../../clipboard/charts/char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5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14.png"/><Relationship Id="rId13" Type="http://schemas.openxmlformats.org/officeDocument/2006/relationships/image" Target="../media/image10.png"/><Relationship Id="rId3" Type="http://schemas.openxmlformats.org/officeDocument/2006/relationships/chart" Target="../charts/chart7.xml"/><Relationship Id="rId7" Type="http://schemas.openxmlformats.org/officeDocument/2006/relationships/image" Target="../../clipboard/media/image13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../clipboard/charts/chart8.xml"/><Relationship Id="rId11" Type="http://schemas.openxmlformats.org/officeDocument/2006/relationships/image" Target="../../clipboard/media/image17.png"/><Relationship Id="rId5" Type="http://schemas.openxmlformats.org/officeDocument/2006/relationships/chart" Target="../charts/chart8.xml"/><Relationship Id="rId10" Type="http://schemas.openxmlformats.org/officeDocument/2006/relationships/image" Target="../../clipboard/media/image16.png"/><Relationship Id="rId4" Type="http://schemas.openxmlformats.org/officeDocument/2006/relationships/chart" Target="../../clipboard/charts/chart7.xml"/><Relationship Id="rId9" Type="http://schemas.openxmlformats.org/officeDocument/2006/relationships/image" Target="../../clipboard/media/image15.png"/><Relationship Id="rId1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4406" y="399294"/>
            <a:ext cx="6025662" cy="1886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harsh" dir="t"/>
          </a:scene3d>
          <a:sp3d>
            <a:bevelT prst="angle"/>
          </a:sp3d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4833"/>
              </a:avLst>
            </a:prstTxWarp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1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11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11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11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2" y="2285848"/>
            <a:ext cx="6804560" cy="3924948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6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324" y="1474840"/>
            <a:ext cx="60025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যুগল সমতুল কিনা নির্ধারণ কর 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2517" y="2521974"/>
                <a:ext cx="4085303" cy="109760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ক 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৪০</m:t>
                        </m:r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517" y="2521974"/>
                <a:ext cx="4085303" cy="1097608"/>
              </a:xfrm>
              <a:prstGeom prst="rect">
                <a:avLst/>
              </a:prstGeom>
              <a:blipFill rotWithShape="0">
                <a:blip r:embed="rId3"/>
                <a:stretch>
                  <a:fillRect l="-5778" b="-1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2517" y="4020387"/>
                <a:ext cx="4085303" cy="114371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খ 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৩২</m:t>
                        </m:r>
                        <m:r>
                          <a:rPr lang="bn-BD" sz="44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517" y="4020387"/>
                <a:ext cx="4085303" cy="1143711"/>
              </a:xfrm>
              <a:prstGeom prst="rect">
                <a:avLst/>
              </a:prstGeom>
              <a:blipFill rotWithShape="0">
                <a:blip r:embed="rId4"/>
                <a:stretch>
                  <a:fillRect l="-5778" b="-15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62516" y="301133"/>
            <a:ext cx="4739622" cy="905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99068" y="666636"/>
            <a:ext cx="8293996" cy="4067033"/>
            <a:chOff x="474209" y="27292"/>
            <a:chExt cx="8293996" cy="4067033"/>
          </a:xfrm>
        </p:grpSpPr>
        <p:grpSp>
          <p:nvGrpSpPr>
            <p:cNvPr id="2" name="Group 1"/>
            <p:cNvGrpSpPr/>
            <p:nvPr/>
          </p:nvGrpSpPr>
          <p:grpSpPr>
            <a:xfrm>
              <a:off x="474209" y="27292"/>
              <a:ext cx="8293996" cy="4067033"/>
              <a:chOff x="577133" y="2840562"/>
              <a:chExt cx="7251076" cy="4302276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" name="Chart 2"/>
                  <p:cNvGraphicFramePr/>
                  <p:nvPr>
                    <p:extLst/>
                  </p:nvPr>
                </p:nvGraphicFramePr>
                <p:xfrm>
                  <a:off x="577133" y="2956059"/>
                  <a:ext cx="3614278" cy="405684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3" name="Chart 2"/>
                  <p:cNvGraphicFramePr/>
                  <p:nvPr>
                    <p:extLst/>
                  </p:nvPr>
                </p:nvGraphicFramePr>
                <p:xfrm>
                  <a:off x="577133" y="2956059"/>
                  <a:ext cx="3614278" cy="405684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Chart 3"/>
                  <p:cNvGraphicFramePr/>
                  <p:nvPr>
                    <p:extLst/>
                  </p:nvPr>
                </p:nvGraphicFramePr>
                <p:xfrm>
                  <a:off x="4213930" y="2840562"/>
                  <a:ext cx="3614279" cy="43022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Choice>
            <mc:Fallback xmlns="">
              <p:graphicFrame>
                <p:nvGraphicFramePr>
                  <p:cNvPr id="4" name="Chart 3"/>
                  <p:cNvGraphicFramePr/>
                  <p:nvPr>
                    <p:extLst/>
                  </p:nvPr>
                </p:nvGraphicFramePr>
                <p:xfrm>
                  <a:off x="4213930" y="2840562"/>
                  <a:ext cx="3614279" cy="4302276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71132" y="1578005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132" y="1578005"/>
                  <a:ext cx="463639" cy="81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48684"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302189" y="1673539"/>
                  <a:ext cx="463639" cy="805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৭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189" y="1673539"/>
                  <a:ext cx="463639" cy="8055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7368"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/>
          <p:cNvSpPr/>
          <p:nvPr/>
        </p:nvSpPr>
        <p:spPr>
          <a:xfrm>
            <a:off x="4910650" y="224184"/>
            <a:ext cx="2486996" cy="874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তুলনা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10345" y="3515713"/>
                <a:ext cx="3734379" cy="80554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&gt;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অথবা 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345" y="3515713"/>
                <a:ext cx="3734379" cy="805542"/>
              </a:xfrm>
              <a:prstGeom prst="rect">
                <a:avLst/>
              </a:prstGeom>
              <a:blipFill rotWithShape="0">
                <a:blip r:embed="rId9"/>
                <a:stretch>
                  <a:fillRect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188" y="5535352"/>
            <a:ext cx="8317280" cy="657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786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6846" y="661485"/>
            <a:ext cx="8654604" cy="3715555"/>
            <a:chOff x="489396" y="3300454"/>
            <a:chExt cx="8654604" cy="3715555"/>
          </a:xfrm>
        </p:grpSpPr>
        <p:grpSp>
          <p:nvGrpSpPr>
            <p:cNvPr id="3" name="Group 2"/>
            <p:cNvGrpSpPr/>
            <p:nvPr/>
          </p:nvGrpSpPr>
          <p:grpSpPr>
            <a:xfrm>
              <a:off x="489396" y="3300454"/>
              <a:ext cx="8654604" cy="3715555"/>
              <a:chOff x="261870" y="3071253"/>
              <a:chExt cx="7566340" cy="369051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" name="Chart 5"/>
                  <p:cNvGraphicFramePr/>
                  <p:nvPr>
                    <p:extLst/>
                  </p:nvPr>
                </p:nvGraphicFramePr>
                <p:xfrm>
                  <a:off x="261870" y="3090928"/>
                  <a:ext cx="362553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6" name="Chart 5"/>
                  <p:cNvGraphicFramePr/>
                  <p:nvPr>
                    <p:extLst/>
                  </p:nvPr>
                </p:nvGraphicFramePr>
                <p:xfrm>
                  <a:off x="261870" y="3090928"/>
                  <a:ext cx="362553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" name="Chart 6"/>
                  <p:cNvGraphicFramePr/>
                  <p:nvPr>
                    <p:extLst/>
                  </p:nvPr>
                </p:nvGraphicFramePr>
                <p:xfrm>
                  <a:off x="4180153" y="3071253"/>
                  <a:ext cx="364805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Choice>
            <mc:Fallback xmlns="">
              <p:graphicFrame>
                <p:nvGraphicFramePr>
                  <p:cNvPr id="7" name="Chart 6"/>
                  <p:cNvGraphicFramePr/>
                  <p:nvPr>
                    <p:extLst/>
                  </p:nvPr>
                </p:nvGraphicFramePr>
                <p:xfrm>
                  <a:off x="4180153" y="3071253"/>
                  <a:ext cx="3648057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767419" y="4771582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৬</m:t>
                                </m:r>
                              </m:num>
                              <m:den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৭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419" y="4771582"/>
                  <a:ext cx="463639" cy="81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694261" y="4525921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৫</m:t>
                                </m:r>
                              </m:num>
                              <m:den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৭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4261" y="4525921"/>
                  <a:ext cx="463639" cy="81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/>
          <p:cNvSpPr/>
          <p:nvPr/>
        </p:nvSpPr>
        <p:spPr>
          <a:xfrm>
            <a:off x="4910650" y="224184"/>
            <a:ext cx="2486996" cy="8746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তুলনা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6689" y="3518732"/>
                <a:ext cx="3734379" cy="80554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&gt;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অথবা 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৭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689" y="3518732"/>
                <a:ext cx="3734379" cy="805542"/>
              </a:xfrm>
              <a:prstGeom prst="rect">
                <a:avLst/>
              </a:prstGeom>
              <a:blipFill rotWithShape="0">
                <a:blip r:embed="rId9"/>
                <a:stretch>
                  <a:fillRect b="-2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1990169" y="5534974"/>
            <a:ext cx="8266999" cy="7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27032" y="383487"/>
            <a:ext cx="2395470" cy="2137892"/>
            <a:chOff x="103032" y="206063"/>
            <a:chExt cx="2395470" cy="2137892"/>
          </a:xfrm>
          <a:effectLst>
            <a:outerShdw blurRad="50800" dist="50800" dir="1800000" algn="ctr" rotWithShape="0">
              <a:srgbClr val="000000">
                <a:alpha val="50000"/>
              </a:srgbClr>
            </a:outerShdw>
          </a:effectLst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85611" y="1155973"/>
                  <a:ext cx="463639" cy="777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২</m:t>
                                </m:r>
                              </m:num>
                              <m:den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611" y="1155973"/>
                  <a:ext cx="463639" cy="7775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Chart 6"/>
                <p:cNvGraphicFramePr/>
                <p:nvPr>
                  <p:extLst/>
                </p:nvPr>
              </p:nvGraphicFramePr>
              <p:xfrm>
                <a:off x="103032" y="206063"/>
                <a:ext cx="2395470" cy="213789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7" name="Chart 6"/>
                <p:cNvGraphicFramePr/>
                <p:nvPr>
                  <p:extLst/>
                </p:nvPr>
              </p:nvGraphicFramePr>
              <p:xfrm>
                <a:off x="103032" y="206063"/>
                <a:ext cx="2395470" cy="213789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17206" y="1172844"/>
                <a:ext cx="1996226" cy="8426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৪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৪</m:t>
                              </m:r>
                            </m:den>
                          </m:f>
                        </m:e>
                      </m:box>
                      <m:r>
                        <a:rPr lang="bn-BD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box>
                        <m:boxPr>
                          <m:ctrlPr>
                            <a:rPr lang="bn-BD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১২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06" y="1172844"/>
                <a:ext cx="1996226" cy="8426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7206" y="3179738"/>
                <a:ext cx="1996226" cy="8426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৪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৩</m:t>
                              </m:r>
                            </m:den>
                          </m:f>
                        </m:e>
                      </m:box>
                      <m:r>
                        <a:rPr lang="bn-BD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box>
                        <m:boxPr>
                          <m:ctrlPr>
                            <a:rPr lang="bn-BD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৯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১২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06" y="3179738"/>
                <a:ext cx="1996226" cy="8426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17206" y="5096285"/>
                <a:ext cx="1996226" cy="8443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৬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  <a:sym typeface="Symbol" panose="05050102010706020507" pitchFamily="18" charset="2"/>
                                </a:rPr>
                                <m:t>২</m:t>
                              </m:r>
                            </m:den>
                          </m:f>
                        </m:e>
                      </m:box>
                      <m:r>
                        <a:rPr lang="bn-BD" sz="36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box>
                        <m:boxPr>
                          <m:ctrlPr>
                            <a:rPr lang="bn-BD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১২</m:t>
                              </m:r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06" y="5096285"/>
                <a:ext cx="1996226" cy="8443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34436" y="40364"/>
            <a:ext cx="545910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ভগ্নাংশগুলিকে মানের উর্ধক্রম অনুসারে সাজাও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83888" y="301975"/>
            <a:ext cx="3038453" cy="2291293"/>
            <a:chOff x="5859887" y="301974"/>
            <a:chExt cx="3038453" cy="229129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Chart 7"/>
                <p:cNvGraphicFramePr/>
                <p:nvPr>
                  <p:extLst/>
                </p:nvPr>
              </p:nvGraphicFramePr>
              <p:xfrm>
                <a:off x="5859887" y="301974"/>
                <a:ext cx="3038453" cy="229129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</mc:Choice>
          <mc:Fallback xmlns="">
            <p:graphicFrame>
              <p:nvGraphicFramePr>
                <p:cNvPr id="8" name="Chart 7"/>
                <p:cNvGraphicFramePr/>
                <p:nvPr>
                  <p:extLst/>
                </p:nvPr>
              </p:nvGraphicFramePr>
              <p:xfrm>
                <a:off x="5859887" y="301974"/>
                <a:ext cx="3038453" cy="229129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 rot="20665411">
                  <a:off x="6795675" y="1263025"/>
                  <a:ext cx="821953" cy="10986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65411">
                  <a:off x="6795675" y="1263025"/>
                  <a:ext cx="821953" cy="109863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7461162" y="4572001"/>
            <a:ext cx="2717442" cy="2286000"/>
            <a:chOff x="5937162" y="4572001"/>
            <a:chExt cx="2717442" cy="22860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Chart 11"/>
                <p:cNvGraphicFramePr/>
                <p:nvPr>
                  <p:extLst/>
                </p:nvPr>
              </p:nvGraphicFramePr>
              <p:xfrm>
                <a:off x="5937162" y="4572001"/>
                <a:ext cx="2717442" cy="2286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</mc:Choice>
          <mc:Fallback xmlns="">
            <p:graphicFrame>
              <p:nvGraphicFramePr>
                <p:cNvPr id="12" name="Chart 11"/>
                <p:cNvGraphicFramePr/>
                <p:nvPr>
                  <p:extLst/>
                </p:nvPr>
              </p:nvGraphicFramePr>
              <p:xfrm>
                <a:off x="5937162" y="4572001"/>
                <a:ext cx="2717442" cy="22860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3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 rot="20665411">
                  <a:off x="6252287" y="5310581"/>
                  <a:ext cx="821953" cy="7643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n-BD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  <m:r>
                              <a:rPr lang="bn-BD" sz="24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65411">
                  <a:off x="6252287" y="5310581"/>
                  <a:ext cx="821953" cy="76437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499798" y="2459865"/>
            <a:ext cx="2794715" cy="2266681"/>
            <a:chOff x="5975797" y="2459864"/>
            <a:chExt cx="2794715" cy="226668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Chart 9"/>
                <p:cNvGraphicFramePr/>
                <p:nvPr>
                  <p:extLst/>
                </p:nvPr>
              </p:nvGraphicFramePr>
              <p:xfrm>
                <a:off x="5975797" y="2459864"/>
                <a:ext cx="2794715" cy="226668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5"/>
                </a:graphicData>
              </a:graphic>
            </p:graphicFrame>
          </mc:Choice>
          <mc:Fallback xmlns="">
            <p:graphicFrame>
              <p:nvGraphicFramePr>
                <p:cNvPr id="10" name="Chart 9"/>
                <p:cNvGraphicFramePr/>
                <p:nvPr>
                  <p:extLst/>
                </p:nvPr>
              </p:nvGraphicFramePr>
              <p:xfrm>
                <a:off x="5975797" y="2459864"/>
                <a:ext cx="2794715" cy="226668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6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 rot="20665411">
                  <a:off x="6658563" y="3269713"/>
                  <a:ext cx="821953" cy="11099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৯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১২</m:t>
                            </m:r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65411">
                  <a:off x="6658563" y="3269713"/>
                  <a:ext cx="821953" cy="110991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678546" y="2459867"/>
            <a:ext cx="2176530" cy="2099255"/>
            <a:chOff x="154546" y="2459866"/>
            <a:chExt cx="2176530" cy="209925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Chart 8"/>
                <p:cNvGraphicFramePr/>
                <p:nvPr>
                  <p:extLst/>
                </p:nvPr>
              </p:nvGraphicFramePr>
              <p:xfrm>
                <a:off x="154546" y="2459866"/>
                <a:ext cx="2176530" cy="20992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8"/>
                </a:graphicData>
              </a:graphic>
            </p:graphicFrame>
          </mc:Choice>
          <mc:Fallback xmlns="">
            <p:graphicFrame>
              <p:nvGraphicFramePr>
                <p:cNvPr id="9" name="Chart 8"/>
                <p:cNvGraphicFramePr/>
                <p:nvPr>
                  <p:extLst/>
                </p:nvPr>
              </p:nvGraphicFramePr>
              <p:xfrm>
                <a:off x="154546" y="2459866"/>
                <a:ext cx="2176530" cy="209925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9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3942" y="3185174"/>
                  <a:ext cx="463639" cy="7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42" y="3185174"/>
                  <a:ext cx="463639" cy="77444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627032" y="4610638"/>
            <a:ext cx="2343954" cy="2150771"/>
            <a:chOff x="231820" y="4732630"/>
            <a:chExt cx="1983347" cy="189999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Chart 10"/>
                <p:cNvGraphicFramePr/>
                <p:nvPr>
                  <p:extLst/>
                </p:nvPr>
              </p:nvGraphicFramePr>
              <p:xfrm>
                <a:off x="231820" y="4732630"/>
                <a:ext cx="1983347" cy="18999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1"/>
                </a:graphicData>
              </a:graphic>
            </p:graphicFrame>
          </mc:Choice>
          <mc:Fallback xmlns="">
            <p:graphicFrame>
              <p:nvGraphicFramePr>
                <p:cNvPr id="11" name="Chart 10"/>
                <p:cNvGraphicFramePr/>
                <p:nvPr>
                  <p:extLst/>
                </p:nvPr>
              </p:nvGraphicFramePr>
              <p:xfrm>
                <a:off x="231820" y="4732630"/>
                <a:ext cx="1983347" cy="18999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2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7730" y="5263197"/>
                  <a:ext cx="463639" cy="6396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2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৬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30" y="5263197"/>
                  <a:ext cx="463639" cy="63962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20304693">
                <a:off x="2399761" y="1352228"/>
                <a:ext cx="463639" cy="77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04693">
                <a:off x="875760" y="1352227"/>
                <a:ext cx="463639" cy="77758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/>
              <p:cNvGraphicFramePr/>
              <p:nvPr>
                <p:extLst/>
              </p:nvPr>
            </p:nvGraphicFramePr>
            <p:xfrm>
              <a:off x="2482646" y="266151"/>
              <a:ext cx="7919884" cy="52946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Diagram 1"/>
              <p:cNvGraphicFramePr/>
              <p:nvPr>
                <p:extLst/>
              </p:nvPr>
            </p:nvGraphicFramePr>
            <p:xfrm>
              <a:off x="958646" y="266150"/>
              <a:ext cx="7919884" cy="529467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494505" y="5479375"/>
            <a:ext cx="929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খরিদ করতে চাওয়া মূল্যের ভগ্নাংশ গুলোকে সমহর বিশিষ্ট ভগ্নাংশে দেখাও 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240" y="6002595"/>
            <a:ext cx="871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কে সবচেয়ে বেশী মূল্যে এবং কে সবচেয়ে কম মূল্যে  খরিদ করতে চাইল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784993">
            <a:off x="1232838" y="847639"/>
            <a:ext cx="3394471" cy="107566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3600" u="sng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u="sng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38610" y="2480151"/>
            <a:ext cx="2879677" cy="2532661"/>
            <a:chOff x="0" y="0"/>
            <a:chExt cx="2879677" cy="253266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" name="Chart 1"/>
                <p:cNvGraphicFramePr/>
                <p:nvPr>
                  <p:extLst/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2" name="Chart 1"/>
                <p:cNvGraphicFramePr/>
                <p:nvPr>
                  <p:extLst/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56991" y="996974"/>
                  <a:ext cx="463639" cy="76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91" y="996974"/>
                  <a:ext cx="463639" cy="7680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587" r="-55263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811764" y="2421989"/>
            <a:ext cx="2770496" cy="2532662"/>
            <a:chOff x="3273155" y="-58161"/>
            <a:chExt cx="2770496" cy="25326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Chart 2"/>
                <p:cNvGraphicFramePr/>
                <p:nvPr>
                  <p:extLst/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Choice>
          <mc:Fallback xmlns="">
            <p:graphicFrame>
              <p:nvGraphicFramePr>
                <p:cNvPr id="3" name="Chart 2"/>
                <p:cNvGraphicFramePr/>
                <p:nvPr>
                  <p:extLst/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3947" b="-22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7897504" y="2480150"/>
            <a:ext cx="2770496" cy="2532662"/>
            <a:chOff x="6358895" y="0"/>
            <a:chExt cx="2770496" cy="25326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" name="Chart 3"/>
                <p:cNvGraphicFramePr/>
                <p:nvPr>
                  <p:extLst/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</mc:Choice>
          <mc:Fallback xmlns="">
            <p:graphicFrame>
              <p:nvGraphicFramePr>
                <p:cNvPr id="4" name="Chart 3"/>
                <p:cNvGraphicFramePr/>
                <p:nvPr>
                  <p:extLst/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362392" y="956030"/>
                  <a:ext cx="463639" cy="795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৫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392" y="956030"/>
                  <a:ext cx="463639" cy="7951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r="-53947" b="-2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Plus 9"/>
          <p:cNvSpPr/>
          <p:nvPr/>
        </p:nvSpPr>
        <p:spPr>
          <a:xfrm>
            <a:off x="4322751" y="3436181"/>
            <a:ext cx="641445" cy="599815"/>
          </a:xfrm>
          <a:prstGeom prst="mathPlus">
            <a:avLst>
              <a:gd name="adj1" fmla="val 9868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7457487" y="3434150"/>
            <a:ext cx="560519" cy="556154"/>
          </a:xfrm>
          <a:prstGeom prst="mathEqual">
            <a:avLst>
              <a:gd name="adj1" fmla="val 16158"/>
              <a:gd name="adj2" fmla="val 1176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9240" y="778679"/>
            <a:ext cx="4098247" cy="902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যোগ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3314" y="5262584"/>
            <a:ext cx="8741326" cy="11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15831" y="2216271"/>
            <a:ext cx="2879677" cy="2532661"/>
            <a:chOff x="0" y="0"/>
            <a:chExt cx="2879677" cy="253266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Chart 2"/>
                <p:cNvGraphicFramePr/>
                <p:nvPr>
                  <p:extLst/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mc:Choice>
          <mc:Fallback xmlns="">
            <p:graphicFrame>
              <p:nvGraphicFramePr>
                <p:cNvPr id="3" name="Chart 2"/>
                <p:cNvGraphicFramePr/>
                <p:nvPr>
                  <p:extLst/>
                </p:nvPr>
              </p:nvGraphicFramePr>
              <p:xfrm>
                <a:off x="0" y="0"/>
                <a:ext cx="2879677" cy="25326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14642" y="1029632"/>
                  <a:ext cx="463639" cy="768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৩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642" y="1029632"/>
                  <a:ext cx="463639" cy="7680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587" r="-55263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720742" y="2135443"/>
            <a:ext cx="2770496" cy="2532662"/>
            <a:chOff x="3273155" y="-58161"/>
            <a:chExt cx="2770496" cy="25326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Chart 5"/>
                <p:cNvGraphicFramePr/>
                <p:nvPr>
                  <p:extLst/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mc:Choice>
          <mc:Fallback xmlns="">
            <p:graphicFrame>
              <p:nvGraphicFramePr>
                <p:cNvPr id="6" name="Chart 5"/>
                <p:cNvGraphicFramePr/>
                <p:nvPr>
                  <p:extLst/>
                </p:nvPr>
              </p:nvGraphicFramePr>
              <p:xfrm>
                <a:off x="3273155" y="-58161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996" y="954000"/>
                  <a:ext cx="463639" cy="79425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53947" b="-229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897504" y="2094473"/>
            <a:ext cx="2770496" cy="2532662"/>
            <a:chOff x="6358895" y="0"/>
            <a:chExt cx="2770496" cy="253266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Chart 8"/>
                <p:cNvGraphicFramePr/>
                <p:nvPr>
                  <p:extLst/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</mc:Choice>
          <mc:Fallback xmlns="">
            <p:graphicFrame>
              <p:nvGraphicFramePr>
                <p:cNvPr id="9" name="Chart 8"/>
                <p:cNvGraphicFramePr/>
                <p:nvPr>
                  <p:extLst/>
                </p:nvPr>
              </p:nvGraphicFramePr>
              <p:xfrm>
                <a:off x="6358895" y="0"/>
                <a:ext cx="2770496" cy="25326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rot="18928271">
                  <a:off x="8043697" y="906326"/>
                  <a:ext cx="463639" cy="8019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৮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bn-BD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8271">
                  <a:off x="8043697" y="906326"/>
                  <a:ext cx="463639" cy="80195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16892" r="-33108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Equal 10"/>
          <p:cNvSpPr/>
          <p:nvPr/>
        </p:nvSpPr>
        <p:spPr>
          <a:xfrm>
            <a:off x="7400207" y="2988578"/>
            <a:ext cx="560519" cy="556154"/>
          </a:xfrm>
          <a:prstGeom prst="mathEqual">
            <a:avLst>
              <a:gd name="adj1" fmla="val 16158"/>
              <a:gd name="adj2" fmla="val 11760"/>
            </a:avLst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>
            <a:off x="4308142" y="3142783"/>
            <a:ext cx="518613" cy="436042"/>
          </a:xfrm>
          <a:prstGeom prst="mathMinus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08141" y="702861"/>
            <a:ext cx="2749066" cy="7466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বিয়োগ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1778004" y="5237988"/>
            <a:ext cx="8609077" cy="11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572" y="196771"/>
            <a:ext cx="3133616" cy="65964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59046" y="294967"/>
            <a:ext cx="3005317" cy="6400112"/>
            <a:chOff x="58993" y="206476"/>
            <a:chExt cx="3005317" cy="640011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4288">
              <a:off x="707920" y="206476"/>
              <a:ext cx="2356390" cy="1637071"/>
            </a:xfrm>
            <a:prstGeom prst="rect">
              <a:avLst/>
            </a:prstGeom>
          </p:spPr>
        </p:pic>
        <p:sp>
          <p:nvSpPr>
            <p:cNvPr id="12" name="Can 11"/>
            <p:cNvSpPr/>
            <p:nvPr/>
          </p:nvSpPr>
          <p:spPr>
            <a:xfrm>
              <a:off x="58993" y="5692188"/>
              <a:ext cx="1504336" cy="914400"/>
            </a:xfrm>
            <a:prstGeom prst="can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05148" y="280219"/>
              <a:ext cx="212025" cy="55889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559879" y="368711"/>
            <a:ext cx="858899" cy="5411969"/>
            <a:chOff x="35878" y="368710"/>
            <a:chExt cx="858899" cy="5411969"/>
          </a:xfrm>
        </p:grpSpPr>
        <p:sp>
          <p:nvSpPr>
            <p:cNvPr id="15" name="Left Brace 14"/>
            <p:cNvSpPr/>
            <p:nvPr/>
          </p:nvSpPr>
          <p:spPr>
            <a:xfrm>
              <a:off x="606785" y="368710"/>
              <a:ext cx="287992" cy="5411969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 rot="16200000">
                  <a:off x="-279550" y="2691383"/>
                  <a:ext cx="1367981" cy="73712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bn-BD" sz="28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৯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num>
                        <m:den>
                          <m:r>
                            <a:rPr lang="bn-BD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</m:t>
                          </m:r>
                        </m:den>
                      </m:f>
                    </m:oMath>
                  </a14:m>
                  <a:r>
                    <a:rPr lang="bn-BD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মিটার 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79550" y="2691383"/>
                  <a:ext cx="1367981" cy="73712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3393" r="-132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63380" y="2375956"/>
                <a:ext cx="1101664" cy="7612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380" y="2375956"/>
                <a:ext cx="1101664" cy="761299"/>
              </a:xfrm>
              <a:prstGeom prst="rect">
                <a:avLst/>
              </a:prstGeom>
              <a:blipFill rotWithShape="0">
                <a:blip r:embed="rId7"/>
                <a:stretch>
                  <a:fillRect r="-17778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2717225" y="4686065"/>
            <a:ext cx="418110" cy="127159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68057" y="3686328"/>
                <a:ext cx="1101664" cy="7612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057" y="3686328"/>
                <a:ext cx="1101664" cy="761299"/>
              </a:xfrm>
              <a:prstGeom prst="rect">
                <a:avLst/>
              </a:prstGeom>
              <a:blipFill rotWithShape="0">
                <a:blip r:embed="rId8"/>
                <a:stretch>
                  <a:fillRect r="-1602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68057" y="4910947"/>
                <a:ext cx="1101664" cy="7612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057" y="4910947"/>
                <a:ext cx="1101664" cy="761299"/>
              </a:xfrm>
              <a:prstGeom prst="rect">
                <a:avLst/>
              </a:prstGeom>
              <a:blipFill rotWithShape="0">
                <a:blip r:embed="rId9"/>
                <a:stretch>
                  <a:fillRect r="-14365"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2717225" y="3392130"/>
            <a:ext cx="418110" cy="129393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2746191" y="2138669"/>
            <a:ext cx="318742" cy="125346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01929" y="2138669"/>
            <a:ext cx="5215349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খুঁটিটির মোট কত অংশ রং করা হয়েছে 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2214" y="3347885"/>
            <a:ext cx="5378304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খুঁটিটির  কত অংশ রং করা হয়নি নির্ণয় কর 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2213" y="4757331"/>
            <a:ext cx="5378304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খুঁটিটির  অংশ গুলোকে মানের অধঃক্রম  অনুসারে সাজাও 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1077691">
            <a:off x="5899307" y="401693"/>
            <a:ext cx="3864114" cy="14236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u="sng" dirty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u="sng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69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13" y="116115"/>
            <a:ext cx="8907028" cy="438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906457" y="4372651"/>
            <a:ext cx="6695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 ক্রয়কৃত মুগ ডালের দু’টি সমতুল ভগ্নাংশ লিখ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6457" y="5036288"/>
            <a:ext cx="864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 ক্রয়কৃত  ডালগুলো পরিমাণ সমহর বিশিষ্ট ভগ্নাংশে প্রকাশ কর  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6457" y="5699925"/>
            <a:ext cx="845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 ক্রয়কৃত চাউলের পরিমাণগত পার্থক্য নির্ণয় কর  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1313" y="6390520"/>
            <a:ext cx="806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* ক্রয়কৃত পণ্যগুলোর সমষ্টি নির্ণয় কর  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374021" y="1707066"/>
            <a:ext cx="4451947" cy="1131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89939" y="4746408"/>
                <a:ext cx="8598310" cy="18842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* জসিম এক বছরে তাঁর জমি থেকে ২০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২০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কুইন্টাল আমন ধান, ১০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32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১০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কুইন্টাল ইরি ধান এবং অবশিষ্ট আউশ ধান পেল। এক বছরে মোট ৩৯ কুইন্টাল ধান পেলে সে কত কুইন্টাল আউশ ধান পেয়েছিল । </a:t>
                </a:r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939" y="4746408"/>
                <a:ext cx="8598310" cy="1884298"/>
              </a:xfrm>
              <a:prstGeom prst="rect">
                <a:avLst/>
              </a:prstGeom>
              <a:blipFill rotWithShape="0">
                <a:blip r:embed="rId3"/>
                <a:stretch>
                  <a:fillRect l="-1986" r="-3404" b="-1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0"/>
            <a:ext cx="10813143" cy="4746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33714" y="420914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0749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171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400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942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47655" y="4275513"/>
            <a:ext cx="3865834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মোঃ মাহাবুর রশিদ </a:t>
            </a:r>
          </a:p>
          <a:p>
            <a:pPr algn="ctr"/>
            <a:r>
              <a:rPr lang="bn-BD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সহকারী </a:t>
            </a:r>
            <a:r>
              <a:rPr lang="bn-BD" sz="2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 </a:t>
            </a:r>
            <a:r>
              <a:rPr lang="bn-BD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একাডেমি মাধ্যমিক বিদ্যালয়</a:t>
            </a:r>
          </a:p>
          <a:p>
            <a:pPr algn="ctr"/>
            <a:r>
              <a:rPr lang="bn-BD" sz="2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নিয়ামতপুর, নওগাঁ</a:t>
            </a:r>
          </a:p>
          <a:p>
            <a:pPr algn="ctr"/>
            <a:r>
              <a:rPr lang="bn-BD" sz="2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০১৭১৭১৮৭১৫২</a:t>
            </a:r>
          </a:p>
          <a:p>
            <a:pPr algn="ctr"/>
            <a:r>
              <a:rPr lang="en-US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mahaburrashidict56@gmail.com</a:t>
            </a:r>
            <a:r>
              <a:rPr lang="bn-BD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3508993" y="-9979"/>
            <a:ext cx="4921623" cy="604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5177" y="4136123"/>
            <a:ext cx="3597288" cy="2232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bn-BD" sz="1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0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BD" sz="10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BD" sz="1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পাঠঃবীজ গণিত  </a:t>
            </a:r>
          </a:p>
          <a:p>
            <a:pPr algn="ctr"/>
            <a:r>
              <a:rPr lang="en-US" sz="1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  <a:endParaRPr lang="bn-BD" sz="10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</a:p>
          <a:p>
            <a:pPr algn="ctr"/>
            <a:r>
              <a:rPr lang="bn-BD" sz="10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 ১৫/০৩/২০২০ </a:t>
            </a:r>
            <a:endParaRPr lang="en-US" sz="10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92" y="2497516"/>
            <a:ext cx="932858" cy="1380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56" y="2440700"/>
            <a:ext cx="1140031" cy="1437355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499429" y="1088571"/>
            <a:ext cx="336731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29" y="0"/>
            <a:ext cx="5036457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মত এ পর্যন্ত,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</a:t>
            </a: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754326"/>
            <a:ext cx="8665029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43" y="1035043"/>
            <a:ext cx="9637486" cy="5184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107929" y="155805"/>
            <a:ext cx="65730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42422284"/>
              </p:ext>
            </p:extLst>
          </p:nvPr>
        </p:nvGraphicFramePr>
        <p:xfrm>
          <a:off x="1818484" y="2074609"/>
          <a:ext cx="4022118" cy="4129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96550441"/>
              </p:ext>
            </p:extLst>
          </p:nvPr>
        </p:nvGraphicFramePr>
        <p:xfrm>
          <a:off x="6034169" y="2005784"/>
          <a:ext cx="4427355" cy="384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62629" y="5500914"/>
            <a:ext cx="297542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নং১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0558" y="155805"/>
            <a:ext cx="65730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3" grpId="0">
        <p:bldAsOne/>
      </p:bldGraphic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836" y="3318116"/>
            <a:ext cx="7077820" cy="1562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DoubleWave1">
              <a:avLst>
                <a:gd name="adj1" fmla="val 12500"/>
                <a:gd name="adj2" fmla="val -315"/>
              </a:avLst>
            </a:prstTxWarp>
            <a:spAutoFit/>
          </a:bodyPr>
          <a:lstStyle/>
          <a:p>
            <a:r>
              <a:rPr lang="bn-BD" sz="40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ভগ্নাংশ ও এদের যোগ বিয়োগ  </a:t>
            </a:r>
            <a:endParaRPr lang="en-US" sz="40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2171" y="812800"/>
            <a:ext cx="6589485" cy="1015663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950" y="3170905"/>
            <a:ext cx="771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সাধারণ ভগ্নাংশগুলো ব্যাখ্যা করতে পারবে ;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949" y="3944951"/>
            <a:ext cx="692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ভগ্নাংশের তুলনা করতে পারবে ;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948" y="4718997"/>
            <a:ext cx="793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ভগ্নাংশগুলোকে মানের ক্রমানুসারে সাজাতে পারবে ;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947" y="5493043"/>
            <a:ext cx="76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ভগ্নাংশের যোগ ও বিয়োগ করতে পারবে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263" y="2016378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600" b="1" u="sng" dirty="0" err="1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900" b="1" u="sng" dirty="0" err="1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900" b="1" u="sng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9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9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4756597" y="379548"/>
          <a:ext cx="3530958" cy="295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781095" y="434353"/>
            <a:ext cx="3530958" cy="2958205"/>
            <a:chOff x="4994856" y="1047124"/>
            <a:chExt cx="3530958" cy="295820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Chart 2"/>
                <p:cNvGraphicFramePr/>
                <p:nvPr>
                  <p:extLst/>
                </p:nvPr>
              </p:nvGraphicFramePr>
              <p:xfrm>
                <a:off x="4994856" y="1047124"/>
                <a:ext cx="3530958" cy="295820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3" name="Chart 2"/>
                <p:cNvGraphicFramePr/>
                <p:nvPr>
                  <p:extLst/>
                </p:nvPr>
              </p:nvGraphicFramePr>
              <p:xfrm>
                <a:off x="4994856" y="1047124"/>
                <a:ext cx="3530958" cy="295820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898522" y="1485163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8522" y="1485163"/>
                  <a:ext cx="463639" cy="81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77316" y="2528352"/>
                  <a:ext cx="463639" cy="7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3600" i="1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316" y="2528352"/>
                  <a:ext cx="463639" cy="774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5512906" y="3392558"/>
            <a:ext cx="20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67272" y="5102088"/>
                <a:ext cx="6559825" cy="82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অপ্রকৃত ভগ্নাংশ ;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num>
                          <m:den>
                            <m:r>
                              <a:rPr lang="bn-BD" sz="3600" i="1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ইত্যাদি ।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271" y="5102088"/>
                <a:ext cx="6559825" cy="828112"/>
              </a:xfrm>
              <a:prstGeom prst="rect">
                <a:avLst/>
              </a:prstGeom>
              <a:blipFill rotWithShape="0">
                <a:blip r:embed="rId8"/>
                <a:stretch>
                  <a:fillRect l="-3160" b="-22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9300532">
            <a:off x="171031" y="1289688"/>
            <a:ext cx="39518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96765" y="2037597"/>
            <a:ext cx="5949250" cy="3305354"/>
            <a:chOff x="1872764" y="1952003"/>
            <a:chExt cx="5949250" cy="3305354"/>
          </a:xfrm>
        </p:grpSpPr>
        <p:grpSp>
          <p:nvGrpSpPr>
            <p:cNvPr id="4" name="Group 3"/>
            <p:cNvGrpSpPr/>
            <p:nvPr/>
          </p:nvGrpSpPr>
          <p:grpSpPr>
            <a:xfrm>
              <a:off x="1872764" y="2285573"/>
              <a:ext cx="5949250" cy="2971784"/>
              <a:chOff x="1964550" y="3022189"/>
              <a:chExt cx="5949250" cy="2971784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348050860"/>
                      </p:ext>
                    </p:extLst>
                  </p:nvPr>
                </p:nvGraphicFramePr>
                <p:xfrm>
                  <a:off x="1964550" y="3109104"/>
                  <a:ext cx="2987899" cy="2884869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6" name="Chart 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348050860"/>
                      </p:ext>
                    </p:extLst>
                  </p:nvPr>
                </p:nvGraphicFramePr>
                <p:xfrm>
                  <a:off x="1964550" y="3109104"/>
                  <a:ext cx="2987899" cy="2884869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62309882"/>
                      </p:ext>
                    </p:extLst>
                  </p:nvPr>
                </p:nvGraphicFramePr>
                <p:xfrm>
                  <a:off x="4822870" y="3022189"/>
                  <a:ext cx="3090930" cy="286660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Choice>
            <mc:Fallback xmlns="">
              <p:graphicFrame>
                <p:nvGraphicFramePr>
                  <p:cNvPr id="7" name="Chart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62309882"/>
                      </p:ext>
                    </p:extLst>
                  </p:nvPr>
                </p:nvGraphicFramePr>
                <p:xfrm>
                  <a:off x="4822870" y="3022189"/>
                  <a:ext cx="3090930" cy="286660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</p:grpSp>
        <p:grpSp>
          <p:nvGrpSpPr>
            <p:cNvPr id="2" name="Group 1"/>
            <p:cNvGrpSpPr/>
            <p:nvPr/>
          </p:nvGrpSpPr>
          <p:grpSpPr>
            <a:xfrm>
              <a:off x="3134895" y="1952003"/>
              <a:ext cx="2441376" cy="814775"/>
              <a:chOff x="3134895" y="1952003"/>
              <a:chExt cx="2441376" cy="81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112632" y="1952003"/>
                    <a:ext cx="463639" cy="81477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36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১</m:t>
                                  </m:r>
                                </m:num>
                                <m:den>
                                  <m:r>
                                    <a:rPr lang="bn-BD" sz="3600" i="1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৪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2632" y="1952003"/>
                    <a:ext cx="463639" cy="81477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134895" y="2049323"/>
                    <a:ext cx="463639" cy="646331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bn-BD" sz="36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e>
                          </m:box>
                        </m:oMath>
                      </m:oMathPara>
                    </a14:m>
                    <a:endPara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4895" y="2049323"/>
                    <a:ext cx="463639" cy="64633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0" name="TextBox 9"/>
          <p:cNvSpPr txBox="1"/>
          <p:nvPr/>
        </p:nvSpPr>
        <p:spPr>
          <a:xfrm>
            <a:off x="5221417" y="964851"/>
            <a:ext cx="20673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6811" y="5708173"/>
                <a:ext cx="4936549" cy="77444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 ভগ্নাংশটি লিখতে হয়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600" dirty="0"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811" y="5708173"/>
                <a:ext cx="4936549" cy="774443"/>
              </a:xfrm>
              <a:prstGeom prst="rect">
                <a:avLst/>
              </a:prstGeom>
              <a:blipFill rotWithShape="0">
                <a:blip r:embed="rId9"/>
                <a:stretch>
                  <a:fillRect l="-344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85098" y="119587"/>
            <a:ext cx="252475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বোঝার চেষ্টা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17184" y="347016"/>
            <a:ext cx="8770513" cy="4405289"/>
            <a:chOff x="373487" y="269742"/>
            <a:chExt cx="8770513" cy="4405289"/>
          </a:xfrm>
        </p:grpSpPr>
        <p:grpSp>
          <p:nvGrpSpPr>
            <p:cNvPr id="2" name="Group 1"/>
            <p:cNvGrpSpPr/>
            <p:nvPr/>
          </p:nvGrpSpPr>
          <p:grpSpPr>
            <a:xfrm>
              <a:off x="373487" y="269742"/>
              <a:ext cx="8770513" cy="4405289"/>
              <a:chOff x="261870" y="3071253"/>
              <a:chExt cx="7566339" cy="369051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" name="Chart 2"/>
                  <p:cNvGraphicFramePr/>
                  <p:nvPr>
                    <p:extLst/>
                  </p:nvPr>
                </p:nvGraphicFramePr>
                <p:xfrm>
                  <a:off x="261870" y="3090928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3" name="Chart 2"/>
                  <p:cNvGraphicFramePr/>
                  <p:nvPr>
                    <p:extLst/>
                  </p:nvPr>
                </p:nvGraphicFramePr>
                <p:xfrm>
                  <a:off x="261870" y="3090928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Chart 3"/>
                  <p:cNvGraphicFramePr/>
                  <p:nvPr>
                    <p:extLst/>
                  </p:nvPr>
                </p:nvGraphicFramePr>
                <p:xfrm>
                  <a:off x="3981719" y="3071253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</mc:Choice>
            <mc:Fallback xmlns="">
              <p:graphicFrame>
                <p:nvGraphicFramePr>
                  <p:cNvPr id="4" name="Chart 3"/>
                  <p:cNvGraphicFramePr/>
                  <p:nvPr>
                    <p:extLst/>
                  </p:nvPr>
                </p:nvGraphicFramePr>
                <p:xfrm>
                  <a:off x="3981719" y="3071253"/>
                  <a:ext cx="3846490" cy="367083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833351" y="1613952"/>
                  <a:ext cx="463639" cy="7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</m:t>
                                </m:r>
                              </m:num>
                              <m:den>
                                <m:r>
                                  <a:rPr lang="bn-BD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3351" y="1613952"/>
                  <a:ext cx="463639" cy="774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712889" y="2129107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৪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889" y="2129107"/>
                  <a:ext cx="463639" cy="8147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4393920">
                  <a:off x="5473518" y="1933278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4393920">
                  <a:off x="5473518" y="1933278"/>
                  <a:ext cx="463639" cy="81477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2992599">
                  <a:off x="6255740" y="2322855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১</m:t>
                                </m:r>
                              </m:num>
                              <m:den>
                                <m:r>
                                  <a:rPr lang="bn-BD" sz="36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992599">
                  <a:off x="6255740" y="2322855"/>
                  <a:ext cx="463639" cy="81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rot="21071383">
                  <a:off x="7082167" y="1542921"/>
                  <a:ext cx="463639" cy="81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3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bn-BD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৬</m:t>
                                </m:r>
                              </m:num>
                              <m:den>
                                <m:r>
                                  <a:rPr lang="bn-BD" sz="3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৮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71383">
                  <a:off x="7082167" y="1542921"/>
                  <a:ext cx="463639" cy="81477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32744" y="3673796"/>
                <a:ext cx="3788217" cy="81144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সমতুল  ভগ্নাংশ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44" y="3673796"/>
                <a:ext cx="3788217" cy="811441"/>
              </a:xfrm>
              <a:prstGeom prst="rect">
                <a:avLst/>
              </a:prstGeom>
              <a:blipFill rotWithShape="0">
                <a:blip r:embed="rId12"/>
                <a:stretch>
                  <a:fillRect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32744" y="4759455"/>
                <a:ext cx="3845925" cy="7942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৪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সমতুল  ভগ্নাংশ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৬</m:t>
                            </m:r>
                          </m:num>
                          <m:den>
                            <m:r>
                              <a:rPr lang="bn-BD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৮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44" y="4759455"/>
                <a:ext cx="3845925" cy="794256"/>
              </a:xfrm>
              <a:prstGeom prst="rect">
                <a:avLst/>
              </a:prstGeom>
              <a:blipFill rotWithShape="0">
                <a:blip r:embed="rId13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83354" y="251479"/>
            <a:ext cx="2486996" cy="8746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 ভগ্নাংশ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3965" y="5568869"/>
            <a:ext cx="8524068" cy="11736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13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lipboard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clipboard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clipboard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clipboard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clipboard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clipboard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clipboard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clipboard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clipboard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clipboard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clipboard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clipboard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clipboard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clipboard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clipboard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clipboard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clipboard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clipboard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clipboard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clipboard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7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18825734630793E-2"/>
          <c:y val="6.9194028500856892E-3"/>
          <c:w val="0.95707775140452733"/>
          <c:h val="0.955023881474443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15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14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13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explosion val="14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4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explosion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39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explosion val="14"/>
            <c:spPr>
              <a:solidFill>
                <a:srgbClr val="FFC61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explosion val="1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68A2D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4823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explosion val="1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Sheet1!$A$2:$A$13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explosion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explosion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74B44A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explosion val="1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4813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FFC61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Sheet1!$A$2:$A$7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74419259676038E-2"/>
          <c:y val="1.7949500545078856E-3"/>
          <c:w val="0.98292558074032399"/>
          <c:h val="0.98136663375003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dPt>
            <c:idx val="0"/>
            <c:bubble3D val="0"/>
            <c:explosion val="10"/>
            <c:spPr>
              <a:solidFill>
                <a:schemeClr val="accent6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1"/>
            <c:bubble3D val="0"/>
            <c:explosion val="10"/>
            <c:spPr>
              <a:solidFill>
                <a:schemeClr val="accent5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5"/>
            <c:bubble3D val="0"/>
            <c:explosion val="14"/>
            <c:spPr>
              <a:solidFill>
                <a:srgbClr val="FBBD0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6"/>
            <c:bubble3D val="0"/>
            <c:explosion val="11"/>
            <c:spPr>
              <a:solidFill>
                <a:schemeClr val="accent6">
                  <a:lumMod val="80000"/>
                  <a:lumOff val="20000"/>
                </a:schemeClr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7"/>
            <c:bubble3D val="0"/>
            <c:explosion val="14"/>
            <c:spPr>
              <a:solidFill>
                <a:srgbClr val="00206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05839820739683E-2"/>
          <c:y val="1.7949493457871586E-3"/>
          <c:w val="0.98019416017926031"/>
          <c:h val="0.996410101308425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6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949493457871586E-3"/>
          <c:w val="1"/>
          <c:h val="0.998205050654212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8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13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74419259676038E-2"/>
          <c:y val="1.7949500545078856E-3"/>
          <c:w val="0.98292558074032399"/>
          <c:h val="0.98136663375003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explosion val="7"/>
          <c:dPt>
            <c:idx val="0"/>
            <c:bubble3D val="0"/>
            <c:spPr>
              <a:solidFill>
                <a:schemeClr val="accent6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4"/>
            <c:bubble3D val="0"/>
            <c:explosion val="0"/>
            <c:spPr>
              <a:solidFill>
                <a:schemeClr val="accent2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5"/>
            <c:bubble3D val="0"/>
            <c:explosion val="0"/>
            <c:spPr>
              <a:solidFill>
                <a:srgbClr val="FBBD0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6"/>
            <c:bubble3D val="0"/>
            <c:explosion val="0"/>
            <c:spPr>
              <a:solidFill>
                <a:schemeClr val="accent6">
                  <a:lumMod val="80000"/>
                  <a:lumOff val="20000"/>
                </a:schemeClr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 w="69850">
                <a:solidFill>
                  <a:srgbClr val="C0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69850">
                <a:bevelT w="127000" h="127000"/>
                <a:bevelB w="127000" h="127000"/>
                <a:contourClr>
                  <a:srgbClr val="C00000"/>
                </a:contourClr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805839820739683E-2"/>
          <c:y val="1.7949493457871586E-3"/>
          <c:w val="0.98019416017926031"/>
          <c:h val="0.996410101308425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8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6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explosion val="9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7949493457871586E-3"/>
          <c:w val="1"/>
          <c:h val="0.998205050654212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explosion val="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9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25898892356305E-2"/>
          <c:y val="3.1881853200611709E-2"/>
          <c:w val="0.93733534829121079"/>
          <c:h val="0.93623629359877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4270C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1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10"/>
            <c:spPr>
              <a:solidFill>
                <a:srgbClr val="FBBD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Sheet1!$A$2:$A$9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explosion val="9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clipboard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clipboard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clipboard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clipboard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clipboard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clipboard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clipboard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clipboard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clipboard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NULL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clipboard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clipboard/diagrams/data2.xml><?xml version="1.0" encoding="utf-8"?>
<dgm:dataModel xmlns:dgm="http://schemas.openxmlformats.org/drawingml/2006/diagram" xmlns:a="http://schemas.openxmlformats.org/drawingml/2006/main">
  <dgm:ptLst>
    <dgm:pt modelId="{DD208A39-3C00-47A2-A445-BAB63E6CB713}" type="doc">
      <dgm:prSet loTypeId="urn:microsoft.com/office/officeart/2005/8/layout/pictureOrgChart+Icon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765C35-59F0-422A-8269-0F0A75552031}">
      <dgm:prSet phldrT="[Text]" custT="1"/>
      <dgm:spPr/>
      <dgm:t>
        <a:bodyPr/>
        <a:lstStyle/>
        <a:p>
          <a:pPr algn="r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রুইমাছ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E05AC4-F76F-4961-AB5B-E8BAE269B1B6}" type="par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48960E-76A4-48EA-B84C-01E4B48B6DF7}" type="sibTrans" cxnId="{E907E9F7-6885-46F5-BF2D-6F537CDA0C3C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297560-4699-42EB-91C8-B17F39D21A4B}" type="asst">
      <dgm:prSet phldrT="[Text]" custT="1"/>
      <dgm:spPr/>
      <dgm:t>
        <a:bodyPr/>
        <a:lstStyle/>
        <a:p>
          <a:pPr algn="ctr"/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মাছটির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চাওয়া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দামের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AB28DC-FEF4-4BEA-B389-DD7FAB716C2E}" type="par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5AF7B-2A7E-4BB9-8286-3506C6C81E1A}" type="sibTrans" cxnId="{3E34993A-EF68-45E3-A45F-5D3CD294D488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8344B2-5B6E-4866-B293-C5D905911E94}">
      <dgm:prSet phldrT="[Text]" custT="1"/>
      <dgm:spPr>
        <a:blipFill rotWithShape="0">
          <a:blip xmlns:r="http://schemas.openxmlformats.org/officeDocument/2006/relationships" r:embed="rId1"/>
          <a:stretch>
            <a:fillRect r="-864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07A6A66-E249-4EE6-BE93-03838B615B5F}" type="par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EE3942-4238-4F5A-99B9-5442247DCAF7}" type="sibTrans" cxnId="{EC977F3D-7DE1-4996-843F-A64D30F724E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26CB38-AE99-428C-AEF8-BEF306A18BDF}">
      <dgm:prSet phldrT="[Text]" custT="1"/>
      <dgm:spPr>
        <a:blipFill rotWithShape="0">
          <a:blip xmlns:r="http://schemas.openxmlformats.org/officeDocument/2006/relationships" r:embed="rId2"/>
          <a:stretch>
            <a:fillRect r="-90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951821A-A2C7-42F1-9D6D-CA92A398425B}" type="par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06EDDF-BDA4-428D-B05D-B5314A54A125}" type="sibTrans" cxnId="{A85EE3D6-ECD0-49BE-AB74-4C9CF674958E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5BE80-4812-4C75-8025-A59B4CF230C4}">
      <dgm:prSet phldrT="[Text]" custT="1"/>
      <dgm:spPr>
        <a:blipFill rotWithShape="0">
          <a:blip xmlns:r="http://schemas.openxmlformats.org/officeDocument/2006/relationships" r:embed="rId3"/>
          <a:stretch>
            <a:fillRect r="-1144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22322D9-750E-4EB6-B505-7AF3B36ED71A}" type="par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C0C99-BF7D-451F-B1F4-ADD6EB576F3D}" type="sibTrans" cxnId="{4673ABED-8841-4E1F-A1CE-BBF24ADC596F}">
      <dgm:prSet/>
      <dgm:spPr/>
      <dgm:t>
        <a:bodyPr/>
        <a:lstStyle/>
        <a:p>
          <a:pPr algn="r"/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DD2D8-A40D-4AF3-9C28-A67105A85BBA}" type="asst">
      <dgm:prSet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দিয়ে খরিদ করতে চাইল।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1624C7-7287-4364-A60A-E3F2D164BEE5}" type="par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06676F8-1270-4B09-A121-2C96E6BA7E59}" type="sibTrans" cxnId="{57961EFA-F147-4FBD-843C-BFE1600A63A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A20F6FD-E7C5-46FC-B2B4-B2E67E5A1EA2}" type="pres">
      <dgm:prSet presAssocID="{DD208A39-3C00-47A2-A445-BAB63E6CB7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E8FE93-4AD5-43A0-BF23-F599AEB84BC7}" type="pres">
      <dgm:prSet presAssocID="{C3765C35-59F0-422A-8269-0F0A7555203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971EE6D-0A36-4F60-AB40-B60A4F0107B4}" type="pres">
      <dgm:prSet presAssocID="{C3765C35-59F0-422A-8269-0F0A75552031}" presName="rootComposite1" presStyleCnt="0"/>
      <dgm:spPr/>
      <dgm:t>
        <a:bodyPr/>
        <a:lstStyle/>
        <a:p>
          <a:endParaRPr lang="en-US"/>
        </a:p>
      </dgm:t>
    </dgm:pt>
    <dgm:pt modelId="{DB987394-F216-4D95-A800-826328FC0F80}" type="pres">
      <dgm:prSet presAssocID="{C3765C35-59F0-422A-8269-0F0A75552031}" presName="rootText1" presStyleLbl="node0" presStyleIdx="0" presStyleCnt="1" custScaleX="225927" custScaleY="175489" custLinFactNeighborX="-23914" custLinFactNeighborY="-4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CCEB6-7B6E-47A0-A6AF-9BB6F26F21E2}" type="pres">
      <dgm:prSet presAssocID="{C3765C35-59F0-422A-8269-0F0A75552031}" presName="rootPict1" presStyleLbl="alignImgPlace1" presStyleIdx="0" presStyleCnt="6" custScaleX="535822" custScaleY="201670" custLinFactNeighborX="-70686" custLinFactNeighborY="-2742"/>
      <dgm:spPr>
        <a:blipFill dpi="0" rotWithShape="1">
          <a:blip xmlns:r="http://schemas.openxmlformats.org/officeDocument/2006/relationships" r:embed="rId4"/>
          <a:srcRect/>
          <a:stretch>
            <a:fillRect r="-11000"/>
          </a:stretch>
        </a:blipFill>
      </dgm:spPr>
      <dgm:t>
        <a:bodyPr/>
        <a:lstStyle/>
        <a:p>
          <a:endParaRPr lang="en-US"/>
        </a:p>
      </dgm:t>
    </dgm:pt>
    <dgm:pt modelId="{FA6782D0-116E-40B2-9C10-626CDE9CB00F}" type="pres">
      <dgm:prSet presAssocID="{C3765C35-59F0-422A-8269-0F0A755520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EF6860-90F9-4EB4-99E8-FCEC3FC7A517}" type="pres">
      <dgm:prSet presAssocID="{C3765C35-59F0-422A-8269-0F0A75552031}" presName="hierChild2" presStyleCnt="0"/>
      <dgm:spPr/>
      <dgm:t>
        <a:bodyPr/>
        <a:lstStyle/>
        <a:p>
          <a:endParaRPr lang="en-US"/>
        </a:p>
      </dgm:t>
    </dgm:pt>
    <dgm:pt modelId="{909692DF-C5C4-4379-A5A9-9A1A7431F2BA}" type="pres">
      <dgm:prSet presAssocID="{E07A6A66-E249-4EE6-BE93-03838B615B5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4E17061-9444-4189-96C6-14929A363367}" type="pres">
      <dgm:prSet presAssocID="{0C8344B2-5B6E-4866-B293-C5D905911E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328EE4-6DCF-4E5D-92FE-869DEB09C87B}" type="pres">
      <dgm:prSet presAssocID="{0C8344B2-5B6E-4866-B293-C5D905911E94}" presName="rootComposite" presStyleCnt="0"/>
      <dgm:spPr/>
      <dgm:t>
        <a:bodyPr/>
        <a:lstStyle/>
        <a:p>
          <a:endParaRPr lang="en-US"/>
        </a:p>
      </dgm:t>
    </dgm:pt>
    <dgm:pt modelId="{134C5B2B-37EB-4F49-B9AF-F9E7DBBDB728}" type="pres">
      <dgm:prSet presAssocID="{0C8344B2-5B6E-4866-B293-C5D905911E94}" presName="rootText" presStyleLbl="node2" presStyleIdx="0" presStyleCnt="3" custScaleX="121102" custScaleY="156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2E79D-B67D-4B12-9C3B-4D5242714219}" type="pres">
      <dgm:prSet presAssocID="{0C8344B2-5B6E-4866-B293-C5D905911E94}" presName="rootPict" presStyleLbl="alignImgPlace1" presStyleIdx="1" presStyleCnt="6" custScaleX="174141" custScaleY="169363" custLinFactNeighborX="-3932" custLinFactNeighborY="0"/>
      <dgm:spPr>
        <a:blipFill>
          <a:blip xmlns:r="http://schemas.openxmlformats.org/officeDocument/2006/relationships" r:embed="rId5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BFAB5D14-4E85-4506-A0EF-51A006F490F5}" type="pres">
      <dgm:prSet presAssocID="{0C8344B2-5B6E-4866-B293-C5D905911E94}" presName="rootConnector" presStyleLbl="node2" presStyleIdx="0" presStyleCnt="3"/>
      <dgm:spPr/>
      <dgm:t>
        <a:bodyPr/>
        <a:lstStyle/>
        <a:p>
          <a:endParaRPr lang="en-US"/>
        </a:p>
      </dgm:t>
    </dgm:pt>
    <dgm:pt modelId="{98D7A569-FDB8-47E7-854E-66860B9D9B02}" type="pres">
      <dgm:prSet presAssocID="{0C8344B2-5B6E-4866-B293-C5D905911E94}" presName="hierChild4" presStyleCnt="0"/>
      <dgm:spPr/>
      <dgm:t>
        <a:bodyPr/>
        <a:lstStyle/>
        <a:p>
          <a:endParaRPr lang="en-US"/>
        </a:p>
      </dgm:t>
    </dgm:pt>
    <dgm:pt modelId="{E5E416A7-B921-4846-958D-6DF16A4FA3DE}" type="pres">
      <dgm:prSet presAssocID="{0C8344B2-5B6E-4866-B293-C5D905911E94}" presName="hierChild5" presStyleCnt="0"/>
      <dgm:spPr/>
      <dgm:t>
        <a:bodyPr/>
        <a:lstStyle/>
        <a:p>
          <a:endParaRPr lang="en-US"/>
        </a:p>
      </dgm:t>
    </dgm:pt>
    <dgm:pt modelId="{6FFCB599-F077-4908-AA62-6C69911BB8F7}" type="pres">
      <dgm:prSet presAssocID="{6951821A-A2C7-42F1-9D6D-CA92A398425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B1672ED-5D13-473F-945C-856831390B51}" type="pres">
      <dgm:prSet presAssocID="{0726CB38-AE99-428C-AEF8-BEF306A18B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F318BE6-3EAE-4A70-956A-21ABA8165F7E}" type="pres">
      <dgm:prSet presAssocID="{0726CB38-AE99-428C-AEF8-BEF306A18BDF}" presName="rootComposite" presStyleCnt="0"/>
      <dgm:spPr/>
      <dgm:t>
        <a:bodyPr/>
        <a:lstStyle/>
        <a:p>
          <a:endParaRPr lang="en-US"/>
        </a:p>
      </dgm:t>
    </dgm:pt>
    <dgm:pt modelId="{9703B89A-2754-4EB8-ACA3-B9BBE7593777}" type="pres">
      <dgm:prSet presAssocID="{0726CB38-AE99-428C-AEF8-BEF306A18BDF}" presName="rootText" presStyleLbl="node2" presStyleIdx="1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BDB8F-7FCB-4966-8FD4-6E2D621BC000}" type="pres">
      <dgm:prSet presAssocID="{0726CB38-AE99-428C-AEF8-BEF306A18BDF}" presName="rootPict" presStyleLbl="alignImgPlace1" presStyleIdx="2" presStyleCnt="6" custScaleX="144788" custScaleY="137125"/>
      <dgm:spPr>
        <a:blipFill>
          <a:blip xmlns:r="http://schemas.openxmlformats.org/officeDocument/2006/relationships" r:embed="rId6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7D1441F-31E8-4A34-BB76-E476FF03E3E6}" type="pres">
      <dgm:prSet presAssocID="{0726CB38-AE99-428C-AEF8-BEF306A18BDF}" presName="rootConnector" presStyleLbl="node2" presStyleIdx="1" presStyleCnt="3"/>
      <dgm:spPr/>
      <dgm:t>
        <a:bodyPr/>
        <a:lstStyle/>
        <a:p>
          <a:endParaRPr lang="en-US"/>
        </a:p>
      </dgm:t>
    </dgm:pt>
    <dgm:pt modelId="{A045CBAB-DC51-4A81-881D-F14003D63F4E}" type="pres">
      <dgm:prSet presAssocID="{0726CB38-AE99-428C-AEF8-BEF306A18BDF}" presName="hierChild4" presStyleCnt="0"/>
      <dgm:spPr/>
      <dgm:t>
        <a:bodyPr/>
        <a:lstStyle/>
        <a:p>
          <a:endParaRPr lang="en-US"/>
        </a:p>
      </dgm:t>
    </dgm:pt>
    <dgm:pt modelId="{023FCB35-FA6B-403F-9A34-4BB873D8C185}" type="pres">
      <dgm:prSet presAssocID="{0726CB38-AE99-428C-AEF8-BEF306A18BDF}" presName="hierChild5" presStyleCnt="0"/>
      <dgm:spPr/>
      <dgm:t>
        <a:bodyPr/>
        <a:lstStyle/>
        <a:p>
          <a:endParaRPr lang="en-US"/>
        </a:p>
      </dgm:t>
    </dgm:pt>
    <dgm:pt modelId="{E650C9B7-A22D-4DB7-A2AD-08398344BA35}" type="pres">
      <dgm:prSet presAssocID="{022322D9-750E-4EB6-B505-7AF3B36ED71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A87BC45C-7381-4E73-B32C-54D10B34AA86}" type="pres">
      <dgm:prSet presAssocID="{4845BE80-4812-4C75-8025-A59B4CF230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7FFDE2-E070-449F-8C8D-EFB312821FA2}" type="pres">
      <dgm:prSet presAssocID="{4845BE80-4812-4C75-8025-A59B4CF230C4}" presName="rootComposite" presStyleCnt="0"/>
      <dgm:spPr/>
      <dgm:t>
        <a:bodyPr/>
        <a:lstStyle/>
        <a:p>
          <a:endParaRPr lang="en-US"/>
        </a:p>
      </dgm:t>
    </dgm:pt>
    <dgm:pt modelId="{C1F4EFD8-8516-4DD4-8D5F-8BE8235DB6B3}" type="pres">
      <dgm:prSet presAssocID="{4845BE80-4812-4C75-8025-A59B4CF230C4}" presName="rootText" presStyleLbl="node2" presStyleIdx="2" presStyleCnt="3" custScaleX="110592" custScaleY="162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B100CA-188A-4D04-8D8C-D8E1DE607E6A}" type="pres">
      <dgm:prSet presAssocID="{4845BE80-4812-4C75-8025-A59B4CF230C4}" presName="rootPict" presStyleLbl="alignImgPlace1" presStyleIdx="3" presStyleCnt="6" custScaleX="146070" custScaleY="151609"/>
      <dgm:spPr>
        <a:blipFill>
          <a:blip xmlns:r="http://schemas.openxmlformats.org/officeDocument/2006/relationships" r:embed="rId7"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1CE5733E-0F93-49EE-9B3A-777259AF71C4}" type="pres">
      <dgm:prSet presAssocID="{4845BE80-4812-4C75-8025-A59B4CF230C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EB75EA5-40F6-40CC-A321-C7CDC61E1E48}" type="pres">
      <dgm:prSet presAssocID="{4845BE80-4812-4C75-8025-A59B4CF230C4}" presName="hierChild4" presStyleCnt="0"/>
      <dgm:spPr/>
      <dgm:t>
        <a:bodyPr/>
        <a:lstStyle/>
        <a:p>
          <a:endParaRPr lang="en-US"/>
        </a:p>
      </dgm:t>
    </dgm:pt>
    <dgm:pt modelId="{C36005D5-BFA4-406E-81CE-760F570A9FA5}" type="pres">
      <dgm:prSet presAssocID="{4845BE80-4812-4C75-8025-A59B4CF230C4}" presName="hierChild5" presStyleCnt="0"/>
      <dgm:spPr/>
      <dgm:t>
        <a:bodyPr/>
        <a:lstStyle/>
        <a:p>
          <a:endParaRPr lang="en-US"/>
        </a:p>
      </dgm:t>
    </dgm:pt>
    <dgm:pt modelId="{B7BA16FA-20EB-487C-8DB2-F845F604382C}" type="pres">
      <dgm:prSet presAssocID="{EA1624C7-7287-4364-A60A-E3F2D164BEE5}" presName="Name111" presStyleLbl="parChTrans1D3" presStyleIdx="0" presStyleCnt="1"/>
      <dgm:spPr/>
      <dgm:t>
        <a:bodyPr/>
        <a:lstStyle/>
        <a:p>
          <a:endParaRPr lang="en-US"/>
        </a:p>
      </dgm:t>
    </dgm:pt>
    <dgm:pt modelId="{46D22A28-B1E4-44B6-A698-3288B67A3322}" type="pres">
      <dgm:prSet presAssocID="{472DD2D8-A40D-4AF3-9C28-A67105A85BB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9F9DD1-E06A-4E09-88C3-2597AFCCAA3B}" type="pres">
      <dgm:prSet presAssocID="{472DD2D8-A40D-4AF3-9C28-A67105A85BBA}" presName="rootComposite3" presStyleCnt="0"/>
      <dgm:spPr/>
      <dgm:t>
        <a:bodyPr/>
        <a:lstStyle/>
        <a:p>
          <a:endParaRPr lang="en-US"/>
        </a:p>
      </dgm:t>
    </dgm:pt>
    <dgm:pt modelId="{1A34DC8A-B590-43B0-8B1C-A24ADF46ACE4}" type="pres">
      <dgm:prSet presAssocID="{472DD2D8-A40D-4AF3-9C28-A67105A85BBA}" presName="rootText3" presStyleLbl="asst2" presStyleIdx="0" presStyleCnt="1" custScaleX="284378" custScaleY="523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C7E8AD-E1EF-41D8-9476-7856C844DD33}" type="pres">
      <dgm:prSet presAssocID="{472DD2D8-A40D-4AF3-9C28-A67105A85BBA}" presName="rootPict3" presStyleLbl="alignImgPlace1" presStyleIdx="4" presStyleCnt="6" custScaleX="74705" custScaleY="55227" custLinFactX="-104510" custLinFactNeighborX="-200000" custLinFactNeighborY="464"/>
      <dgm:spPr/>
      <dgm:t>
        <a:bodyPr/>
        <a:lstStyle/>
        <a:p>
          <a:endParaRPr lang="en-US"/>
        </a:p>
      </dgm:t>
    </dgm:pt>
    <dgm:pt modelId="{C9133685-FA13-4C7C-86EF-8B0E1C9E243D}" type="pres">
      <dgm:prSet presAssocID="{472DD2D8-A40D-4AF3-9C28-A67105A85BBA}" presName="rootConnector3" presStyleLbl="asst2" presStyleIdx="0" presStyleCnt="1"/>
      <dgm:spPr/>
      <dgm:t>
        <a:bodyPr/>
        <a:lstStyle/>
        <a:p>
          <a:endParaRPr lang="en-US"/>
        </a:p>
      </dgm:t>
    </dgm:pt>
    <dgm:pt modelId="{0052750F-C77A-406B-A43A-2172B25234B2}" type="pres">
      <dgm:prSet presAssocID="{472DD2D8-A40D-4AF3-9C28-A67105A85BBA}" presName="hierChild6" presStyleCnt="0"/>
      <dgm:spPr/>
      <dgm:t>
        <a:bodyPr/>
        <a:lstStyle/>
        <a:p>
          <a:endParaRPr lang="en-US"/>
        </a:p>
      </dgm:t>
    </dgm:pt>
    <dgm:pt modelId="{61B0C7E2-2C1F-43E5-AB87-D26D669FA0DE}" type="pres">
      <dgm:prSet presAssocID="{472DD2D8-A40D-4AF3-9C28-A67105A85BBA}" presName="hierChild7" presStyleCnt="0"/>
      <dgm:spPr/>
      <dgm:t>
        <a:bodyPr/>
        <a:lstStyle/>
        <a:p>
          <a:endParaRPr lang="en-US"/>
        </a:p>
      </dgm:t>
    </dgm:pt>
    <dgm:pt modelId="{4C3ED7A9-4A43-488A-BD77-F5CA86B20D65}" type="pres">
      <dgm:prSet presAssocID="{C3765C35-59F0-422A-8269-0F0A75552031}" presName="hierChild3" presStyleCnt="0"/>
      <dgm:spPr/>
      <dgm:t>
        <a:bodyPr/>
        <a:lstStyle/>
        <a:p>
          <a:endParaRPr lang="en-US"/>
        </a:p>
      </dgm:t>
    </dgm:pt>
    <dgm:pt modelId="{312A37FD-0787-458B-806D-18C6436C2192}" type="pres">
      <dgm:prSet presAssocID="{6AAB28DC-FEF4-4BEA-B389-DD7FAB716C2E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BADCC157-DD45-4FF1-8CBF-C44AC7668397}" type="pres">
      <dgm:prSet presAssocID="{61297560-4699-42EB-91C8-B17F39D21A4B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3EC1DF-BBCE-4D7A-B0C1-393906313E0E}" type="pres">
      <dgm:prSet presAssocID="{61297560-4699-42EB-91C8-B17F39D21A4B}" presName="rootComposite3" presStyleCnt="0"/>
      <dgm:spPr/>
      <dgm:t>
        <a:bodyPr/>
        <a:lstStyle/>
        <a:p>
          <a:endParaRPr lang="en-US"/>
        </a:p>
      </dgm:t>
    </dgm:pt>
    <dgm:pt modelId="{EDF9DFE7-648F-4CD1-AC6D-2C6D17C7F80D}" type="pres">
      <dgm:prSet presAssocID="{61297560-4699-42EB-91C8-B17F39D21A4B}" presName="rootText3" presStyleLbl="asst1" presStyleIdx="0" presStyleCnt="1" custScaleX="134400" custScaleY="94864" custLinFactNeighborX="37647" custLinFactNeighborY="-20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5CD66B-075A-4352-8BCD-06ABED1C5635}" type="pres">
      <dgm:prSet presAssocID="{61297560-4699-42EB-91C8-B17F39D21A4B}" presName="rootPict3" presStyleLbl="alignImgPlace1" presStyleIdx="5" presStyleCnt="6" custScaleX="98627" custScaleY="94354" custLinFactNeighborX="68397" custLinFactNeighborY="-28482"/>
      <dgm:spPr/>
      <dgm:t>
        <a:bodyPr/>
        <a:lstStyle/>
        <a:p>
          <a:endParaRPr lang="en-US"/>
        </a:p>
      </dgm:t>
    </dgm:pt>
    <dgm:pt modelId="{7C196831-2F4C-44C7-8EC0-31644F7DDF7D}" type="pres">
      <dgm:prSet presAssocID="{61297560-4699-42EB-91C8-B17F39D21A4B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122DD13-600E-4144-B201-28D456DAAC35}" type="pres">
      <dgm:prSet presAssocID="{61297560-4699-42EB-91C8-B17F39D21A4B}" presName="hierChild6" presStyleCnt="0"/>
      <dgm:spPr/>
      <dgm:t>
        <a:bodyPr/>
        <a:lstStyle/>
        <a:p>
          <a:endParaRPr lang="en-US"/>
        </a:p>
      </dgm:t>
    </dgm:pt>
    <dgm:pt modelId="{F54EAA96-C4F6-4B4D-99B1-0CFC016C0446}" type="pres">
      <dgm:prSet presAssocID="{61297560-4699-42EB-91C8-B17F39D21A4B}" presName="hierChild7" presStyleCnt="0"/>
      <dgm:spPr/>
      <dgm:t>
        <a:bodyPr/>
        <a:lstStyle/>
        <a:p>
          <a:endParaRPr lang="en-US"/>
        </a:p>
      </dgm:t>
    </dgm:pt>
  </dgm:ptLst>
  <dgm:cxnLst>
    <dgm:cxn modelId="{D6250CF2-CEE7-405D-98A1-695F794DD225}" type="presOf" srcId="{0726CB38-AE99-428C-AEF8-BEF306A18BDF}" destId="{9703B89A-2754-4EB8-ACA3-B9BBE7593777}" srcOrd="0" destOrd="0" presId="urn:microsoft.com/office/officeart/2005/8/layout/pictureOrgChart+Icon"/>
    <dgm:cxn modelId="{F4649E3B-8542-4DDF-A842-F10EE39954B1}" type="presOf" srcId="{6951821A-A2C7-42F1-9D6D-CA92A398425B}" destId="{6FFCB599-F077-4908-AA62-6C69911BB8F7}" srcOrd="0" destOrd="0" presId="urn:microsoft.com/office/officeart/2005/8/layout/pictureOrgChart+Icon"/>
    <dgm:cxn modelId="{57961EFA-F147-4FBD-843C-BFE1600A63AE}" srcId="{4845BE80-4812-4C75-8025-A59B4CF230C4}" destId="{472DD2D8-A40D-4AF3-9C28-A67105A85BBA}" srcOrd="0" destOrd="0" parTransId="{EA1624C7-7287-4364-A60A-E3F2D164BEE5}" sibTransId="{706676F8-1270-4B09-A121-2C96E6BA7E59}"/>
    <dgm:cxn modelId="{A9929D38-4BA9-414F-AE89-A2CE37B1F4A9}" type="presOf" srcId="{472DD2D8-A40D-4AF3-9C28-A67105A85BBA}" destId="{1A34DC8A-B590-43B0-8B1C-A24ADF46ACE4}" srcOrd="0" destOrd="0" presId="urn:microsoft.com/office/officeart/2005/8/layout/pictureOrgChart+Icon"/>
    <dgm:cxn modelId="{64BB4152-C29A-43D4-A6CA-C583D726712F}" type="presOf" srcId="{022322D9-750E-4EB6-B505-7AF3B36ED71A}" destId="{E650C9B7-A22D-4DB7-A2AD-08398344BA35}" srcOrd="0" destOrd="0" presId="urn:microsoft.com/office/officeart/2005/8/layout/pictureOrgChart+Icon"/>
    <dgm:cxn modelId="{ED54D002-4FCE-40D6-8D3C-48C7CAFDF93F}" type="presOf" srcId="{EA1624C7-7287-4364-A60A-E3F2D164BEE5}" destId="{B7BA16FA-20EB-487C-8DB2-F845F604382C}" srcOrd="0" destOrd="0" presId="urn:microsoft.com/office/officeart/2005/8/layout/pictureOrgChart+Icon"/>
    <dgm:cxn modelId="{E907E9F7-6885-46F5-BF2D-6F537CDA0C3C}" srcId="{DD208A39-3C00-47A2-A445-BAB63E6CB713}" destId="{C3765C35-59F0-422A-8269-0F0A75552031}" srcOrd="0" destOrd="0" parTransId="{3AE05AC4-F76F-4961-AB5B-E8BAE269B1B6}" sibTransId="{5948960E-76A4-48EA-B84C-01E4B48B6DF7}"/>
    <dgm:cxn modelId="{867ACAE8-848E-4FEE-9EAA-96C77CF5A37D}" type="presOf" srcId="{61297560-4699-42EB-91C8-B17F39D21A4B}" destId="{EDF9DFE7-648F-4CD1-AC6D-2C6D17C7F80D}" srcOrd="0" destOrd="0" presId="urn:microsoft.com/office/officeart/2005/8/layout/pictureOrgChart+Icon"/>
    <dgm:cxn modelId="{A68E352B-BB2B-4518-8CF0-367CB47EB029}" type="presOf" srcId="{DD208A39-3C00-47A2-A445-BAB63E6CB713}" destId="{3A20F6FD-E7C5-46FC-B2B4-B2E67E5A1EA2}" srcOrd="0" destOrd="0" presId="urn:microsoft.com/office/officeart/2005/8/layout/pictureOrgChart+Icon"/>
    <dgm:cxn modelId="{3E34993A-EF68-45E3-A45F-5D3CD294D488}" srcId="{C3765C35-59F0-422A-8269-0F0A75552031}" destId="{61297560-4699-42EB-91C8-B17F39D21A4B}" srcOrd="0" destOrd="0" parTransId="{6AAB28DC-FEF4-4BEA-B389-DD7FAB716C2E}" sibTransId="{C2A5AF7B-2A7E-4BB9-8286-3506C6C81E1A}"/>
    <dgm:cxn modelId="{FB6C6AB4-BD89-4A7D-AF34-D1372D3F410C}" type="presOf" srcId="{E07A6A66-E249-4EE6-BE93-03838B615B5F}" destId="{909692DF-C5C4-4379-A5A9-9A1A7431F2BA}" srcOrd="0" destOrd="0" presId="urn:microsoft.com/office/officeart/2005/8/layout/pictureOrgChart+Icon"/>
    <dgm:cxn modelId="{396F33EA-AAE8-4007-87E4-255EAA15BFC4}" type="presOf" srcId="{4845BE80-4812-4C75-8025-A59B4CF230C4}" destId="{1CE5733E-0F93-49EE-9B3A-777259AF71C4}" srcOrd="1" destOrd="0" presId="urn:microsoft.com/office/officeart/2005/8/layout/pictureOrgChart+Icon"/>
    <dgm:cxn modelId="{E8F84912-347B-4B6F-B125-E9D00822F64A}" type="presOf" srcId="{0726CB38-AE99-428C-AEF8-BEF306A18BDF}" destId="{97D1441F-31E8-4A34-BB76-E476FF03E3E6}" srcOrd="1" destOrd="0" presId="urn:microsoft.com/office/officeart/2005/8/layout/pictureOrgChart+Icon"/>
    <dgm:cxn modelId="{39F993F1-AC93-44D4-A2BA-123F7E9E8E15}" type="presOf" srcId="{C3765C35-59F0-422A-8269-0F0A75552031}" destId="{FA6782D0-116E-40B2-9C10-626CDE9CB00F}" srcOrd="1" destOrd="0" presId="urn:microsoft.com/office/officeart/2005/8/layout/pictureOrgChart+Icon"/>
    <dgm:cxn modelId="{4AAFD2FB-7083-498D-AE79-AD7878CE8F8D}" type="presOf" srcId="{61297560-4699-42EB-91C8-B17F39D21A4B}" destId="{7C196831-2F4C-44C7-8EC0-31644F7DDF7D}" srcOrd="1" destOrd="0" presId="urn:microsoft.com/office/officeart/2005/8/layout/pictureOrgChart+Icon"/>
    <dgm:cxn modelId="{A85EE3D6-ECD0-49BE-AB74-4C9CF674958E}" srcId="{C3765C35-59F0-422A-8269-0F0A75552031}" destId="{0726CB38-AE99-428C-AEF8-BEF306A18BDF}" srcOrd="2" destOrd="0" parTransId="{6951821A-A2C7-42F1-9D6D-CA92A398425B}" sibTransId="{3306EDDF-BDA4-428D-B05D-B5314A54A125}"/>
    <dgm:cxn modelId="{AC82B1B3-397F-47BA-99D1-15E8B71E4466}" type="presOf" srcId="{4845BE80-4812-4C75-8025-A59B4CF230C4}" destId="{C1F4EFD8-8516-4DD4-8D5F-8BE8235DB6B3}" srcOrd="0" destOrd="0" presId="urn:microsoft.com/office/officeart/2005/8/layout/pictureOrgChart+Icon"/>
    <dgm:cxn modelId="{59782384-5DF2-44D1-9B35-B28A19049A8F}" type="presOf" srcId="{C3765C35-59F0-422A-8269-0F0A75552031}" destId="{DB987394-F216-4D95-A800-826328FC0F80}" srcOrd="0" destOrd="0" presId="urn:microsoft.com/office/officeart/2005/8/layout/pictureOrgChart+Icon"/>
    <dgm:cxn modelId="{E840719C-60E4-48BA-9287-D4A4DD2EFFBA}" type="presOf" srcId="{0C8344B2-5B6E-4866-B293-C5D905911E94}" destId="{BFAB5D14-4E85-4506-A0EF-51A006F490F5}" srcOrd="1" destOrd="0" presId="urn:microsoft.com/office/officeart/2005/8/layout/pictureOrgChart+Icon"/>
    <dgm:cxn modelId="{B12B8615-C1B6-4638-8294-6E493A53D5A2}" type="presOf" srcId="{6AAB28DC-FEF4-4BEA-B389-DD7FAB716C2E}" destId="{312A37FD-0787-458B-806D-18C6436C2192}" srcOrd="0" destOrd="0" presId="urn:microsoft.com/office/officeart/2005/8/layout/pictureOrgChart+Icon"/>
    <dgm:cxn modelId="{2248646E-FA79-49B6-8DC4-30302FC271FA}" type="presOf" srcId="{472DD2D8-A40D-4AF3-9C28-A67105A85BBA}" destId="{C9133685-FA13-4C7C-86EF-8B0E1C9E243D}" srcOrd="1" destOrd="0" presId="urn:microsoft.com/office/officeart/2005/8/layout/pictureOrgChart+Icon"/>
    <dgm:cxn modelId="{4673ABED-8841-4E1F-A1CE-BBF24ADC596F}" srcId="{C3765C35-59F0-422A-8269-0F0A75552031}" destId="{4845BE80-4812-4C75-8025-A59B4CF230C4}" srcOrd="3" destOrd="0" parTransId="{022322D9-750E-4EB6-B505-7AF3B36ED71A}" sibTransId="{041C0C99-BF7D-451F-B1F4-ADD6EB576F3D}"/>
    <dgm:cxn modelId="{EC977F3D-7DE1-4996-843F-A64D30F724EE}" srcId="{C3765C35-59F0-422A-8269-0F0A75552031}" destId="{0C8344B2-5B6E-4866-B293-C5D905911E94}" srcOrd="1" destOrd="0" parTransId="{E07A6A66-E249-4EE6-BE93-03838B615B5F}" sibTransId="{A1EE3942-4238-4F5A-99B9-5442247DCAF7}"/>
    <dgm:cxn modelId="{807F7200-E58C-4CBB-839C-369C324DD74A}" type="presOf" srcId="{0C8344B2-5B6E-4866-B293-C5D905911E94}" destId="{134C5B2B-37EB-4F49-B9AF-F9E7DBBDB728}" srcOrd="0" destOrd="0" presId="urn:microsoft.com/office/officeart/2005/8/layout/pictureOrgChart+Icon"/>
    <dgm:cxn modelId="{6DDB74E0-B8B0-4456-85F7-4259D3C45B72}" type="presParOf" srcId="{3A20F6FD-E7C5-46FC-B2B4-B2E67E5A1EA2}" destId="{68E8FE93-4AD5-43A0-BF23-F599AEB84BC7}" srcOrd="0" destOrd="0" presId="urn:microsoft.com/office/officeart/2005/8/layout/pictureOrgChart+Icon"/>
    <dgm:cxn modelId="{A36D4EE9-6347-4A2F-B05B-2D12019D85C1}" type="presParOf" srcId="{68E8FE93-4AD5-43A0-BF23-F599AEB84BC7}" destId="{5971EE6D-0A36-4F60-AB40-B60A4F0107B4}" srcOrd="0" destOrd="0" presId="urn:microsoft.com/office/officeart/2005/8/layout/pictureOrgChart+Icon"/>
    <dgm:cxn modelId="{E696AA34-B812-4D2C-8965-41AA745246DC}" type="presParOf" srcId="{5971EE6D-0A36-4F60-AB40-B60A4F0107B4}" destId="{DB987394-F216-4D95-A800-826328FC0F80}" srcOrd="0" destOrd="0" presId="urn:microsoft.com/office/officeart/2005/8/layout/pictureOrgChart+Icon"/>
    <dgm:cxn modelId="{E4AD3616-A90E-4F28-AA67-96DFA9C08672}" type="presParOf" srcId="{5971EE6D-0A36-4F60-AB40-B60A4F0107B4}" destId="{036CCEB6-7B6E-47A0-A6AF-9BB6F26F21E2}" srcOrd="1" destOrd="0" presId="urn:microsoft.com/office/officeart/2005/8/layout/pictureOrgChart+Icon"/>
    <dgm:cxn modelId="{E2C6E830-AB5D-4ADF-A03F-B74FFD8B8231}" type="presParOf" srcId="{5971EE6D-0A36-4F60-AB40-B60A4F0107B4}" destId="{FA6782D0-116E-40B2-9C10-626CDE9CB00F}" srcOrd="2" destOrd="0" presId="urn:microsoft.com/office/officeart/2005/8/layout/pictureOrgChart+Icon"/>
    <dgm:cxn modelId="{871FB45E-2786-49A5-9C69-70D0D7E65142}" type="presParOf" srcId="{68E8FE93-4AD5-43A0-BF23-F599AEB84BC7}" destId="{61EF6860-90F9-4EB4-99E8-FCEC3FC7A517}" srcOrd="1" destOrd="0" presId="urn:microsoft.com/office/officeart/2005/8/layout/pictureOrgChart+Icon"/>
    <dgm:cxn modelId="{6D954864-DD8A-4F46-A8EA-55EDFC80727E}" type="presParOf" srcId="{61EF6860-90F9-4EB4-99E8-FCEC3FC7A517}" destId="{909692DF-C5C4-4379-A5A9-9A1A7431F2BA}" srcOrd="0" destOrd="0" presId="urn:microsoft.com/office/officeart/2005/8/layout/pictureOrgChart+Icon"/>
    <dgm:cxn modelId="{96E83612-6EA6-4114-ACE1-FC2A0C35216E}" type="presParOf" srcId="{61EF6860-90F9-4EB4-99E8-FCEC3FC7A517}" destId="{14E17061-9444-4189-96C6-14929A363367}" srcOrd="1" destOrd="0" presId="urn:microsoft.com/office/officeart/2005/8/layout/pictureOrgChart+Icon"/>
    <dgm:cxn modelId="{38228D9E-565A-42E2-93E9-7CB8F849A2F6}" type="presParOf" srcId="{14E17061-9444-4189-96C6-14929A363367}" destId="{EB328EE4-6DCF-4E5D-92FE-869DEB09C87B}" srcOrd="0" destOrd="0" presId="urn:microsoft.com/office/officeart/2005/8/layout/pictureOrgChart+Icon"/>
    <dgm:cxn modelId="{E4F62F1D-1D2C-45CA-818F-52C41A90420D}" type="presParOf" srcId="{EB328EE4-6DCF-4E5D-92FE-869DEB09C87B}" destId="{134C5B2B-37EB-4F49-B9AF-F9E7DBBDB728}" srcOrd="0" destOrd="0" presId="urn:microsoft.com/office/officeart/2005/8/layout/pictureOrgChart+Icon"/>
    <dgm:cxn modelId="{83E61CB1-DC4F-4D68-BC31-94B418D68DBA}" type="presParOf" srcId="{EB328EE4-6DCF-4E5D-92FE-869DEB09C87B}" destId="{CFD2E79D-B67D-4B12-9C3B-4D5242714219}" srcOrd="1" destOrd="0" presId="urn:microsoft.com/office/officeart/2005/8/layout/pictureOrgChart+Icon"/>
    <dgm:cxn modelId="{8A1BB922-EFC3-4E23-AF94-5BCF1688CEE7}" type="presParOf" srcId="{EB328EE4-6DCF-4E5D-92FE-869DEB09C87B}" destId="{BFAB5D14-4E85-4506-A0EF-51A006F490F5}" srcOrd="2" destOrd="0" presId="urn:microsoft.com/office/officeart/2005/8/layout/pictureOrgChart+Icon"/>
    <dgm:cxn modelId="{370002E0-3D0B-4348-B8CF-9320971C6CB2}" type="presParOf" srcId="{14E17061-9444-4189-96C6-14929A363367}" destId="{98D7A569-FDB8-47E7-854E-66860B9D9B02}" srcOrd="1" destOrd="0" presId="urn:microsoft.com/office/officeart/2005/8/layout/pictureOrgChart+Icon"/>
    <dgm:cxn modelId="{6DC879F7-D88C-450E-B4EA-956D9A880031}" type="presParOf" srcId="{14E17061-9444-4189-96C6-14929A363367}" destId="{E5E416A7-B921-4846-958D-6DF16A4FA3DE}" srcOrd="2" destOrd="0" presId="urn:microsoft.com/office/officeart/2005/8/layout/pictureOrgChart+Icon"/>
    <dgm:cxn modelId="{34573DA1-4EBB-4A15-9E3C-86D8DEBBC748}" type="presParOf" srcId="{61EF6860-90F9-4EB4-99E8-FCEC3FC7A517}" destId="{6FFCB599-F077-4908-AA62-6C69911BB8F7}" srcOrd="2" destOrd="0" presId="urn:microsoft.com/office/officeart/2005/8/layout/pictureOrgChart+Icon"/>
    <dgm:cxn modelId="{41E28720-58DD-49AA-8EAF-B332300A50AC}" type="presParOf" srcId="{61EF6860-90F9-4EB4-99E8-FCEC3FC7A517}" destId="{7B1672ED-5D13-473F-945C-856831390B51}" srcOrd="3" destOrd="0" presId="urn:microsoft.com/office/officeart/2005/8/layout/pictureOrgChart+Icon"/>
    <dgm:cxn modelId="{975606FE-E241-43B9-831D-9DD0F3B58A1F}" type="presParOf" srcId="{7B1672ED-5D13-473F-945C-856831390B51}" destId="{2F318BE6-3EAE-4A70-956A-21ABA8165F7E}" srcOrd="0" destOrd="0" presId="urn:microsoft.com/office/officeart/2005/8/layout/pictureOrgChart+Icon"/>
    <dgm:cxn modelId="{EAE15097-8962-4C6F-9E8D-0CDA32FF1C14}" type="presParOf" srcId="{2F318BE6-3EAE-4A70-956A-21ABA8165F7E}" destId="{9703B89A-2754-4EB8-ACA3-B9BBE7593777}" srcOrd="0" destOrd="0" presId="urn:microsoft.com/office/officeart/2005/8/layout/pictureOrgChart+Icon"/>
    <dgm:cxn modelId="{1FDE589D-11C9-4FDB-9100-BB8152BA2549}" type="presParOf" srcId="{2F318BE6-3EAE-4A70-956A-21ABA8165F7E}" destId="{97CBDB8F-7FCB-4966-8FD4-6E2D621BC000}" srcOrd="1" destOrd="0" presId="urn:microsoft.com/office/officeart/2005/8/layout/pictureOrgChart+Icon"/>
    <dgm:cxn modelId="{BB6C0D21-DAB5-4F41-9D62-66EC1153D5AD}" type="presParOf" srcId="{2F318BE6-3EAE-4A70-956A-21ABA8165F7E}" destId="{97D1441F-31E8-4A34-BB76-E476FF03E3E6}" srcOrd="2" destOrd="0" presId="urn:microsoft.com/office/officeart/2005/8/layout/pictureOrgChart+Icon"/>
    <dgm:cxn modelId="{AEE8E462-B857-4291-834E-F2610E080CF2}" type="presParOf" srcId="{7B1672ED-5D13-473F-945C-856831390B51}" destId="{A045CBAB-DC51-4A81-881D-F14003D63F4E}" srcOrd="1" destOrd="0" presId="urn:microsoft.com/office/officeart/2005/8/layout/pictureOrgChart+Icon"/>
    <dgm:cxn modelId="{431F25A1-E97D-42EA-8D23-04FD0E4648BB}" type="presParOf" srcId="{7B1672ED-5D13-473F-945C-856831390B51}" destId="{023FCB35-FA6B-403F-9A34-4BB873D8C185}" srcOrd="2" destOrd="0" presId="urn:microsoft.com/office/officeart/2005/8/layout/pictureOrgChart+Icon"/>
    <dgm:cxn modelId="{8AE1F193-0B16-4D99-83F3-82C15CDA3DBA}" type="presParOf" srcId="{61EF6860-90F9-4EB4-99E8-FCEC3FC7A517}" destId="{E650C9B7-A22D-4DB7-A2AD-08398344BA35}" srcOrd="4" destOrd="0" presId="urn:microsoft.com/office/officeart/2005/8/layout/pictureOrgChart+Icon"/>
    <dgm:cxn modelId="{0BD96D93-B83E-4947-9874-05D63CD0C4BC}" type="presParOf" srcId="{61EF6860-90F9-4EB4-99E8-FCEC3FC7A517}" destId="{A87BC45C-7381-4E73-B32C-54D10B34AA86}" srcOrd="5" destOrd="0" presId="urn:microsoft.com/office/officeart/2005/8/layout/pictureOrgChart+Icon"/>
    <dgm:cxn modelId="{AD686D27-0B00-40D4-B27C-9C25AD5F4000}" type="presParOf" srcId="{A87BC45C-7381-4E73-B32C-54D10B34AA86}" destId="{8E7FFDE2-E070-449F-8C8D-EFB312821FA2}" srcOrd="0" destOrd="0" presId="urn:microsoft.com/office/officeart/2005/8/layout/pictureOrgChart+Icon"/>
    <dgm:cxn modelId="{65CAE4F8-B417-4292-B044-B7EA7380B9EB}" type="presParOf" srcId="{8E7FFDE2-E070-449F-8C8D-EFB312821FA2}" destId="{C1F4EFD8-8516-4DD4-8D5F-8BE8235DB6B3}" srcOrd="0" destOrd="0" presId="urn:microsoft.com/office/officeart/2005/8/layout/pictureOrgChart+Icon"/>
    <dgm:cxn modelId="{083A4FCF-700E-4B99-B209-D835C9BF5503}" type="presParOf" srcId="{8E7FFDE2-E070-449F-8C8D-EFB312821FA2}" destId="{CCB100CA-188A-4D04-8D8C-D8E1DE607E6A}" srcOrd="1" destOrd="0" presId="urn:microsoft.com/office/officeart/2005/8/layout/pictureOrgChart+Icon"/>
    <dgm:cxn modelId="{39F9554A-66C9-408B-AE60-9EF6831C3D2F}" type="presParOf" srcId="{8E7FFDE2-E070-449F-8C8D-EFB312821FA2}" destId="{1CE5733E-0F93-49EE-9B3A-777259AF71C4}" srcOrd="2" destOrd="0" presId="urn:microsoft.com/office/officeart/2005/8/layout/pictureOrgChart+Icon"/>
    <dgm:cxn modelId="{370C3F10-76EA-4B26-8C80-2A86D8C07E4C}" type="presParOf" srcId="{A87BC45C-7381-4E73-B32C-54D10B34AA86}" destId="{CEB75EA5-40F6-40CC-A321-C7CDC61E1E48}" srcOrd="1" destOrd="0" presId="urn:microsoft.com/office/officeart/2005/8/layout/pictureOrgChart+Icon"/>
    <dgm:cxn modelId="{430D2619-11F3-4890-8994-3D028CCB0E81}" type="presParOf" srcId="{A87BC45C-7381-4E73-B32C-54D10B34AA86}" destId="{C36005D5-BFA4-406E-81CE-760F570A9FA5}" srcOrd="2" destOrd="0" presId="urn:microsoft.com/office/officeart/2005/8/layout/pictureOrgChart+Icon"/>
    <dgm:cxn modelId="{E23562EC-5D4E-487F-9B0C-0AD10CAF3FBE}" type="presParOf" srcId="{C36005D5-BFA4-406E-81CE-760F570A9FA5}" destId="{B7BA16FA-20EB-487C-8DB2-F845F604382C}" srcOrd="0" destOrd="0" presId="urn:microsoft.com/office/officeart/2005/8/layout/pictureOrgChart+Icon"/>
    <dgm:cxn modelId="{EE53914B-B9C7-400F-92EB-AB2C45E51F94}" type="presParOf" srcId="{C36005D5-BFA4-406E-81CE-760F570A9FA5}" destId="{46D22A28-B1E4-44B6-A698-3288B67A3322}" srcOrd="1" destOrd="0" presId="urn:microsoft.com/office/officeart/2005/8/layout/pictureOrgChart+Icon"/>
    <dgm:cxn modelId="{52D0F370-3FE7-40D7-9D90-A6BDD49DBC2F}" type="presParOf" srcId="{46D22A28-B1E4-44B6-A698-3288B67A3322}" destId="{919F9DD1-E06A-4E09-88C3-2597AFCCAA3B}" srcOrd="0" destOrd="0" presId="urn:microsoft.com/office/officeart/2005/8/layout/pictureOrgChart+Icon"/>
    <dgm:cxn modelId="{7DCE222B-0917-4288-8296-2AE8E9C8C979}" type="presParOf" srcId="{919F9DD1-E06A-4E09-88C3-2597AFCCAA3B}" destId="{1A34DC8A-B590-43B0-8B1C-A24ADF46ACE4}" srcOrd="0" destOrd="0" presId="urn:microsoft.com/office/officeart/2005/8/layout/pictureOrgChart+Icon"/>
    <dgm:cxn modelId="{878E1502-7D74-4551-93AD-74D5CF0F751F}" type="presParOf" srcId="{919F9DD1-E06A-4E09-88C3-2597AFCCAA3B}" destId="{B5C7E8AD-E1EF-41D8-9476-7856C844DD33}" srcOrd="1" destOrd="0" presId="urn:microsoft.com/office/officeart/2005/8/layout/pictureOrgChart+Icon"/>
    <dgm:cxn modelId="{94A976B2-6BA9-4C6D-81CC-13475342A61A}" type="presParOf" srcId="{919F9DD1-E06A-4E09-88C3-2597AFCCAA3B}" destId="{C9133685-FA13-4C7C-86EF-8B0E1C9E243D}" srcOrd="2" destOrd="0" presId="urn:microsoft.com/office/officeart/2005/8/layout/pictureOrgChart+Icon"/>
    <dgm:cxn modelId="{E7784289-05C1-4606-A4B3-CA283C27B93D}" type="presParOf" srcId="{46D22A28-B1E4-44B6-A698-3288B67A3322}" destId="{0052750F-C77A-406B-A43A-2172B25234B2}" srcOrd="1" destOrd="0" presId="urn:microsoft.com/office/officeart/2005/8/layout/pictureOrgChart+Icon"/>
    <dgm:cxn modelId="{10593C01-43E7-42D8-B090-35539F394C25}" type="presParOf" srcId="{46D22A28-B1E4-44B6-A698-3288B67A3322}" destId="{61B0C7E2-2C1F-43E5-AB87-D26D669FA0DE}" srcOrd="2" destOrd="0" presId="urn:microsoft.com/office/officeart/2005/8/layout/pictureOrgChart+Icon"/>
    <dgm:cxn modelId="{4AD7E551-8EB2-493C-9595-A6CA9CD088B6}" type="presParOf" srcId="{68E8FE93-4AD5-43A0-BF23-F599AEB84BC7}" destId="{4C3ED7A9-4A43-488A-BD77-F5CA86B20D65}" srcOrd="2" destOrd="0" presId="urn:microsoft.com/office/officeart/2005/8/layout/pictureOrgChart+Icon"/>
    <dgm:cxn modelId="{CB61DC39-4B48-4916-A62F-CDC7624F4731}" type="presParOf" srcId="{4C3ED7A9-4A43-488A-BD77-F5CA86B20D65}" destId="{312A37FD-0787-458B-806D-18C6436C2192}" srcOrd="0" destOrd="0" presId="urn:microsoft.com/office/officeart/2005/8/layout/pictureOrgChart+Icon"/>
    <dgm:cxn modelId="{D7B85AB7-3409-48AF-A5DC-7B064B31A4B8}" type="presParOf" srcId="{4C3ED7A9-4A43-488A-BD77-F5CA86B20D65}" destId="{BADCC157-DD45-4FF1-8CBF-C44AC7668397}" srcOrd="1" destOrd="0" presId="urn:microsoft.com/office/officeart/2005/8/layout/pictureOrgChart+Icon"/>
    <dgm:cxn modelId="{0CE50E25-2AF0-4928-B2E2-7B7A005F1941}" type="presParOf" srcId="{BADCC157-DD45-4FF1-8CBF-C44AC7668397}" destId="{C33EC1DF-BBCE-4D7A-B0C1-393906313E0E}" srcOrd="0" destOrd="0" presId="urn:microsoft.com/office/officeart/2005/8/layout/pictureOrgChart+Icon"/>
    <dgm:cxn modelId="{487E0CA0-67BD-4162-B06A-DEE887C94CAD}" type="presParOf" srcId="{C33EC1DF-BBCE-4D7A-B0C1-393906313E0E}" destId="{EDF9DFE7-648F-4CD1-AC6D-2C6D17C7F80D}" srcOrd="0" destOrd="0" presId="urn:microsoft.com/office/officeart/2005/8/layout/pictureOrgChart+Icon"/>
    <dgm:cxn modelId="{6799032A-87FE-4A0B-B879-3EC32351451A}" type="presParOf" srcId="{C33EC1DF-BBCE-4D7A-B0C1-393906313E0E}" destId="{885CD66B-075A-4352-8BCD-06ABED1C5635}" srcOrd="1" destOrd="0" presId="urn:microsoft.com/office/officeart/2005/8/layout/pictureOrgChart+Icon"/>
    <dgm:cxn modelId="{1A7ECFE8-375E-4142-8D9A-B7AA32A89194}" type="presParOf" srcId="{C33EC1DF-BBCE-4D7A-B0C1-393906313E0E}" destId="{7C196831-2F4C-44C7-8EC0-31644F7DDF7D}" srcOrd="2" destOrd="0" presId="urn:microsoft.com/office/officeart/2005/8/layout/pictureOrgChart+Icon"/>
    <dgm:cxn modelId="{3E354A49-3AA4-4CFC-BB33-B3CAD6E963A9}" type="presParOf" srcId="{BADCC157-DD45-4FF1-8CBF-C44AC7668397}" destId="{D122DD13-600E-4144-B201-28D456DAAC35}" srcOrd="1" destOrd="0" presId="urn:microsoft.com/office/officeart/2005/8/layout/pictureOrgChart+Icon"/>
    <dgm:cxn modelId="{1678075F-1008-4E1F-952A-D2FBE15D40AD}" type="presParOf" srcId="{BADCC157-DD45-4FF1-8CBF-C44AC7668397}" destId="{F54EAA96-C4F6-4B4D-99B1-0CFC016C0446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clipboard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clipboard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280</Words>
  <Application>Microsoft Office PowerPoint</Application>
  <PresentationFormat>Widescreen</PresentationFormat>
  <Paragraphs>118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Ict</dc:creator>
  <cp:lastModifiedBy>Mahbub Ict</cp:lastModifiedBy>
  <cp:revision>43</cp:revision>
  <dcterms:created xsi:type="dcterms:W3CDTF">2020-03-18T13:32:28Z</dcterms:created>
  <dcterms:modified xsi:type="dcterms:W3CDTF">2020-03-18T15:38:43Z</dcterms:modified>
</cp:coreProperties>
</file>