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8" r:id="rId5"/>
    <p:sldId id="270" r:id="rId6"/>
    <p:sldId id="259" r:id="rId7"/>
    <p:sldId id="260" r:id="rId8"/>
    <p:sldId id="261" r:id="rId9"/>
    <p:sldId id="271" r:id="rId10"/>
    <p:sldId id="272" r:id="rId11"/>
    <p:sldId id="263" r:id="rId12"/>
    <p:sldId id="264" r:id="rId13"/>
    <p:sldId id="273" r:id="rId14"/>
    <p:sldId id="27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9AC06-5010-40F3-93D5-5B8D2D03FCA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EE694-9C5D-4769-9A72-BB5491785A68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বাহু</a:t>
          </a:r>
          <a:r>
            <a:rPr lang="en-US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অনুসারে</a:t>
          </a:r>
          <a:r>
            <a:rPr lang="en-US" sz="2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sz="2800" dirty="0">
            <a:solidFill>
              <a:schemeClr val="accent2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E8178262-1264-452F-B9D5-6CB54638DDA7}" type="parTrans" cxnId="{43602B72-91AD-4A66-9DFC-5FB52151DA73}">
      <dgm:prSet/>
      <dgm:spPr/>
      <dgm:t>
        <a:bodyPr/>
        <a:lstStyle/>
        <a:p>
          <a:endParaRPr lang="en-US"/>
        </a:p>
      </dgm:t>
    </dgm:pt>
    <dgm:pt modelId="{2B430113-8F53-4105-B50B-3DAA5C56B8C0}" type="sibTrans" cxnId="{43602B72-91AD-4A66-9DFC-5FB52151DA73}">
      <dgm:prSet/>
      <dgm:spPr/>
      <dgm:t>
        <a:bodyPr/>
        <a:lstStyle/>
        <a:p>
          <a:endParaRPr lang="en-US"/>
        </a:p>
      </dgm:t>
    </dgm:pt>
    <dgm:pt modelId="{65BD413F-2712-45E7-9A58-E7FF6973460E}">
      <dgm:prSet phldrT="[Text]" custT="1"/>
      <dgm:spPr/>
      <dgm:t>
        <a:bodyPr/>
        <a:lstStyle/>
        <a:p>
          <a:endParaRPr lang="en-US" sz="4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5D40551-3C76-4272-B518-64B225B67983}" type="parTrans" cxnId="{C0AB22E0-1FC6-42EC-8156-3D0EC8225CFB}">
      <dgm:prSet/>
      <dgm:spPr/>
      <dgm:t>
        <a:bodyPr/>
        <a:lstStyle/>
        <a:p>
          <a:endParaRPr lang="en-US"/>
        </a:p>
      </dgm:t>
    </dgm:pt>
    <dgm:pt modelId="{583876DD-7E15-4B3B-ABCF-EED296512F0D}" type="sibTrans" cxnId="{C0AB22E0-1FC6-42EC-8156-3D0EC8225CFB}">
      <dgm:prSet/>
      <dgm:spPr/>
      <dgm:t>
        <a:bodyPr/>
        <a:lstStyle/>
        <a:p>
          <a:endParaRPr lang="en-US"/>
        </a:p>
      </dgm:t>
    </dgm:pt>
    <dgm:pt modelId="{5FD58E08-F0F6-4CA9-87B8-8C24B7E808C8}">
      <dgm:prSet phldrT="[Text]" custT="1"/>
      <dgm:spPr/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948BBBD-4046-4F7B-AC86-6DCAA94196BB}" type="parTrans" cxnId="{5DD1AB50-50F8-490A-A96E-4E2D19409826}">
      <dgm:prSet/>
      <dgm:spPr/>
      <dgm:t>
        <a:bodyPr/>
        <a:lstStyle/>
        <a:p>
          <a:endParaRPr lang="en-US"/>
        </a:p>
      </dgm:t>
    </dgm:pt>
    <dgm:pt modelId="{CF781EA8-6A6E-48ED-AF2F-ACC5A79AD468}" type="sibTrans" cxnId="{5DD1AB50-50F8-490A-A96E-4E2D19409826}">
      <dgm:prSet/>
      <dgm:spPr/>
      <dgm:t>
        <a:bodyPr/>
        <a:lstStyle/>
        <a:p>
          <a:endParaRPr lang="en-US"/>
        </a:p>
      </dgm:t>
    </dgm:pt>
    <dgm:pt modelId="{676826DA-314F-492D-AD14-E940846638A1}">
      <dgm:prSet phldrT="[Text]" custT="1"/>
      <dgm:spPr/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4BD6BCED-0AD6-439C-90E9-F81E0B67C65A}" type="sibTrans" cxnId="{9D0D9778-BD56-4B34-8C7B-53D636606811}">
      <dgm:prSet/>
      <dgm:spPr/>
      <dgm:t>
        <a:bodyPr/>
        <a:lstStyle/>
        <a:p>
          <a:endParaRPr lang="en-US"/>
        </a:p>
      </dgm:t>
    </dgm:pt>
    <dgm:pt modelId="{ACE4C58A-88E1-4946-B1BF-AD42335AA789}" type="parTrans" cxnId="{9D0D9778-BD56-4B34-8C7B-53D636606811}">
      <dgm:prSet/>
      <dgm:spPr/>
      <dgm:t>
        <a:bodyPr/>
        <a:lstStyle/>
        <a:p>
          <a:endParaRPr lang="en-US"/>
        </a:p>
      </dgm:t>
    </dgm:pt>
    <dgm:pt modelId="{2C23709E-9952-42E3-A90F-54B094E9096B}" type="pres">
      <dgm:prSet presAssocID="{83D9AC06-5010-40F3-93D5-5B8D2D03FCA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9AFB51-2A6C-489C-A7B4-C9CB82632150}" type="pres">
      <dgm:prSet presAssocID="{8C0EE694-9C5D-4769-9A72-BB5491785A68}" presName="singleCycle" presStyleCnt="0"/>
      <dgm:spPr/>
    </dgm:pt>
    <dgm:pt modelId="{98608173-1E7A-4071-BF68-1508DD1A6940}" type="pres">
      <dgm:prSet presAssocID="{8C0EE694-9C5D-4769-9A72-BB5491785A68}" presName="singleCenter" presStyleLbl="node1" presStyleIdx="0" presStyleCnt="4" custLinFactNeighborX="2111" custLinFactNeighborY="-105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8956CE4-31CF-42B7-BE85-486EFBF86D8A}" type="pres">
      <dgm:prSet presAssocID="{F5D40551-3C76-4272-B518-64B225B67983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DEE6B06-54EC-4672-8932-B5DA6F10E74F}" type="pres">
      <dgm:prSet presAssocID="{65BD413F-2712-45E7-9A58-E7FF6973460E}" presName="text0" presStyleLbl="node1" presStyleIdx="1" presStyleCnt="4" custScaleX="60196" custScaleY="22786" custRadScaleRad="94429" custRadScaleInc="7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645F2-B6D8-4FC0-896E-2C395B995DDF}" type="pres">
      <dgm:prSet presAssocID="{ACE4C58A-88E1-4946-B1BF-AD42335AA789}" presName="Name56" presStyleLbl="parChTrans1D2" presStyleIdx="1" presStyleCnt="3"/>
      <dgm:spPr/>
      <dgm:t>
        <a:bodyPr/>
        <a:lstStyle/>
        <a:p>
          <a:endParaRPr lang="en-US"/>
        </a:p>
      </dgm:t>
    </dgm:pt>
    <dgm:pt modelId="{EC373751-0AEB-4120-AE0C-7A8E40DD908C}" type="pres">
      <dgm:prSet presAssocID="{676826DA-314F-492D-AD14-E940846638A1}" presName="text0" presStyleLbl="node1" presStyleIdx="2" presStyleCnt="4" custFlipVert="1" custScaleX="39305" custScaleY="7274" custRadScaleRad="126035" custRadScaleInc="-9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5BC64-A74F-402E-9D6B-C5C9F5DFD7CE}" type="pres">
      <dgm:prSet presAssocID="{3948BBBD-4046-4F7B-AC86-6DCAA94196B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73E276E-311F-4D96-899F-A185B780CA9F}" type="pres">
      <dgm:prSet presAssocID="{5FD58E08-F0F6-4CA9-87B8-8C24B7E808C8}" presName="text0" presStyleLbl="node1" presStyleIdx="3" presStyleCnt="4" custFlipVert="1" custScaleX="13850" custScaleY="12424" custRadScaleRad="110104" custRadScaleInc="4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AF316-F3F8-45AA-835D-66DAD4432941}" type="presOf" srcId="{F5D40551-3C76-4272-B518-64B225B67983}" destId="{98956CE4-31CF-42B7-BE85-486EFBF86D8A}" srcOrd="0" destOrd="0" presId="urn:microsoft.com/office/officeart/2008/layout/RadialCluster"/>
    <dgm:cxn modelId="{4616B4B1-E73B-4A34-BFAB-1952E67DD8BD}" type="presOf" srcId="{3948BBBD-4046-4F7B-AC86-6DCAA94196BB}" destId="{1965BC64-A74F-402E-9D6B-C5C9F5DFD7CE}" srcOrd="0" destOrd="0" presId="urn:microsoft.com/office/officeart/2008/layout/RadialCluster"/>
    <dgm:cxn modelId="{83B4DD91-A748-4955-AC7A-7BD73ED57945}" type="presOf" srcId="{65BD413F-2712-45E7-9A58-E7FF6973460E}" destId="{DDEE6B06-54EC-4672-8932-B5DA6F10E74F}" srcOrd="0" destOrd="0" presId="urn:microsoft.com/office/officeart/2008/layout/RadialCluster"/>
    <dgm:cxn modelId="{DADDB825-6D12-4559-B222-EF1DABBD1461}" type="presOf" srcId="{5FD58E08-F0F6-4CA9-87B8-8C24B7E808C8}" destId="{373E276E-311F-4D96-899F-A185B780CA9F}" srcOrd="0" destOrd="0" presId="urn:microsoft.com/office/officeart/2008/layout/RadialCluster"/>
    <dgm:cxn modelId="{F187CC59-AADC-46A3-9840-1D098885474D}" type="presOf" srcId="{676826DA-314F-492D-AD14-E940846638A1}" destId="{EC373751-0AEB-4120-AE0C-7A8E40DD908C}" srcOrd="0" destOrd="0" presId="urn:microsoft.com/office/officeart/2008/layout/RadialCluster"/>
    <dgm:cxn modelId="{43602B72-91AD-4A66-9DFC-5FB52151DA73}" srcId="{83D9AC06-5010-40F3-93D5-5B8D2D03FCA6}" destId="{8C0EE694-9C5D-4769-9A72-BB5491785A68}" srcOrd="0" destOrd="0" parTransId="{E8178262-1264-452F-B9D5-6CB54638DDA7}" sibTransId="{2B430113-8F53-4105-B50B-3DAA5C56B8C0}"/>
    <dgm:cxn modelId="{5DD1AB50-50F8-490A-A96E-4E2D19409826}" srcId="{8C0EE694-9C5D-4769-9A72-BB5491785A68}" destId="{5FD58E08-F0F6-4CA9-87B8-8C24B7E808C8}" srcOrd="2" destOrd="0" parTransId="{3948BBBD-4046-4F7B-AC86-6DCAA94196BB}" sibTransId="{CF781EA8-6A6E-48ED-AF2F-ACC5A79AD468}"/>
    <dgm:cxn modelId="{9D0D9778-BD56-4B34-8C7B-53D636606811}" srcId="{8C0EE694-9C5D-4769-9A72-BB5491785A68}" destId="{676826DA-314F-492D-AD14-E940846638A1}" srcOrd="1" destOrd="0" parTransId="{ACE4C58A-88E1-4946-B1BF-AD42335AA789}" sibTransId="{4BD6BCED-0AD6-439C-90E9-F81E0B67C65A}"/>
    <dgm:cxn modelId="{BE2D0BFC-52ED-4F2C-83AE-F9B9BA94C9A9}" type="presOf" srcId="{ACE4C58A-88E1-4946-B1BF-AD42335AA789}" destId="{826645F2-B6D8-4FC0-896E-2C395B995DDF}" srcOrd="0" destOrd="0" presId="urn:microsoft.com/office/officeart/2008/layout/RadialCluster"/>
    <dgm:cxn modelId="{C0AB22E0-1FC6-42EC-8156-3D0EC8225CFB}" srcId="{8C0EE694-9C5D-4769-9A72-BB5491785A68}" destId="{65BD413F-2712-45E7-9A58-E7FF6973460E}" srcOrd="0" destOrd="0" parTransId="{F5D40551-3C76-4272-B518-64B225B67983}" sibTransId="{583876DD-7E15-4B3B-ABCF-EED296512F0D}"/>
    <dgm:cxn modelId="{EE4D0E68-6E81-4272-976F-D33C4DE2ABEA}" type="presOf" srcId="{8C0EE694-9C5D-4769-9A72-BB5491785A68}" destId="{98608173-1E7A-4071-BF68-1508DD1A6940}" srcOrd="0" destOrd="0" presId="urn:microsoft.com/office/officeart/2008/layout/RadialCluster"/>
    <dgm:cxn modelId="{DA684488-20FC-4280-92FC-371A59DD95A5}" type="presOf" srcId="{83D9AC06-5010-40F3-93D5-5B8D2D03FCA6}" destId="{2C23709E-9952-42E3-A90F-54B094E9096B}" srcOrd="0" destOrd="0" presId="urn:microsoft.com/office/officeart/2008/layout/RadialCluster"/>
    <dgm:cxn modelId="{2F625CD1-30F8-4C67-A3A6-3F611207D1F1}" type="presParOf" srcId="{2C23709E-9952-42E3-A90F-54B094E9096B}" destId="{D99AFB51-2A6C-489C-A7B4-C9CB82632150}" srcOrd="0" destOrd="0" presId="urn:microsoft.com/office/officeart/2008/layout/RadialCluster"/>
    <dgm:cxn modelId="{51B5C2FC-845E-4C7F-AC4D-B54C1735ACCD}" type="presParOf" srcId="{D99AFB51-2A6C-489C-A7B4-C9CB82632150}" destId="{98608173-1E7A-4071-BF68-1508DD1A6940}" srcOrd="0" destOrd="0" presId="urn:microsoft.com/office/officeart/2008/layout/RadialCluster"/>
    <dgm:cxn modelId="{0973F29C-48E6-4757-8320-E75A59CA852A}" type="presParOf" srcId="{D99AFB51-2A6C-489C-A7B4-C9CB82632150}" destId="{98956CE4-31CF-42B7-BE85-486EFBF86D8A}" srcOrd="1" destOrd="0" presId="urn:microsoft.com/office/officeart/2008/layout/RadialCluster"/>
    <dgm:cxn modelId="{3FB6D4F6-3066-48C9-999E-C68B4963131C}" type="presParOf" srcId="{D99AFB51-2A6C-489C-A7B4-C9CB82632150}" destId="{DDEE6B06-54EC-4672-8932-B5DA6F10E74F}" srcOrd="2" destOrd="0" presId="urn:microsoft.com/office/officeart/2008/layout/RadialCluster"/>
    <dgm:cxn modelId="{1CFE8B93-2F99-404D-94FA-E77CA416B260}" type="presParOf" srcId="{D99AFB51-2A6C-489C-A7B4-C9CB82632150}" destId="{826645F2-B6D8-4FC0-896E-2C395B995DDF}" srcOrd="3" destOrd="0" presId="urn:microsoft.com/office/officeart/2008/layout/RadialCluster"/>
    <dgm:cxn modelId="{94256097-A629-4340-A9EF-B0D92B10DADF}" type="presParOf" srcId="{D99AFB51-2A6C-489C-A7B4-C9CB82632150}" destId="{EC373751-0AEB-4120-AE0C-7A8E40DD908C}" srcOrd="4" destOrd="0" presId="urn:microsoft.com/office/officeart/2008/layout/RadialCluster"/>
    <dgm:cxn modelId="{E191AF29-BBE8-4FB8-993A-F88FD5A8C2F1}" type="presParOf" srcId="{D99AFB51-2A6C-489C-A7B4-C9CB82632150}" destId="{1965BC64-A74F-402E-9D6B-C5C9F5DFD7CE}" srcOrd="5" destOrd="0" presId="urn:microsoft.com/office/officeart/2008/layout/RadialCluster"/>
    <dgm:cxn modelId="{FD93F567-1A0E-4391-A0B2-95D551663B1B}" type="presParOf" srcId="{D99AFB51-2A6C-489C-A7B4-C9CB82632150}" destId="{373E276E-311F-4D96-899F-A185B780CA9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926A4-2A0B-4A5F-9CEA-CB6FB97D049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6E0673-A153-4A70-A8A4-657056D739F3}">
      <dgm:prSet phldrT="[Text]"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কোণ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ভেদে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ত্রিভুজ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74FEAB70-31D0-4E2C-86BA-ACEB1C5ABA7B}" type="parTrans" cxnId="{56B9ADE2-E904-4D2C-8D75-EE00A859E5F1}">
      <dgm:prSet/>
      <dgm:spPr/>
      <dgm:t>
        <a:bodyPr/>
        <a:lstStyle/>
        <a:p>
          <a:endParaRPr lang="en-US"/>
        </a:p>
      </dgm:t>
    </dgm:pt>
    <dgm:pt modelId="{F9CD50B4-8501-40DC-8D48-24A8081EBDE4}" type="sibTrans" cxnId="{56B9ADE2-E904-4D2C-8D75-EE00A859E5F1}">
      <dgm:prSet/>
      <dgm:spPr/>
      <dgm:t>
        <a:bodyPr/>
        <a:lstStyle/>
        <a:p>
          <a:endParaRPr lang="en-US"/>
        </a:p>
      </dgm:t>
    </dgm:pt>
    <dgm:pt modelId="{8D92D264-F7D4-41DA-8081-C133E3BD1E7B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সমকোণী</a:t>
          </a:r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C6F1E02-1CE5-455D-82E9-6778943DE2D4}" type="parTrans" cxnId="{AC4AAF8E-600D-489A-9BE6-FE20DE2E116C}">
      <dgm:prSet/>
      <dgm:spPr/>
      <dgm:t>
        <a:bodyPr/>
        <a:lstStyle/>
        <a:p>
          <a:endParaRPr lang="en-US"/>
        </a:p>
      </dgm:t>
    </dgm:pt>
    <dgm:pt modelId="{7D87FDBB-4F8F-426A-AD10-6985A89D34F7}" type="sibTrans" cxnId="{AC4AAF8E-600D-489A-9BE6-FE20DE2E116C}">
      <dgm:prSet/>
      <dgm:spPr/>
      <dgm:t>
        <a:bodyPr/>
        <a:lstStyle/>
        <a:p>
          <a:endParaRPr lang="en-US"/>
        </a:p>
      </dgm:t>
    </dgm:pt>
    <dgm:pt modelId="{8260E14E-15D6-4C8D-895C-41EB1CCE5C76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স্থুলকোণী</a:t>
          </a:r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55FDDCF-ECE0-4C7B-9CE5-3C620D17DF70}" type="parTrans" cxnId="{758715DB-CE50-4D3B-9610-94746C9018AE}">
      <dgm:prSet/>
      <dgm:spPr/>
      <dgm:t>
        <a:bodyPr/>
        <a:lstStyle/>
        <a:p>
          <a:endParaRPr lang="en-US"/>
        </a:p>
      </dgm:t>
    </dgm:pt>
    <dgm:pt modelId="{54C7A119-A4E6-4A9C-A05F-CA7A24442BC5}" type="sibTrans" cxnId="{758715DB-CE50-4D3B-9610-94746C9018AE}">
      <dgm:prSet/>
      <dgm:spPr/>
      <dgm:t>
        <a:bodyPr/>
        <a:lstStyle/>
        <a:p>
          <a:endParaRPr lang="en-US"/>
        </a:p>
      </dgm:t>
    </dgm:pt>
    <dgm:pt modelId="{E44FC904-0BAB-4D71-86F6-90F045FF55D9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সূক্ষ্মকোণী</a:t>
          </a:r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5ED2A4A1-D77B-476F-A893-279F27F84DE4}" type="parTrans" cxnId="{B0C37E61-E913-4E3D-9BBA-E3F25BDFD304}">
      <dgm:prSet/>
      <dgm:spPr/>
      <dgm:t>
        <a:bodyPr/>
        <a:lstStyle/>
        <a:p>
          <a:endParaRPr lang="en-US"/>
        </a:p>
      </dgm:t>
    </dgm:pt>
    <dgm:pt modelId="{6A431CF5-B9FC-400C-9EFD-ADEEB4BD031E}" type="sibTrans" cxnId="{B0C37E61-E913-4E3D-9BBA-E3F25BDFD304}">
      <dgm:prSet/>
      <dgm:spPr/>
      <dgm:t>
        <a:bodyPr/>
        <a:lstStyle/>
        <a:p>
          <a:endParaRPr lang="en-US"/>
        </a:p>
      </dgm:t>
    </dgm:pt>
    <dgm:pt modelId="{361F84FE-56E5-45DC-8473-27358A8EC3D3}" type="pres">
      <dgm:prSet presAssocID="{928926A4-2A0B-4A5F-9CEA-CB6FB97D049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0C94E7F-C9E1-4A00-BD4F-E6692EA91A33}" type="pres">
      <dgm:prSet presAssocID="{5B6E0673-A153-4A70-A8A4-657056D739F3}" presName="singleCycle" presStyleCnt="0"/>
      <dgm:spPr/>
    </dgm:pt>
    <dgm:pt modelId="{14DB3A1E-5614-48FE-978D-96FF70F4D9C0}" type="pres">
      <dgm:prSet presAssocID="{5B6E0673-A153-4A70-A8A4-657056D739F3}" presName="singleCenter" presStyleLbl="node1" presStyleIdx="0" presStyleCnt="4" custScaleX="13750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3558DB24-E461-4D3E-9CA5-B590C3798BCD}" type="pres">
      <dgm:prSet presAssocID="{5C6F1E02-1CE5-455D-82E9-6778943DE2D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68E6B1E-1A9C-46B2-A2A4-CD4B33D8DAF9}" type="pres">
      <dgm:prSet presAssocID="{8D92D264-F7D4-41DA-8081-C133E3BD1E7B}" presName="text0" presStyleLbl="node1" presStyleIdx="1" presStyleCnt="4" custScaleX="230060" custScaleY="153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B0772-1ED5-402F-B3D5-1638F439628E}" type="pres">
      <dgm:prSet presAssocID="{555FDDCF-ECE0-4C7B-9CE5-3C620D17DF7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AC91F1D-472D-495B-BB14-E90D67DC9E11}" type="pres">
      <dgm:prSet presAssocID="{8260E14E-15D6-4C8D-895C-41EB1CCE5C76}" presName="text0" presStyleLbl="node1" presStyleIdx="2" presStyleCnt="4" custScaleX="224536" custScaleY="174626" custRadScaleRad="123690" custRadScaleInc="-9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AD509-E74D-47C3-924B-1936658D0EE0}" type="pres">
      <dgm:prSet presAssocID="{5ED2A4A1-D77B-476F-A893-279F27F84DE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66D3762-168B-43B5-AD44-5DB8158F5B4B}" type="pres">
      <dgm:prSet presAssocID="{E44FC904-0BAB-4D71-86F6-90F045FF55D9}" presName="text0" presStyleLbl="node1" presStyleIdx="3" presStyleCnt="4" custScaleX="212178" custScaleY="220050" custRadScaleRad="117185" custRadScaleInc="9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4AAF8E-600D-489A-9BE6-FE20DE2E116C}" srcId="{5B6E0673-A153-4A70-A8A4-657056D739F3}" destId="{8D92D264-F7D4-41DA-8081-C133E3BD1E7B}" srcOrd="0" destOrd="0" parTransId="{5C6F1E02-1CE5-455D-82E9-6778943DE2D4}" sibTransId="{7D87FDBB-4F8F-426A-AD10-6985A89D34F7}"/>
    <dgm:cxn modelId="{B6A52665-C9A1-429C-894F-BFD22BCD54BE}" type="presOf" srcId="{5B6E0673-A153-4A70-A8A4-657056D739F3}" destId="{14DB3A1E-5614-48FE-978D-96FF70F4D9C0}" srcOrd="0" destOrd="0" presId="urn:microsoft.com/office/officeart/2008/layout/RadialCluster"/>
    <dgm:cxn modelId="{4731FB42-7459-457D-8AA1-B7BE60806235}" type="presOf" srcId="{8D92D264-F7D4-41DA-8081-C133E3BD1E7B}" destId="{468E6B1E-1A9C-46B2-A2A4-CD4B33D8DAF9}" srcOrd="0" destOrd="0" presId="urn:microsoft.com/office/officeart/2008/layout/RadialCluster"/>
    <dgm:cxn modelId="{5313EE86-8D15-470A-920C-0E1E990A9CE6}" type="presOf" srcId="{555FDDCF-ECE0-4C7B-9CE5-3C620D17DF70}" destId="{8F7B0772-1ED5-402F-B3D5-1638F439628E}" srcOrd="0" destOrd="0" presId="urn:microsoft.com/office/officeart/2008/layout/RadialCluster"/>
    <dgm:cxn modelId="{56B9ADE2-E904-4D2C-8D75-EE00A859E5F1}" srcId="{928926A4-2A0B-4A5F-9CEA-CB6FB97D0495}" destId="{5B6E0673-A153-4A70-A8A4-657056D739F3}" srcOrd="0" destOrd="0" parTransId="{74FEAB70-31D0-4E2C-86BA-ACEB1C5ABA7B}" sibTransId="{F9CD50B4-8501-40DC-8D48-24A8081EBDE4}"/>
    <dgm:cxn modelId="{9D8600E0-02A9-4A9C-9F3A-C9DD9E3BA939}" type="presOf" srcId="{5C6F1E02-1CE5-455D-82E9-6778943DE2D4}" destId="{3558DB24-E461-4D3E-9CA5-B590C3798BCD}" srcOrd="0" destOrd="0" presId="urn:microsoft.com/office/officeart/2008/layout/RadialCluster"/>
    <dgm:cxn modelId="{7788649D-DD9D-44D5-B8A1-3D7EA3007F05}" type="presOf" srcId="{5ED2A4A1-D77B-476F-A893-279F27F84DE4}" destId="{580AD509-E74D-47C3-924B-1936658D0EE0}" srcOrd="0" destOrd="0" presId="urn:microsoft.com/office/officeart/2008/layout/RadialCluster"/>
    <dgm:cxn modelId="{B0C37E61-E913-4E3D-9BBA-E3F25BDFD304}" srcId="{5B6E0673-A153-4A70-A8A4-657056D739F3}" destId="{E44FC904-0BAB-4D71-86F6-90F045FF55D9}" srcOrd="2" destOrd="0" parTransId="{5ED2A4A1-D77B-476F-A893-279F27F84DE4}" sibTransId="{6A431CF5-B9FC-400C-9EFD-ADEEB4BD031E}"/>
    <dgm:cxn modelId="{9C8C062F-0A03-4AEE-8203-B8359B34998A}" type="presOf" srcId="{E44FC904-0BAB-4D71-86F6-90F045FF55D9}" destId="{C66D3762-168B-43B5-AD44-5DB8158F5B4B}" srcOrd="0" destOrd="0" presId="urn:microsoft.com/office/officeart/2008/layout/RadialCluster"/>
    <dgm:cxn modelId="{CDC3F489-7B6E-4419-A4B7-17EFA41F1572}" type="presOf" srcId="{928926A4-2A0B-4A5F-9CEA-CB6FB97D0495}" destId="{361F84FE-56E5-45DC-8473-27358A8EC3D3}" srcOrd="0" destOrd="0" presId="urn:microsoft.com/office/officeart/2008/layout/RadialCluster"/>
    <dgm:cxn modelId="{758715DB-CE50-4D3B-9610-94746C9018AE}" srcId="{5B6E0673-A153-4A70-A8A4-657056D739F3}" destId="{8260E14E-15D6-4C8D-895C-41EB1CCE5C76}" srcOrd="1" destOrd="0" parTransId="{555FDDCF-ECE0-4C7B-9CE5-3C620D17DF70}" sibTransId="{54C7A119-A4E6-4A9C-A05F-CA7A24442BC5}"/>
    <dgm:cxn modelId="{F45C2292-7261-44AA-A62A-BE190B585C57}" type="presOf" srcId="{8260E14E-15D6-4C8D-895C-41EB1CCE5C76}" destId="{1AC91F1D-472D-495B-BB14-E90D67DC9E11}" srcOrd="0" destOrd="0" presId="urn:microsoft.com/office/officeart/2008/layout/RadialCluster"/>
    <dgm:cxn modelId="{3B22544A-715C-4424-90A6-1409EF33FCE5}" type="presParOf" srcId="{361F84FE-56E5-45DC-8473-27358A8EC3D3}" destId="{00C94E7F-C9E1-4A00-BD4F-E6692EA91A33}" srcOrd="0" destOrd="0" presId="urn:microsoft.com/office/officeart/2008/layout/RadialCluster"/>
    <dgm:cxn modelId="{3BCF1672-8ACD-4A5C-994F-DB380B07198F}" type="presParOf" srcId="{00C94E7F-C9E1-4A00-BD4F-E6692EA91A33}" destId="{14DB3A1E-5614-48FE-978D-96FF70F4D9C0}" srcOrd="0" destOrd="0" presId="urn:microsoft.com/office/officeart/2008/layout/RadialCluster"/>
    <dgm:cxn modelId="{2F662C32-3695-4DBD-AFA7-54C7103A0496}" type="presParOf" srcId="{00C94E7F-C9E1-4A00-BD4F-E6692EA91A33}" destId="{3558DB24-E461-4D3E-9CA5-B590C3798BCD}" srcOrd="1" destOrd="0" presId="urn:microsoft.com/office/officeart/2008/layout/RadialCluster"/>
    <dgm:cxn modelId="{6804194A-BCE9-4ABB-A959-9A2FE9347E40}" type="presParOf" srcId="{00C94E7F-C9E1-4A00-BD4F-E6692EA91A33}" destId="{468E6B1E-1A9C-46B2-A2A4-CD4B33D8DAF9}" srcOrd="2" destOrd="0" presId="urn:microsoft.com/office/officeart/2008/layout/RadialCluster"/>
    <dgm:cxn modelId="{0715731D-CD9D-4E41-9D0B-CF16B03FAF28}" type="presParOf" srcId="{00C94E7F-C9E1-4A00-BD4F-E6692EA91A33}" destId="{8F7B0772-1ED5-402F-B3D5-1638F439628E}" srcOrd="3" destOrd="0" presId="urn:microsoft.com/office/officeart/2008/layout/RadialCluster"/>
    <dgm:cxn modelId="{E870C2D1-FF31-485B-8229-85498B309410}" type="presParOf" srcId="{00C94E7F-C9E1-4A00-BD4F-E6692EA91A33}" destId="{1AC91F1D-472D-495B-BB14-E90D67DC9E11}" srcOrd="4" destOrd="0" presId="urn:microsoft.com/office/officeart/2008/layout/RadialCluster"/>
    <dgm:cxn modelId="{4C99D730-BEA9-4711-84B5-BB552990BB40}" type="presParOf" srcId="{00C94E7F-C9E1-4A00-BD4F-E6692EA91A33}" destId="{580AD509-E74D-47C3-924B-1936658D0EE0}" srcOrd="5" destOrd="0" presId="urn:microsoft.com/office/officeart/2008/layout/RadialCluster"/>
    <dgm:cxn modelId="{D2B13F07-4817-411F-9830-B92E83BE99D2}" type="presParOf" srcId="{00C94E7F-C9E1-4A00-BD4F-E6692EA91A33}" destId="{C66D3762-168B-43B5-AD44-5DB8158F5B4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3C9505-C6C8-4044-99D6-7E6A47465ED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18D4F6-EE19-485B-923B-B3D0159937B6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চতুর্ভুজ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05DAB291-3173-4A79-9BE9-89129C6D21C5}" type="parTrans" cxnId="{A2C8DB38-A221-42EB-9B06-DE122C9635D5}">
      <dgm:prSet/>
      <dgm:spPr/>
      <dgm:t>
        <a:bodyPr/>
        <a:lstStyle/>
        <a:p>
          <a:endParaRPr lang="en-US"/>
        </a:p>
      </dgm:t>
    </dgm:pt>
    <dgm:pt modelId="{154559D5-53D7-4D7E-AC61-96BDB71FE8BB}" type="sibTrans" cxnId="{A2C8DB38-A221-42EB-9B06-DE122C9635D5}">
      <dgm:prSet/>
      <dgm:spPr/>
      <dgm:t>
        <a:bodyPr/>
        <a:lstStyle/>
        <a:p>
          <a:endParaRPr lang="en-US"/>
        </a:p>
      </dgm:t>
    </dgm:pt>
    <dgm:pt modelId="{20B15415-6B08-4EE8-AB18-4F270653E16B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আয়ত</a:t>
          </a:r>
          <a:endParaRPr lang="en-US" sz="3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2D05DBA9-A4D0-4ADB-95CA-B148D6DD518D}" type="parTrans" cxnId="{1F12BA22-B3FB-445D-903B-88200DB54517}">
      <dgm:prSet/>
      <dgm:spPr/>
      <dgm:t>
        <a:bodyPr/>
        <a:lstStyle/>
        <a:p>
          <a:endParaRPr lang="en-US"/>
        </a:p>
      </dgm:t>
    </dgm:pt>
    <dgm:pt modelId="{ADBA18D7-B1A7-432E-9537-6B46183DDDE3}" type="sibTrans" cxnId="{1F12BA22-B3FB-445D-903B-88200DB54517}">
      <dgm:prSet/>
      <dgm:spPr/>
      <dgm:t>
        <a:bodyPr/>
        <a:lstStyle/>
        <a:p>
          <a:endParaRPr lang="en-US"/>
        </a:p>
      </dgm:t>
    </dgm:pt>
    <dgm:pt modelId="{8FBD10E0-784B-4EFB-8EA7-9989FC866EC2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সামান্তরিক</a:t>
          </a:r>
          <a:endParaRPr lang="en-US" sz="28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E2301A5B-FAC7-431E-BDCA-ACD251F2D81D}" type="parTrans" cxnId="{24941940-B0E5-4ED2-B625-C468BA91832F}">
      <dgm:prSet/>
      <dgm:spPr/>
      <dgm:t>
        <a:bodyPr/>
        <a:lstStyle/>
        <a:p>
          <a:endParaRPr lang="en-US"/>
        </a:p>
      </dgm:t>
    </dgm:pt>
    <dgm:pt modelId="{821D30D5-B4A7-4BFB-BCE7-7AE1DDC05130}" type="sibTrans" cxnId="{24941940-B0E5-4ED2-B625-C468BA91832F}">
      <dgm:prSet/>
      <dgm:spPr/>
      <dgm:t>
        <a:bodyPr/>
        <a:lstStyle/>
        <a:p>
          <a:endParaRPr lang="en-US"/>
        </a:p>
      </dgm:t>
    </dgm:pt>
    <dgm:pt modelId="{95AE9954-8E4F-4A03-BAFF-8D7C1A274DE3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রম্বস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C827295B-822C-40B0-ABCA-B5B8A0F9CBFD}" type="parTrans" cxnId="{B74F6B7E-F647-4272-93FB-B4F4522A9F78}">
      <dgm:prSet/>
      <dgm:spPr/>
      <dgm:t>
        <a:bodyPr/>
        <a:lstStyle/>
        <a:p>
          <a:endParaRPr lang="en-US"/>
        </a:p>
      </dgm:t>
    </dgm:pt>
    <dgm:pt modelId="{163EC002-9DF5-46F4-AD74-2276654CB812}" type="sibTrans" cxnId="{B74F6B7E-F647-4272-93FB-B4F4522A9F78}">
      <dgm:prSet/>
      <dgm:spPr/>
      <dgm:t>
        <a:bodyPr/>
        <a:lstStyle/>
        <a:p>
          <a:endParaRPr lang="en-US"/>
        </a:p>
      </dgm:t>
    </dgm:pt>
    <dgm:pt modelId="{37908891-6FAE-4703-BC04-1AA0B521E627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বর্গ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705FA3EC-1466-404E-981F-48F2FE69C8C0}" type="parTrans" cxnId="{CE5042FA-E392-4EB1-889B-F3F3ADB61D14}">
      <dgm:prSet/>
      <dgm:spPr/>
      <dgm:t>
        <a:bodyPr/>
        <a:lstStyle/>
        <a:p>
          <a:endParaRPr lang="en-US"/>
        </a:p>
      </dgm:t>
    </dgm:pt>
    <dgm:pt modelId="{4B486C1E-AFA3-41B8-B9F1-CE90A3FD061A}" type="sibTrans" cxnId="{CE5042FA-E392-4EB1-889B-F3F3ADB61D14}">
      <dgm:prSet/>
      <dgm:spPr/>
      <dgm:t>
        <a:bodyPr/>
        <a:lstStyle/>
        <a:p>
          <a:endParaRPr lang="en-US"/>
        </a:p>
      </dgm:t>
    </dgm:pt>
    <dgm:pt modelId="{25BF437F-2820-4AE7-B147-B3AF21976196}" type="pres">
      <dgm:prSet presAssocID="{903C9505-C6C8-4044-99D6-7E6A47465E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AA69DD-033C-4CA9-8E63-1D2E923E9C91}" type="pres">
      <dgm:prSet presAssocID="{9C18D4F6-EE19-485B-923B-B3D0159937B6}" presName="centerShape" presStyleLbl="node0" presStyleIdx="0" presStyleCnt="1"/>
      <dgm:spPr/>
      <dgm:t>
        <a:bodyPr/>
        <a:lstStyle/>
        <a:p>
          <a:endParaRPr lang="en-US"/>
        </a:p>
      </dgm:t>
    </dgm:pt>
    <dgm:pt modelId="{CABBDF8C-4AAE-4B30-8DB1-A5EFE2C202C0}" type="pres">
      <dgm:prSet presAssocID="{2D05DBA9-A4D0-4ADB-95CA-B148D6DD518D}" presName="Name9" presStyleLbl="parChTrans1D2" presStyleIdx="0" presStyleCnt="4"/>
      <dgm:spPr/>
      <dgm:t>
        <a:bodyPr/>
        <a:lstStyle/>
        <a:p>
          <a:endParaRPr lang="en-US"/>
        </a:p>
      </dgm:t>
    </dgm:pt>
    <dgm:pt modelId="{273E6AED-093E-4D2B-BBE5-93B91FC24BCA}" type="pres">
      <dgm:prSet presAssocID="{2D05DBA9-A4D0-4ADB-95CA-B148D6DD518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D58992C-F253-4C3C-B539-0C2F537DB55F}" type="pres">
      <dgm:prSet presAssocID="{20B15415-6B08-4EE8-AB18-4F270653E16B}" presName="node" presStyleLbl="node1" presStyleIdx="0" presStyleCnt="4" custScaleX="149771" custScaleY="127554" custRadScaleRad="135349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63119-26E7-4639-A919-449C1758395D}" type="pres">
      <dgm:prSet presAssocID="{E2301A5B-FAC7-431E-BDCA-ACD251F2D81D}" presName="Name9" presStyleLbl="parChTrans1D2" presStyleIdx="1" presStyleCnt="4"/>
      <dgm:spPr/>
      <dgm:t>
        <a:bodyPr/>
        <a:lstStyle/>
        <a:p>
          <a:endParaRPr lang="en-US"/>
        </a:p>
      </dgm:t>
    </dgm:pt>
    <dgm:pt modelId="{4D6150DE-F8A5-4ECA-815F-735728AB5CE5}" type="pres">
      <dgm:prSet presAssocID="{E2301A5B-FAC7-431E-BDCA-ACD251F2D81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E777C16-4DA8-4D60-8DDC-B6182B3D3F70}" type="pres">
      <dgm:prSet presAssocID="{8FBD10E0-784B-4EFB-8EA7-9989FC866EC2}" presName="node" presStyleLbl="node1" presStyleIdx="1" presStyleCnt="4" custScaleX="149416" custScaleY="141008" custRadScaleRad="128249" custRadScaleInc="-3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B47529-AE90-43E5-A228-7B07E115A387}" type="pres">
      <dgm:prSet presAssocID="{C827295B-822C-40B0-ABCA-B5B8A0F9CBFD}" presName="Name9" presStyleLbl="parChTrans1D2" presStyleIdx="2" presStyleCnt="4"/>
      <dgm:spPr/>
      <dgm:t>
        <a:bodyPr/>
        <a:lstStyle/>
        <a:p>
          <a:endParaRPr lang="en-US"/>
        </a:p>
      </dgm:t>
    </dgm:pt>
    <dgm:pt modelId="{223E7DF0-5409-4387-95C5-AB13D27CB5E5}" type="pres">
      <dgm:prSet presAssocID="{C827295B-822C-40B0-ABCA-B5B8A0F9CBF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F51D663-CB55-41B2-9B54-1A08BEB10274}" type="pres">
      <dgm:prSet presAssocID="{95AE9954-8E4F-4A03-BAFF-8D7C1A274DE3}" presName="node" presStyleLbl="node1" presStyleIdx="2" presStyleCnt="4" custScaleX="1325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C5007-795C-4A4A-8446-26B99A5F9E86}" type="pres">
      <dgm:prSet presAssocID="{705FA3EC-1466-404E-981F-48F2FE69C8C0}" presName="Name9" presStyleLbl="parChTrans1D2" presStyleIdx="3" presStyleCnt="4"/>
      <dgm:spPr/>
      <dgm:t>
        <a:bodyPr/>
        <a:lstStyle/>
        <a:p>
          <a:endParaRPr lang="en-US"/>
        </a:p>
      </dgm:t>
    </dgm:pt>
    <dgm:pt modelId="{D699038E-4952-4630-AD78-123DA02CF3D4}" type="pres">
      <dgm:prSet presAssocID="{705FA3EC-1466-404E-981F-48F2FE69C8C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BA0E915-FF3C-4E1B-8630-FE80C7B5D0F6}" type="pres">
      <dgm:prSet presAssocID="{37908891-6FAE-4703-BC04-1AA0B521E627}" presName="node" presStyleLbl="node1" presStyleIdx="3" presStyleCnt="4" custScaleX="134378" custScaleY="136317" custRadScaleRad="112795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D649E-519D-4950-80E5-735E58475318}" type="presOf" srcId="{20B15415-6B08-4EE8-AB18-4F270653E16B}" destId="{4D58992C-F253-4C3C-B539-0C2F537DB55F}" srcOrd="0" destOrd="0" presId="urn:microsoft.com/office/officeart/2005/8/layout/radial1"/>
    <dgm:cxn modelId="{1F12BA22-B3FB-445D-903B-88200DB54517}" srcId="{9C18D4F6-EE19-485B-923B-B3D0159937B6}" destId="{20B15415-6B08-4EE8-AB18-4F270653E16B}" srcOrd="0" destOrd="0" parTransId="{2D05DBA9-A4D0-4ADB-95CA-B148D6DD518D}" sibTransId="{ADBA18D7-B1A7-432E-9537-6B46183DDDE3}"/>
    <dgm:cxn modelId="{F9EFCFFB-1252-4AAB-8826-05EA7D4CAA90}" type="presOf" srcId="{903C9505-C6C8-4044-99D6-7E6A47465ED4}" destId="{25BF437F-2820-4AE7-B147-B3AF21976196}" srcOrd="0" destOrd="0" presId="urn:microsoft.com/office/officeart/2005/8/layout/radial1"/>
    <dgm:cxn modelId="{61B50AA3-B6C1-41F0-8FCA-F0DA4BC1EA34}" type="presOf" srcId="{E2301A5B-FAC7-431E-BDCA-ACD251F2D81D}" destId="{46163119-26E7-4639-A919-449C1758395D}" srcOrd="0" destOrd="0" presId="urn:microsoft.com/office/officeart/2005/8/layout/radial1"/>
    <dgm:cxn modelId="{B74F6B7E-F647-4272-93FB-B4F4522A9F78}" srcId="{9C18D4F6-EE19-485B-923B-B3D0159937B6}" destId="{95AE9954-8E4F-4A03-BAFF-8D7C1A274DE3}" srcOrd="2" destOrd="0" parTransId="{C827295B-822C-40B0-ABCA-B5B8A0F9CBFD}" sibTransId="{163EC002-9DF5-46F4-AD74-2276654CB812}"/>
    <dgm:cxn modelId="{2A560461-8847-4276-88A3-F2609C3DC9EF}" type="presOf" srcId="{95AE9954-8E4F-4A03-BAFF-8D7C1A274DE3}" destId="{9F51D663-CB55-41B2-9B54-1A08BEB10274}" srcOrd="0" destOrd="0" presId="urn:microsoft.com/office/officeart/2005/8/layout/radial1"/>
    <dgm:cxn modelId="{1F94CCF9-DEC3-4261-8C56-6025D92F912B}" type="presOf" srcId="{2D05DBA9-A4D0-4ADB-95CA-B148D6DD518D}" destId="{273E6AED-093E-4D2B-BBE5-93B91FC24BCA}" srcOrd="1" destOrd="0" presId="urn:microsoft.com/office/officeart/2005/8/layout/radial1"/>
    <dgm:cxn modelId="{42DAD5B6-A848-454E-A75F-412A28A9E051}" type="presOf" srcId="{C827295B-822C-40B0-ABCA-B5B8A0F9CBFD}" destId="{223E7DF0-5409-4387-95C5-AB13D27CB5E5}" srcOrd="1" destOrd="0" presId="urn:microsoft.com/office/officeart/2005/8/layout/radial1"/>
    <dgm:cxn modelId="{01C5B9A4-FEF3-48C6-9A40-98D6A56C08CC}" type="presOf" srcId="{705FA3EC-1466-404E-981F-48F2FE69C8C0}" destId="{D699038E-4952-4630-AD78-123DA02CF3D4}" srcOrd="1" destOrd="0" presId="urn:microsoft.com/office/officeart/2005/8/layout/radial1"/>
    <dgm:cxn modelId="{AC82E629-F102-4107-AEDE-90DD07E0FC07}" type="presOf" srcId="{2D05DBA9-A4D0-4ADB-95CA-B148D6DD518D}" destId="{CABBDF8C-4AAE-4B30-8DB1-A5EFE2C202C0}" srcOrd="0" destOrd="0" presId="urn:microsoft.com/office/officeart/2005/8/layout/radial1"/>
    <dgm:cxn modelId="{24941940-B0E5-4ED2-B625-C468BA91832F}" srcId="{9C18D4F6-EE19-485B-923B-B3D0159937B6}" destId="{8FBD10E0-784B-4EFB-8EA7-9989FC866EC2}" srcOrd="1" destOrd="0" parTransId="{E2301A5B-FAC7-431E-BDCA-ACD251F2D81D}" sibTransId="{821D30D5-B4A7-4BFB-BCE7-7AE1DDC05130}"/>
    <dgm:cxn modelId="{D028B0C6-708E-4659-B05B-31F81416C955}" type="presOf" srcId="{E2301A5B-FAC7-431E-BDCA-ACD251F2D81D}" destId="{4D6150DE-F8A5-4ECA-815F-735728AB5CE5}" srcOrd="1" destOrd="0" presId="urn:microsoft.com/office/officeart/2005/8/layout/radial1"/>
    <dgm:cxn modelId="{CF2DF257-5590-42AA-BCA8-D2FEE58F03C4}" type="presOf" srcId="{705FA3EC-1466-404E-981F-48F2FE69C8C0}" destId="{C10C5007-795C-4A4A-8446-26B99A5F9E86}" srcOrd="0" destOrd="0" presId="urn:microsoft.com/office/officeart/2005/8/layout/radial1"/>
    <dgm:cxn modelId="{253BAE54-97B4-41A0-B339-DEDBA73E4C51}" type="presOf" srcId="{37908891-6FAE-4703-BC04-1AA0B521E627}" destId="{FBA0E915-FF3C-4E1B-8630-FE80C7B5D0F6}" srcOrd="0" destOrd="0" presId="urn:microsoft.com/office/officeart/2005/8/layout/radial1"/>
    <dgm:cxn modelId="{78B0E2D8-39C6-4341-8274-6ED46A7CEC1C}" type="presOf" srcId="{8FBD10E0-784B-4EFB-8EA7-9989FC866EC2}" destId="{6E777C16-4DA8-4D60-8DDC-B6182B3D3F70}" srcOrd="0" destOrd="0" presId="urn:microsoft.com/office/officeart/2005/8/layout/radial1"/>
    <dgm:cxn modelId="{A2C8DB38-A221-42EB-9B06-DE122C9635D5}" srcId="{903C9505-C6C8-4044-99D6-7E6A47465ED4}" destId="{9C18D4F6-EE19-485B-923B-B3D0159937B6}" srcOrd="0" destOrd="0" parTransId="{05DAB291-3173-4A79-9BE9-89129C6D21C5}" sibTransId="{154559D5-53D7-4D7E-AC61-96BDB71FE8BB}"/>
    <dgm:cxn modelId="{DF0A9DC1-4CC0-4AF8-B87B-2C8E17D846EF}" type="presOf" srcId="{9C18D4F6-EE19-485B-923B-B3D0159937B6}" destId="{3FAA69DD-033C-4CA9-8E63-1D2E923E9C91}" srcOrd="0" destOrd="0" presId="urn:microsoft.com/office/officeart/2005/8/layout/radial1"/>
    <dgm:cxn modelId="{F3C1708A-D028-4016-8B57-98B4DF7D32BF}" type="presOf" srcId="{C827295B-822C-40B0-ABCA-B5B8A0F9CBFD}" destId="{CAB47529-AE90-43E5-A228-7B07E115A387}" srcOrd="0" destOrd="0" presId="urn:microsoft.com/office/officeart/2005/8/layout/radial1"/>
    <dgm:cxn modelId="{CE5042FA-E392-4EB1-889B-F3F3ADB61D14}" srcId="{9C18D4F6-EE19-485B-923B-B3D0159937B6}" destId="{37908891-6FAE-4703-BC04-1AA0B521E627}" srcOrd="3" destOrd="0" parTransId="{705FA3EC-1466-404E-981F-48F2FE69C8C0}" sibTransId="{4B486C1E-AFA3-41B8-B9F1-CE90A3FD061A}"/>
    <dgm:cxn modelId="{8FF053D4-FE3D-43DF-8F09-E7B1EA37741B}" type="presParOf" srcId="{25BF437F-2820-4AE7-B147-B3AF21976196}" destId="{3FAA69DD-033C-4CA9-8E63-1D2E923E9C91}" srcOrd="0" destOrd="0" presId="urn:microsoft.com/office/officeart/2005/8/layout/radial1"/>
    <dgm:cxn modelId="{88A78EA8-9AED-48EC-9BC1-153A14C3043E}" type="presParOf" srcId="{25BF437F-2820-4AE7-B147-B3AF21976196}" destId="{CABBDF8C-4AAE-4B30-8DB1-A5EFE2C202C0}" srcOrd="1" destOrd="0" presId="urn:microsoft.com/office/officeart/2005/8/layout/radial1"/>
    <dgm:cxn modelId="{F25D1BDB-635B-43C2-BB20-20334441EEB5}" type="presParOf" srcId="{CABBDF8C-4AAE-4B30-8DB1-A5EFE2C202C0}" destId="{273E6AED-093E-4D2B-BBE5-93B91FC24BCA}" srcOrd="0" destOrd="0" presId="urn:microsoft.com/office/officeart/2005/8/layout/radial1"/>
    <dgm:cxn modelId="{23573187-FA7E-4609-BEBF-D4AB83022360}" type="presParOf" srcId="{25BF437F-2820-4AE7-B147-B3AF21976196}" destId="{4D58992C-F253-4C3C-B539-0C2F537DB55F}" srcOrd="2" destOrd="0" presId="urn:microsoft.com/office/officeart/2005/8/layout/radial1"/>
    <dgm:cxn modelId="{801382B6-AAF9-46D2-B4A0-9ECAB96BE68C}" type="presParOf" srcId="{25BF437F-2820-4AE7-B147-B3AF21976196}" destId="{46163119-26E7-4639-A919-449C1758395D}" srcOrd="3" destOrd="0" presId="urn:microsoft.com/office/officeart/2005/8/layout/radial1"/>
    <dgm:cxn modelId="{26C13250-98A6-4F06-990F-41940BF450D0}" type="presParOf" srcId="{46163119-26E7-4639-A919-449C1758395D}" destId="{4D6150DE-F8A5-4ECA-815F-735728AB5CE5}" srcOrd="0" destOrd="0" presId="urn:microsoft.com/office/officeart/2005/8/layout/radial1"/>
    <dgm:cxn modelId="{C6E44423-89A4-4457-B99E-F2CA40807340}" type="presParOf" srcId="{25BF437F-2820-4AE7-B147-B3AF21976196}" destId="{6E777C16-4DA8-4D60-8DDC-B6182B3D3F70}" srcOrd="4" destOrd="0" presId="urn:microsoft.com/office/officeart/2005/8/layout/radial1"/>
    <dgm:cxn modelId="{20AC588B-8C7B-4AD3-80C5-F574DF426CCC}" type="presParOf" srcId="{25BF437F-2820-4AE7-B147-B3AF21976196}" destId="{CAB47529-AE90-43E5-A228-7B07E115A387}" srcOrd="5" destOrd="0" presId="urn:microsoft.com/office/officeart/2005/8/layout/radial1"/>
    <dgm:cxn modelId="{E9DE7294-0666-42A5-989F-021DD7948A80}" type="presParOf" srcId="{CAB47529-AE90-43E5-A228-7B07E115A387}" destId="{223E7DF0-5409-4387-95C5-AB13D27CB5E5}" srcOrd="0" destOrd="0" presId="urn:microsoft.com/office/officeart/2005/8/layout/radial1"/>
    <dgm:cxn modelId="{6F654BC4-091A-4004-936E-F5CA38F684AA}" type="presParOf" srcId="{25BF437F-2820-4AE7-B147-B3AF21976196}" destId="{9F51D663-CB55-41B2-9B54-1A08BEB10274}" srcOrd="6" destOrd="0" presId="urn:microsoft.com/office/officeart/2005/8/layout/radial1"/>
    <dgm:cxn modelId="{2F07DA35-78D8-445F-AB7A-4A7D5FF43FCC}" type="presParOf" srcId="{25BF437F-2820-4AE7-B147-B3AF21976196}" destId="{C10C5007-795C-4A4A-8446-26B99A5F9E86}" srcOrd="7" destOrd="0" presId="urn:microsoft.com/office/officeart/2005/8/layout/radial1"/>
    <dgm:cxn modelId="{2597A7FF-ADAC-4E3A-AE4D-8494BF4F5B4E}" type="presParOf" srcId="{C10C5007-795C-4A4A-8446-26B99A5F9E86}" destId="{D699038E-4952-4630-AD78-123DA02CF3D4}" srcOrd="0" destOrd="0" presId="urn:microsoft.com/office/officeart/2005/8/layout/radial1"/>
    <dgm:cxn modelId="{11499BE9-B4E6-4D4E-9CE4-B91184A897F7}" type="presParOf" srcId="{25BF437F-2820-4AE7-B147-B3AF21976196}" destId="{FBA0E915-FF3C-4E1B-8630-FE80C7B5D0F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08173-1E7A-4071-BF68-1508DD1A6940}">
      <dsp:nvSpPr>
        <dsp:cNvPr id="0" name=""/>
        <dsp:cNvSpPr/>
      </dsp:nvSpPr>
      <dsp:spPr>
        <a:xfrm>
          <a:off x="3600467" y="2632831"/>
          <a:ext cx="1714500" cy="171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বাহু</a:t>
          </a:r>
          <a:r>
            <a:rPr lang="en-US" sz="2800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অনুসারে</a:t>
          </a:r>
          <a:r>
            <a:rPr lang="en-US" sz="2800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sz="2800" kern="1200" dirty="0">
            <a:solidFill>
              <a:schemeClr val="accent2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3684162" y="2716526"/>
        <a:ext cx="1547110" cy="1547110"/>
      </dsp:txXfrm>
    </dsp:sp>
    <dsp:sp modelId="{98956CE4-31CF-42B7-BE85-486EFBF86D8A}">
      <dsp:nvSpPr>
        <dsp:cNvPr id="0" name=""/>
        <dsp:cNvSpPr/>
      </dsp:nvSpPr>
      <dsp:spPr>
        <a:xfrm rot="16330993">
          <a:off x="3799589" y="1915184"/>
          <a:ext cx="14363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3633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E6B06-54EC-4672-8932-B5DA6F10E74F}">
      <dsp:nvSpPr>
        <dsp:cNvPr id="0" name=""/>
        <dsp:cNvSpPr/>
      </dsp:nvSpPr>
      <dsp:spPr>
        <a:xfrm>
          <a:off x="4204364" y="935792"/>
          <a:ext cx="691480" cy="261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217141" y="948569"/>
        <a:ext cx="665926" cy="236192"/>
      </dsp:txXfrm>
    </dsp:sp>
    <dsp:sp modelId="{826645F2-B6D8-4FC0-896E-2C395B995DDF}">
      <dsp:nvSpPr>
        <dsp:cNvPr id="0" name=""/>
        <dsp:cNvSpPr/>
      </dsp:nvSpPr>
      <dsp:spPr>
        <a:xfrm rot="1567933">
          <a:off x="5202852" y="4393720"/>
          <a:ext cx="21935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935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73751-0AEB-4120-AE0C-7A8E40DD908C}">
      <dsp:nvSpPr>
        <dsp:cNvPr id="0" name=""/>
        <dsp:cNvSpPr/>
      </dsp:nvSpPr>
      <dsp:spPr>
        <a:xfrm flipV="1">
          <a:off x="7143745" y="4876799"/>
          <a:ext cx="451502" cy="83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7147824" y="4880878"/>
        <a:ext cx="443344" cy="75399"/>
      </dsp:txXfrm>
    </dsp:sp>
    <dsp:sp modelId="{1965BC64-A74F-402E-9D6B-C5C9F5DFD7CE}">
      <dsp:nvSpPr>
        <dsp:cNvPr id="0" name=""/>
        <dsp:cNvSpPr/>
      </dsp:nvSpPr>
      <dsp:spPr>
        <a:xfrm rot="9149216">
          <a:off x="1743226" y="4391273"/>
          <a:ext cx="19685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85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E276E-311F-4D96-899F-A185B780CA9F}">
      <dsp:nvSpPr>
        <dsp:cNvPr id="0" name=""/>
        <dsp:cNvSpPr/>
      </dsp:nvSpPr>
      <dsp:spPr>
        <a:xfrm flipV="1">
          <a:off x="1695445" y="4816037"/>
          <a:ext cx="159097" cy="1427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1702412" y="4823004"/>
        <a:ext cx="145163" cy="128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B3A1E-5614-48FE-978D-96FF70F4D9C0}">
      <dsp:nvSpPr>
        <dsp:cNvPr id="0" name=""/>
        <dsp:cNvSpPr/>
      </dsp:nvSpPr>
      <dsp:spPr>
        <a:xfrm>
          <a:off x="2573231" y="2281328"/>
          <a:ext cx="217932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কোণ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ভেদে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ত্রিভুজ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650602" y="2358699"/>
        <a:ext cx="2024578" cy="1430218"/>
      </dsp:txXfrm>
    </dsp:sp>
    <dsp:sp modelId="{3558DB24-E461-4D3E-9CA5-B590C3798BCD}">
      <dsp:nvSpPr>
        <dsp:cNvPr id="0" name=""/>
        <dsp:cNvSpPr/>
      </dsp:nvSpPr>
      <dsp:spPr>
        <a:xfrm rot="16200000">
          <a:off x="3249112" y="1867548"/>
          <a:ext cx="8275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75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E6B1E-1A9C-46B2-A2A4-CD4B33D8DAF9}">
      <dsp:nvSpPr>
        <dsp:cNvPr id="0" name=""/>
        <dsp:cNvSpPr/>
      </dsp:nvSpPr>
      <dsp:spPr>
        <a:xfrm>
          <a:off x="2441361" y="-176601"/>
          <a:ext cx="2443060" cy="163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সমকোণী</a:t>
          </a:r>
          <a:r>
            <a:rPr lang="en-US" sz="3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sz="3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520949" y="-97013"/>
        <a:ext cx="2283884" cy="1471194"/>
      </dsp:txXfrm>
    </dsp:sp>
    <dsp:sp modelId="{8F7B0772-1ED5-402F-B3D5-1638F439628E}">
      <dsp:nvSpPr>
        <dsp:cNvPr id="0" name=""/>
        <dsp:cNvSpPr/>
      </dsp:nvSpPr>
      <dsp:spPr>
        <a:xfrm rot="1566470">
          <a:off x="4738095" y="3670160"/>
          <a:ext cx="283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3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91F1D-472D-495B-BB14-E90D67DC9E11}">
      <dsp:nvSpPr>
        <dsp:cNvPr id="0" name=""/>
        <dsp:cNvSpPr/>
      </dsp:nvSpPr>
      <dsp:spPr>
        <a:xfrm>
          <a:off x="5007000" y="3389566"/>
          <a:ext cx="2384399" cy="1854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স্থুলকোণী</a:t>
          </a:r>
          <a:r>
            <a:rPr lang="en-US" sz="3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sz="3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5097524" y="3480090"/>
        <a:ext cx="2203351" cy="1673346"/>
      </dsp:txXfrm>
    </dsp:sp>
    <dsp:sp modelId="{580AD509-E74D-47C3-924B-1936658D0EE0}">
      <dsp:nvSpPr>
        <dsp:cNvPr id="0" name=""/>
        <dsp:cNvSpPr/>
      </dsp:nvSpPr>
      <dsp:spPr>
        <a:xfrm rot="9319274">
          <a:off x="2237081" y="3648041"/>
          <a:ext cx="3522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2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D3762-168B-43B5-AD44-5DB8158F5B4B}">
      <dsp:nvSpPr>
        <dsp:cNvPr id="0" name=""/>
        <dsp:cNvSpPr/>
      </dsp:nvSpPr>
      <dsp:spPr>
        <a:xfrm>
          <a:off x="0" y="3070860"/>
          <a:ext cx="2253167" cy="2336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সূক্ষ্মকোণী</a:t>
          </a:r>
          <a:r>
            <a:rPr lang="en-US" sz="3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4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ত্রিভুজ</a:t>
          </a:r>
          <a:endParaRPr lang="en-US" sz="3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09991" y="3180851"/>
        <a:ext cx="2033185" cy="2116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A69DD-033C-4CA9-8E63-1D2E923E9C91}">
      <dsp:nvSpPr>
        <dsp:cNvPr id="0" name=""/>
        <dsp:cNvSpPr/>
      </dsp:nvSpPr>
      <dsp:spPr>
        <a:xfrm>
          <a:off x="2998296" y="2092268"/>
          <a:ext cx="1509878" cy="15098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>
              <a:latin typeface="NikoshBAN" pitchFamily="2" charset="0"/>
              <a:cs typeface="NikoshBAN" pitchFamily="2" charset="0"/>
            </a:rPr>
            <a:t>চতুর্ভুজ</a:t>
          </a:r>
          <a:endParaRPr lang="en-US" sz="3800" kern="1200" dirty="0">
            <a:latin typeface="NikoshBAN" pitchFamily="2" charset="0"/>
            <a:cs typeface="NikoshBAN" pitchFamily="2" charset="0"/>
          </a:endParaRPr>
        </a:p>
      </dsp:txBody>
      <dsp:txXfrm>
        <a:off x="3219413" y="2313385"/>
        <a:ext cx="1067644" cy="1067644"/>
      </dsp:txXfrm>
    </dsp:sp>
    <dsp:sp modelId="{CABBDF8C-4AAE-4B30-8DB1-A5EFE2C202C0}">
      <dsp:nvSpPr>
        <dsp:cNvPr id="0" name=""/>
        <dsp:cNvSpPr/>
      </dsp:nvSpPr>
      <dsp:spPr>
        <a:xfrm rot="16200000">
          <a:off x="3628881" y="1950081"/>
          <a:ext cx="248708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248708" y="17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47018" y="1961696"/>
        <a:ext cx="12435" cy="12435"/>
      </dsp:txXfrm>
    </dsp:sp>
    <dsp:sp modelId="{4D58992C-F253-4C3C-B539-0C2F537DB55F}">
      <dsp:nvSpPr>
        <dsp:cNvPr id="0" name=""/>
        <dsp:cNvSpPr/>
      </dsp:nvSpPr>
      <dsp:spPr>
        <a:xfrm>
          <a:off x="2622555" y="-82350"/>
          <a:ext cx="2261360" cy="1925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আয়ত</a:t>
          </a:r>
          <a:endParaRPr lang="en-US" sz="32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953724" y="199693"/>
        <a:ext cx="1599022" cy="1361824"/>
      </dsp:txXfrm>
    </dsp:sp>
    <dsp:sp modelId="{46163119-26E7-4639-A919-449C1758395D}">
      <dsp:nvSpPr>
        <dsp:cNvPr id="0" name=""/>
        <dsp:cNvSpPr/>
      </dsp:nvSpPr>
      <dsp:spPr>
        <a:xfrm rot="21508146">
          <a:off x="4507791" y="2800666"/>
          <a:ext cx="639258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639258" y="17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1439" y="2802518"/>
        <a:ext cx="31962" cy="31962"/>
      </dsp:txXfrm>
    </dsp:sp>
    <dsp:sp modelId="{6E777C16-4DA8-4D60-8DDC-B6182B3D3F70}">
      <dsp:nvSpPr>
        <dsp:cNvPr id="0" name=""/>
        <dsp:cNvSpPr/>
      </dsp:nvSpPr>
      <dsp:spPr>
        <a:xfrm>
          <a:off x="5146484" y="1715301"/>
          <a:ext cx="2256000" cy="2129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সামান্তরিক</a:t>
          </a:r>
          <a:endParaRPr lang="en-US" sz="28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5476868" y="2027093"/>
        <a:ext cx="1595232" cy="1505465"/>
      </dsp:txXfrm>
    </dsp:sp>
    <dsp:sp modelId="{CAB47529-AE90-43E5-A228-7B07E115A387}">
      <dsp:nvSpPr>
        <dsp:cNvPr id="0" name=""/>
        <dsp:cNvSpPr/>
      </dsp:nvSpPr>
      <dsp:spPr>
        <a:xfrm rot="5400000">
          <a:off x="3524873" y="3812676"/>
          <a:ext cx="456724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456724" y="17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41818" y="3819091"/>
        <a:ext cx="22836" cy="22836"/>
      </dsp:txXfrm>
    </dsp:sp>
    <dsp:sp modelId="{9F51D663-CB55-41B2-9B54-1A08BEB10274}">
      <dsp:nvSpPr>
        <dsp:cNvPr id="0" name=""/>
        <dsp:cNvSpPr/>
      </dsp:nvSpPr>
      <dsp:spPr>
        <a:xfrm>
          <a:off x="2752322" y="4058871"/>
          <a:ext cx="2001827" cy="15098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রম্বস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3045483" y="4279988"/>
        <a:ext cx="1415505" cy="1067644"/>
      </dsp:txXfrm>
    </dsp:sp>
    <dsp:sp modelId="{C10C5007-795C-4A4A-8446-26B99A5F9E86}">
      <dsp:nvSpPr>
        <dsp:cNvPr id="0" name=""/>
        <dsp:cNvSpPr/>
      </dsp:nvSpPr>
      <dsp:spPr>
        <a:xfrm rot="10800000">
          <a:off x="2549478" y="2829374"/>
          <a:ext cx="448818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448818" y="17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62667" y="2835987"/>
        <a:ext cx="22440" cy="22440"/>
      </dsp:txXfrm>
    </dsp:sp>
    <dsp:sp modelId="{FBA0E915-FF3C-4E1B-8630-FE80C7B5D0F6}">
      <dsp:nvSpPr>
        <dsp:cNvPr id="0" name=""/>
        <dsp:cNvSpPr/>
      </dsp:nvSpPr>
      <dsp:spPr>
        <a:xfrm>
          <a:off x="520533" y="1818097"/>
          <a:ext cx="2028944" cy="2058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বর্গ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817665" y="2119516"/>
        <a:ext cx="1434680" cy="1455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" y="1420090"/>
            <a:ext cx="9067800" cy="5410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26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7603520"/>
              </p:ext>
            </p:extLst>
          </p:nvPr>
        </p:nvGraphicFramePr>
        <p:xfrm>
          <a:off x="609600" y="685800"/>
          <a:ext cx="7620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7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599" y="762000"/>
            <a:ext cx="1981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600" y="2770632"/>
            <a:ext cx="1981200" cy="963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4704295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2144" y="762000"/>
            <a:ext cx="633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1416" y="2733715"/>
            <a:ext cx="633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9013" y="4631281"/>
            <a:ext cx="633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অসমান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21977" y="1597413"/>
            <a:ext cx="1039957" cy="11524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61934" y="1597413"/>
            <a:ext cx="1016577" cy="1228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866" y="2749849"/>
            <a:ext cx="2056534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54547" y="1118827"/>
            <a:ext cx="73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787735" y="2565183"/>
            <a:ext cx="534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222671" y="26413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7500068" y="3438744"/>
            <a:ext cx="952067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585668" y="4412307"/>
            <a:ext cx="18288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162800" y="3505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586534" y="3438744"/>
            <a:ext cx="913534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07839" y="3085591"/>
            <a:ext cx="471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191682" y="4224665"/>
            <a:ext cx="53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 flipH="1">
            <a:off x="8520534" y="4104509"/>
            <a:ext cx="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6248400" y="5410200"/>
            <a:ext cx="1156853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7405253" y="6324600"/>
            <a:ext cx="1274618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248400" y="5410200"/>
            <a:ext cx="2431471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907879" y="4990617"/>
            <a:ext cx="293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6964939" y="6324600"/>
            <a:ext cx="578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8679871" y="6324600"/>
            <a:ext cx="464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36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6" grpId="0"/>
      <p:bldP spid="27" grpId="0"/>
      <p:bldP spid="28" grpId="0"/>
      <p:bldP spid="48" grpId="0"/>
      <p:bldP spid="49" grpId="0"/>
      <p:bldP spid="50" grpId="0"/>
      <p:bldP spid="63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28599" y="762000"/>
            <a:ext cx="1981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600" y="2770632"/>
            <a:ext cx="1981200" cy="963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সূক্ষ্মকোণী</a:t>
            </a:r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28600" y="4704295"/>
            <a:ext cx="16764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স্থুলকোণী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2144" y="762000"/>
            <a:ext cx="6643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(৯০ )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2144" y="2770631"/>
            <a:ext cx="633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সূক্ষ্মকোণ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সূক্ষ্মকোণী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799" y="4599431"/>
            <a:ext cx="6338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স্থুলকোণ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স্থুলকোণী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705600" y="1524000"/>
            <a:ext cx="0" cy="12466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5600" y="1524000"/>
            <a:ext cx="1295400" cy="12466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05600" y="2770631"/>
            <a:ext cx="1295400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56218" y="113133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307282" y="2585965"/>
            <a:ext cx="39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053819" y="2509021"/>
            <a:ext cx="44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254678" y="3592190"/>
            <a:ext cx="784080" cy="10488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38758" y="3604696"/>
            <a:ext cx="909638" cy="10488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4503" y="4640995"/>
            <a:ext cx="16937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48910" y="3109185"/>
            <a:ext cx="532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807886" y="4391891"/>
            <a:ext cx="558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8001000" y="4294909"/>
            <a:ext cx="70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087341" y="5334000"/>
            <a:ext cx="749877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87341" y="5334000"/>
            <a:ext cx="2190315" cy="1143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837218" y="6477000"/>
            <a:ext cx="144043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38800" y="5072390"/>
            <a:ext cx="448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422214" y="6312372"/>
            <a:ext cx="470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8354720" y="6184612"/>
            <a:ext cx="56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467600" y="76199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9" grpId="0"/>
      <p:bldP spid="20" grpId="0"/>
      <p:bldP spid="21" grpId="0"/>
      <p:bldP spid="28" grpId="0"/>
      <p:bldP spid="29" grpId="0"/>
      <p:bldP spid="30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2057400"/>
            <a:ext cx="1676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0" y="5105400"/>
            <a:ext cx="1655618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206432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কোণগুলো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533400"/>
            <a:ext cx="2819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6764" y="3256176"/>
            <a:ext cx="20193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5618" y="5334000"/>
            <a:ext cx="7488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কোণগুলো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9273" y="1905000"/>
            <a:ext cx="1524000" cy="848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3505200" y="76200"/>
            <a:ext cx="2514600" cy="1676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919184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কোণগুলো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1564" y="4991100"/>
            <a:ext cx="1593273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3124200" y="3242623"/>
            <a:ext cx="2895600" cy="140557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5257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সমকোণ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5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6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28600" y="152400"/>
            <a:ext cx="8610600" cy="1524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1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9" y="1558643"/>
            <a:ext cx="876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১।চতুর্ভুজের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২।ত্রিভুজের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বৃহত্তম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৩।একটি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ত্রিভুজে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সূক্ষ্মকোণ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৪।বর্গ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914400" y="152400"/>
            <a:ext cx="7086600" cy="12954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62000" y="4800600"/>
            <a:ext cx="27432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নৈর্ব্যত্তিক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61901"/>
              </p:ext>
            </p:extLst>
          </p:nvPr>
        </p:nvGraphicFramePr>
        <p:xfrm>
          <a:off x="5181600" y="4953000"/>
          <a:ext cx="1295400" cy="1092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1600" y="4953000"/>
                        <a:ext cx="1295400" cy="1092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45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14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urved Up Ribbon 3"/>
          <p:cNvSpPr/>
          <p:nvPr/>
        </p:nvSpPr>
        <p:spPr>
          <a:xfrm>
            <a:off x="20782" y="79664"/>
            <a:ext cx="9144000" cy="1905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0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6934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মোঃরুহুল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রান্দিয়া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ভালুকা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ময়মনসিং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হ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নং-০১৭২৭৫১৯৮২</a:t>
            </a:r>
          </a:p>
          <a:p>
            <a:pPr marL="0" indent="0">
              <a:buNone/>
            </a:pP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E-mail:ruhulaminkhan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1972@gmail.com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457200" y="228600"/>
            <a:ext cx="8229600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00202"/>
            <a:ext cx="3183136" cy="3657598"/>
          </a:xfrm>
        </p:spPr>
      </p:pic>
    </p:spTree>
    <p:extLst>
      <p:ext uri="{BB962C8B-B14F-4D97-AF65-F5344CB8AC3E}">
        <p14:creationId xmlns:p14="http://schemas.microsoft.com/office/powerpoint/2010/main" val="80620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Horizontal Scroll 2"/>
          <p:cNvSpPr/>
          <p:nvPr/>
        </p:nvSpPr>
        <p:spPr>
          <a:xfrm>
            <a:off x="304800" y="152400"/>
            <a:ext cx="8686800" cy="1600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ষষ্ঠ-শ্রেণি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পাঠ-জ্যামিতির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সময়-৪৫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তাং-১৪/০৩/২০২০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23825" y="2286000"/>
            <a:ext cx="3276600" cy="19327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2153949"/>
            <a:ext cx="2952750" cy="2196812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6353175" y="2286000"/>
            <a:ext cx="2508504" cy="19465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02801"/>
            <a:ext cx="3076575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04930"/>
            <a:ext cx="2171700" cy="2105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4734791"/>
            <a:ext cx="2466975" cy="1847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3824" y="228599"/>
            <a:ext cx="8334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790575" y="228599"/>
            <a:ext cx="7848600" cy="1676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304800" y="4686300"/>
            <a:ext cx="2667000" cy="19431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6477000" y="4648200"/>
            <a:ext cx="2514600" cy="1981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81200"/>
            <a:ext cx="2400300" cy="1905000"/>
          </a:xfrm>
          <a:prstGeom prst="rect">
            <a:avLst/>
          </a:prstGeom>
        </p:spPr>
      </p:pic>
      <p:sp>
        <p:nvSpPr>
          <p:cNvPr id="8" name="Down Arrow Callout 7"/>
          <p:cNvSpPr/>
          <p:nvPr/>
        </p:nvSpPr>
        <p:spPr>
          <a:xfrm>
            <a:off x="381000" y="256309"/>
            <a:ext cx="86106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969019"/>
            <a:ext cx="3209328" cy="1660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828800"/>
            <a:ext cx="4617520" cy="258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75266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2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627749" y="2133600"/>
            <a:ext cx="978408" cy="914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627749" y="3456709"/>
            <a:ext cx="978408" cy="91439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533400"/>
            <a:ext cx="8077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638971" y="5043054"/>
            <a:ext cx="978408" cy="886691"/>
          </a:xfrm>
          <a:prstGeom prst="notched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3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2133600"/>
            <a:ext cx="670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53491" y="5043054"/>
            <a:ext cx="670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বর্গ,আয়ত,রম্বস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3609108"/>
            <a:ext cx="6705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কোণভেদে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9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/>
          </a:bodyPr>
          <a:lstStyle/>
          <a:p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54317380"/>
              </p:ext>
            </p:extLst>
          </p:nvPr>
        </p:nvGraphicFramePr>
        <p:xfrm>
          <a:off x="152400" y="104602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Isosceles Triangle 3"/>
          <p:cNvSpPr/>
          <p:nvPr/>
        </p:nvSpPr>
        <p:spPr>
          <a:xfrm>
            <a:off x="3429000" y="1191495"/>
            <a:ext cx="2438400" cy="1676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762000" y="4336475"/>
            <a:ext cx="2362200" cy="1752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6553200" y="4031675"/>
            <a:ext cx="2334491" cy="2057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36907004"/>
              </p:ext>
            </p:extLst>
          </p:nvPr>
        </p:nvGraphicFramePr>
        <p:xfrm>
          <a:off x="990600" y="762000"/>
          <a:ext cx="73914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88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333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Package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উপস্থাপন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238</cp:revision>
  <dcterms:created xsi:type="dcterms:W3CDTF">2006-08-16T00:00:00Z</dcterms:created>
  <dcterms:modified xsi:type="dcterms:W3CDTF">2020-03-17T13:23:53Z</dcterms:modified>
</cp:coreProperties>
</file>