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3" r:id="rId5"/>
    <p:sldId id="261" r:id="rId6"/>
    <p:sldId id="262" r:id="rId7"/>
    <p:sldId id="264" r:id="rId8"/>
    <p:sldId id="265" r:id="rId9"/>
    <p:sldId id="272" r:id="rId10"/>
    <p:sldId id="269" r:id="rId11"/>
    <p:sldId id="267" r:id="rId12"/>
    <p:sldId id="266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048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8458200" cy="5009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838200"/>
            <a:ext cx="769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লেখা মুছ বা ডিলেট করার নিয়মঃ-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অক্ষর বা শব্দ নির্বাচিত করে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Delete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কী অথবা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BACKSPACE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কী চাপলে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Delet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হয়ে যাবে।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85800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-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জাতীয় সঙ্গীতের প্রথম লাইন টি টাইপ কর?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478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মূল্যায়নঃ-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১।কম্পিউটারে লেখা লেখির সফটওয়ার কোন টি?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উচ্চারণ ভিত্তিক বাংলা সফটওয়ার কোন টি?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 কাজঃ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১।ডকুমেণ্ট ব্যবস্থাপনার প্রয়োজনীয়তা সম্পর্কে একটি প্রতিবেদন প্রস্তত কর?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685871"/>
            <a:ext cx="58674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 bwMode="ltGray">
          <a:xfrm>
            <a:off x="0" y="-152400"/>
            <a:ext cx="9144000" cy="8077200"/>
          </a:xfrm>
          <a:prstGeom prst="horizontalScroll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মোহাং মোতাহার উদ্দিন চৌধুরী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সহকারী মৌলভী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বাহার চৌধুরী নূরীয়া দাখিল মাদরাসা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উপজেলাঃ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মীরসরাই, জেলাঃ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চট্টগ্রাম ।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আইডি-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৮১৯, ব্যাচ-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28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ভেন্যু- চট্টগ্রাম টিটিসি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আইসিটি প্রজেক্ট 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মোবাইল নং </a:t>
            </a:r>
            <a:r>
              <a:rPr lang="bn-BD" sz="3600" dirty="0" smtClean="0">
                <a:latin typeface="Times New Roman" pitchFamily="18" charset="0"/>
                <a:cs typeface="NikoshBAN" pitchFamily="2" charset="0"/>
              </a:rPr>
              <a:t>০১৮৩৪৩৪৫৬৫১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Email: motaher167@gmail.com</a:t>
            </a:r>
            <a:endParaRPr lang="bn-BD" sz="3600" dirty="0" smtClean="0"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838200"/>
            <a:ext cx="1752600" cy="20574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610600" cy="66171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পরিচিতিঃ-</a:t>
            </a: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৭ম শ্রেণি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চতুর্থ অধ্যায় </a:t>
            </a:r>
            <a:r>
              <a:rPr lang="bn-BD" sz="4000" dirty="0" smtClean="0"/>
              <a:t> 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ওয়ার্ড প্রসেসিং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২৭-৫৪ </a:t>
            </a:r>
          </a:p>
          <a:p>
            <a:pPr algn="ctr"/>
            <a:endParaRPr lang="bn-BD" sz="3600" dirty="0" smtClean="0"/>
          </a:p>
          <a:p>
            <a:pPr algn="ctr"/>
            <a:endParaRPr lang="bn-BD" sz="3600" dirty="0" smtClean="0"/>
          </a:p>
          <a:p>
            <a:pPr algn="ctr"/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1"/>
            <a:ext cx="777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শিখনফলঃ-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 -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১।বাংলা কি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বোর্ড ব্যবহারের কৌশল ব্যাখ্যা করতে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২।ডকুমেন্ট ব্যবস্থাপনা ব্যখ্যা করতে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ওয়ার্ডে বাংলা ডকুমেন্ট তৈরী করতে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8" name="Picture 7" descr="1920px-2018_Bay_Area_Mechanical_Keyboard_Meetup_(4413052808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914400"/>
            <a:ext cx="4114800" cy="2314337"/>
          </a:xfrm>
          <a:prstGeom prst="rect">
            <a:avLst/>
          </a:prstGeom>
        </p:spPr>
      </p:pic>
      <p:pic>
        <p:nvPicPr>
          <p:cNvPr id="4" name="Picture 3" descr="500px-Avro_Phonetic_Keyboard_Layou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905000" y="4397044"/>
            <a:ext cx="3962400" cy="1775155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907383"/>
            <a:ext cx="2493394" cy="2416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1524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 গুলোর প্রতি লক্ষ্য করঃ-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353840"/>
              </p:ext>
            </p:extLst>
          </p:nvPr>
        </p:nvGraphicFramePr>
        <p:xfrm>
          <a:off x="7239000" y="4953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9530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810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আজকের পাঠঃ-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ওয়ার্ড প্রসেসিং ও বাংলা কি বোর্ডের ব্যবহার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0px-Avro_Phonetic_Keyboard_Layou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4" y="1961083"/>
            <a:ext cx="6848475" cy="30681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4572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ভালো ভাবে দেখে নাও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600200"/>
            <a:ext cx="601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বিজয় বাংলার জন্য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Ctrl+Alt+B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একসাথে চাপতে হবে।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অভ্রু এর জন্য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 চাপতে হবে।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Cut=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Ctrl+x,Copy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Ctrl+c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Past=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Ctrl+v,Delet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=Del,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ডকোমেণ্ট সংরক্ষনের জন্য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Ctrl+s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4572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লক্ষ্য কর;-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861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লাইনের শুরেতে কারসার নিতে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Home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লাইনের শেষে কার্সার নিতে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END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ডকুমেন্টের শুরুতে কারসার নিতে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CTRL HOME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ডকুমেণ্টের শেষে কারসার নিতে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CTRL END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 চাপতে হবে।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লেখার আকার বড় করতে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CTRL ]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লেখার আকার ছোটকরতে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CTRL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[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লেখা বোল্ড করতে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CTRL b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লেখা ইটালিক 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CTRL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i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লেখা আন্ডার লাইন  করতে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CTRL u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686</TotalTime>
  <Words>252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NikoshBAN</vt:lpstr>
      <vt:lpstr>Times New Roman</vt:lpstr>
      <vt:lpstr>Verdana</vt:lpstr>
      <vt:lpstr>Vrinda</vt:lpstr>
      <vt:lpstr>Wingdings 2</vt:lpstr>
      <vt:lpstr>Aspect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82</cp:revision>
  <dcterms:created xsi:type="dcterms:W3CDTF">2006-08-16T00:00:00Z</dcterms:created>
  <dcterms:modified xsi:type="dcterms:W3CDTF">2020-03-17T17:47:23Z</dcterms:modified>
</cp:coreProperties>
</file>