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9" r:id="rId10"/>
    <p:sldId id="265" r:id="rId11"/>
    <p:sldId id="266" r:id="rId12"/>
    <p:sldId id="272" r:id="rId13"/>
    <p:sldId id="267" r:id="rId14"/>
    <p:sldId id="270" r:id="rId15"/>
    <p:sldId id="271" r:id="rId16"/>
    <p:sldId id="268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62" autoAdjust="0"/>
    <p:restoredTop sz="94660"/>
  </p:normalViewPr>
  <p:slideViewPr>
    <p:cSldViewPr>
      <p:cViewPr varScale="1">
        <p:scale>
          <a:sx n="64" d="100"/>
          <a:sy n="64" d="100"/>
        </p:scale>
        <p:origin x="-123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317D6-B6C0-4D11-8BE5-037661A386DB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7292F-CC2E-4188-815F-0E662AE03DC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Can anybody say this 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7292F-CC2E-4188-815F-0E662AE03DC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Ok.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7292F-CC2E-4188-815F-0E662AE03DC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dirty="0" smtClean="0"/>
              <a:t>Follow me.</a:t>
            </a:r>
            <a:r>
              <a:rPr lang="en-US" sz="1200" baseline="0" dirty="0" smtClean="0"/>
              <a:t> </a:t>
            </a:r>
            <a:r>
              <a:rPr lang="en-US" sz="1200" dirty="0" smtClean="0"/>
              <a:t>Read with me. Say with me.</a:t>
            </a:r>
          </a:p>
          <a:p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7292F-CC2E-4188-815F-0E662AE03DC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Make in  </a:t>
            </a:r>
            <a:r>
              <a:rPr lang="en-US" sz="1200" dirty="0" err="1" smtClean="0"/>
              <a:t>pairs.Act</a:t>
            </a:r>
            <a:r>
              <a:rPr lang="en-US" sz="1200" dirty="0" smtClean="0"/>
              <a:t> this again and again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7292F-CC2E-4188-815F-0E662AE03DC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</a:t>
            </a:r>
            <a:r>
              <a:rPr lang="en-US" dirty="0" err="1" smtClean="0"/>
              <a:t>words,phrases</a:t>
            </a:r>
            <a:r>
              <a:rPr lang="en-US" baseline="0" dirty="0" smtClean="0"/>
              <a:t> and .intonation</a:t>
            </a:r>
            <a:r>
              <a:rPr lang="en-US" dirty="0" smtClean="0"/>
              <a:t> correct stress</a:t>
            </a:r>
            <a:r>
              <a:rPr lang="en-US" baseline="0" dirty="0" smtClean="0"/>
              <a:t> and intonation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7292F-CC2E-4188-815F-0E662AE03DC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Who can say first?</a:t>
            </a:r>
            <a:r>
              <a:rPr lang="en-US" sz="1200" baseline="0" dirty="0" smtClean="0"/>
              <a:t> </a:t>
            </a:r>
            <a:r>
              <a:rPr lang="en-US" sz="1200" dirty="0" smtClean="0"/>
              <a:t>Raise your hand. Ok. Thank </a:t>
            </a:r>
            <a:r>
              <a:rPr lang="en-US" sz="1200" dirty="0" err="1" smtClean="0"/>
              <a:t>you.Fine.Well.Very</a:t>
            </a:r>
            <a:r>
              <a:rPr lang="en-US" sz="1200" dirty="0" smtClean="0"/>
              <a:t> well.</a:t>
            </a:r>
          </a:p>
          <a:p>
            <a:r>
              <a:rPr lang="en-US" sz="1200" dirty="0" smtClean="0"/>
              <a:t>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7292F-CC2E-4188-815F-0E662AE03DC2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No more </a:t>
            </a:r>
            <a:r>
              <a:rPr lang="en-US" sz="1200" dirty="0" err="1" smtClean="0"/>
              <a:t>today.Bye.Take</a:t>
            </a:r>
            <a:r>
              <a:rPr lang="en-US" sz="1200" dirty="0" smtClean="0"/>
              <a:t> care of your health. See you the next class.</a:t>
            </a:r>
            <a:endParaRPr lang="en-US" sz="1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7292F-CC2E-4188-815F-0E662AE03DC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17-Mar-20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B_IMG_1577250297032516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304800"/>
            <a:ext cx="2438400" cy="236220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447800" y="4267200"/>
            <a:ext cx="5638800" cy="1323439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/>
              <a:t>WEL COME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381000"/>
            <a:ext cx="7467600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Teacher’s Reading</a:t>
            </a:r>
            <a:endParaRPr lang="en-US" sz="3600" dirty="0"/>
          </a:p>
        </p:txBody>
      </p:sp>
      <p:pic>
        <p:nvPicPr>
          <p:cNvPr id="4" name="Picture 3" descr="teacher reading pictur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81200" y="1229692"/>
            <a:ext cx="4572000" cy="30422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304800"/>
            <a:ext cx="327660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Pair work</a:t>
            </a:r>
            <a:endParaRPr lang="en-US" sz="3600" dirty="0"/>
          </a:p>
        </p:txBody>
      </p:sp>
      <p:pic>
        <p:nvPicPr>
          <p:cNvPr id="5" name="Picture 4" descr="pair pic-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9800" y="1600200"/>
            <a:ext cx="5442857" cy="38100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09600"/>
            <a:ext cx="35052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Individual work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371600" y="2209800"/>
            <a:ext cx="57150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Read the </a:t>
            </a:r>
            <a:r>
              <a:rPr lang="en-US" sz="3600" dirty="0" smtClean="0"/>
              <a:t>text silently.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09800" y="685800"/>
            <a:ext cx="4572000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Assesment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981200" y="3200400"/>
            <a:ext cx="5181600" cy="64633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Where is Jessica going 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0" y="5105400"/>
            <a:ext cx="5257800" cy="646331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Where is </a:t>
            </a:r>
            <a:r>
              <a:rPr lang="en-US" sz="3600" dirty="0" err="1" smtClean="0"/>
              <a:t>Sima</a:t>
            </a:r>
            <a:r>
              <a:rPr lang="en-US" sz="3600" dirty="0" smtClean="0"/>
              <a:t> going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38862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Home work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2286000"/>
            <a:ext cx="7239000" cy="64633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/>
              <a:t>Write five sentences</a:t>
            </a:r>
            <a:r>
              <a:rPr lang="en-US" sz="3600" dirty="0" smtClean="0"/>
              <a:t> </a:t>
            </a:r>
            <a:r>
              <a:rPr lang="en-US" sz="3600" dirty="0" smtClean="0"/>
              <a:t>about </a:t>
            </a:r>
            <a:r>
              <a:rPr lang="en-US" sz="3600" dirty="0" smtClean="0"/>
              <a:t>yourself.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2057400"/>
            <a:ext cx="5334000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No more today.</a:t>
            </a:r>
          </a:p>
          <a:p>
            <a:pPr algn="ctr"/>
            <a:r>
              <a:rPr lang="en-US" sz="3600" dirty="0" smtClean="0"/>
              <a:t>Take care of your health.</a:t>
            </a:r>
          </a:p>
          <a:p>
            <a:pPr algn="ctr"/>
            <a:r>
              <a:rPr lang="en-US" sz="3600" dirty="0" smtClean="0"/>
              <a:t>See you the next class.</a:t>
            </a:r>
          </a:p>
          <a:p>
            <a:pPr algn="ctr"/>
            <a:r>
              <a:rPr lang="en-US" sz="3600" dirty="0" smtClean="0"/>
              <a:t>Ok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2133600" y="457200"/>
            <a:ext cx="3810000" cy="64633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Fare well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4191000"/>
            <a:ext cx="5334000" cy="110799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6600" dirty="0" smtClean="0"/>
              <a:t>THANK YOU </a:t>
            </a:r>
            <a:endParaRPr lang="en-US" sz="6600" dirty="0"/>
          </a:p>
        </p:txBody>
      </p:sp>
      <p:pic>
        <p:nvPicPr>
          <p:cNvPr id="5" name="Picture 4" descr="rose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371600"/>
            <a:ext cx="3729789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2057400"/>
            <a:ext cx="81534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533400"/>
            <a:ext cx="7924800" cy="6463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Introduction of the teacher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077200" cy="341632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Teacher’s Name: Md. </a:t>
            </a:r>
            <a:r>
              <a:rPr lang="en-US" sz="3600" dirty="0" err="1" smtClean="0"/>
              <a:t>Tajul</a:t>
            </a:r>
            <a:r>
              <a:rPr lang="en-US" sz="3600" dirty="0" smtClean="0"/>
              <a:t> Islam</a:t>
            </a:r>
          </a:p>
          <a:p>
            <a:pPr algn="ctr"/>
            <a:r>
              <a:rPr lang="en-US" sz="3600" dirty="0" smtClean="0"/>
              <a:t>Assist Teacher</a:t>
            </a:r>
          </a:p>
          <a:p>
            <a:pPr algn="ctr"/>
            <a:r>
              <a:rPr lang="en-US" sz="3600" dirty="0" err="1" smtClean="0"/>
              <a:t>Assim</a:t>
            </a:r>
            <a:r>
              <a:rPr lang="en-US" sz="3600" dirty="0" smtClean="0"/>
              <a:t> </a:t>
            </a:r>
            <a:r>
              <a:rPr lang="en-US" sz="3600" dirty="0" err="1" smtClean="0"/>
              <a:t>Kutira</a:t>
            </a:r>
            <a:r>
              <a:rPr lang="en-US" sz="3600" dirty="0" smtClean="0"/>
              <a:t> G.P School</a:t>
            </a:r>
          </a:p>
          <a:p>
            <a:pPr algn="ctr"/>
            <a:r>
              <a:rPr lang="en-US" sz="3600" dirty="0" err="1" smtClean="0"/>
              <a:t>Fulbaria,Mymensingh</a:t>
            </a:r>
            <a:endParaRPr lang="en-US" sz="3600" dirty="0" smtClean="0"/>
          </a:p>
          <a:p>
            <a:pPr algn="ctr"/>
            <a:r>
              <a:rPr lang="en-US" sz="3600" dirty="0" smtClean="0"/>
              <a:t>ICT Batch-6</a:t>
            </a:r>
          </a:p>
          <a:p>
            <a:pPr algn="ctr"/>
            <a:r>
              <a:rPr lang="en-US" sz="3600" dirty="0" err="1" smtClean="0"/>
              <a:t>PTI,Mymensingh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685800"/>
            <a:ext cx="8305800" cy="83099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/>
              <a:t>Introduction of the lesson</a:t>
            </a:r>
            <a:endParaRPr lang="en-US" sz="4800" dirty="0">
              <a:solidFill>
                <a:srgbClr val="C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3657600"/>
            <a:ext cx="8382000" cy="230832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Class-5 , Uni-1</a:t>
            </a:r>
          </a:p>
          <a:p>
            <a:pPr algn="ctr"/>
            <a:r>
              <a:rPr lang="en-US" sz="3600" dirty="0" smtClean="0"/>
              <a:t>Title of the lesson : Hello !</a:t>
            </a:r>
          </a:p>
          <a:p>
            <a:pPr algn="ctr"/>
            <a:r>
              <a:rPr lang="en-US" sz="3600" dirty="0" smtClean="0"/>
              <a:t>Today’s lesson :A. Read and Say :</a:t>
            </a:r>
          </a:p>
          <a:p>
            <a:pPr algn="ctr"/>
            <a:r>
              <a:rPr lang="en-US" sz="3600" dirty="0" smtClean="0"/>
              <a:t>Time : 40 Minutes</a:t>
            </a:r>
            <a:endParaRPr lang="en-US" sz="3600" dirty="0"/>
          </a:p>
        </p:txBody>
      </p:sp>
      <p:pic>
        <p:nvPicPr>
          <p:cNvPr id="6" name="Picture 5" descr="back-to-scho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3200" y="1828800"/>
            <a:ext cx="2381250" cy="1495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85800"/>
            <a:ext cx="8229600" cy="64633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Learning Outcomes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1524000"/>
            <a:ext cx="8763000" cy="458587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By the end of the lesson the student will be able-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err="1" smtClean="0"/>
              <a:t>Litening</a:t>
            </a:r>
            <a:r>
              <a:rPr lang="en-US" sz="3200" dirty="0" smtClean="0"/>
              <a:t> :1.3- to recognize which words in a sentences are stressed.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 Speaking :1.1- to say words ,</a:t>
            </a:r>
            <a:r>
              <a:rPr lang="en-US" sz="3200" dirty="0" err="1" smtClean="0"/>
              <a:t>sounds,stress</a:t>
            </a:r>
            <a:r>
              <a:rPr lang="en-US" sz="3200" dirty="0" smtClean="0"/>
              <a:t> and intonation.</a:t>
            </a:r>
          </a:p>
          <a:p>
            <a:pPr>
              <a:buFont typeface="Wingdings" pitchFamily="2" charset="2"/>
              <a:buChar char="Ø"/>
            </a:pPr>
            <a:r>
              <a:rPr lang="en-US" sz="3200" dirty="0" smtClean="0"/>
              <a:t>Reading :1.5- to read </a:t>
            </a:r>
            <a:r>
              <a:rPr lang="en-US" sz="3200" dirty="0" err="1" smtClean="0"/>
              <a:t>words,phrases</a:t>
            </a:r>
            <a:r>
              <a:rPr lang="en-US" sz="3200" dirty="0" smtClean="0"/>
              <a:t> and sentences in the text with proper </a:t>
            </a:r>
            <a:r>
              <a:rPr lang="en-US" sz="3200" dirty="0" err="1" smtClean="0"/>
              <a:t>pronounciation,stress</a:t>
            </a:r>
            <a:r>
              <a:rPr lang="en-US" sz="3200" dirty="0" smtClean="0"/>
              <a:t> and intonation. </a:t>
            </a:r>
          </a:p>
          <a:p>
            <a:pPr>
              <a:buFont typeface="Wingdings" pitchFamily="2" charset="2"/>
              <a:buChar char="Ø"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5562600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Creating safe environment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971800" y="1295400"/>
            <a:ext cx="3581400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 showing  picture</a:t>
            </a:r>
            <a:endParaRPr lang="en-US" sz="3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187748"/>
            <a:ext cx="8001000" cy="314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14400" y="5562600"/>
            <a:ext cx="7315200" cy="769441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What can we see in the picture?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09600"/>
            <a:ext cx="4953000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Review  of the lesson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2286000"/>
            <a:ext cx="75438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What did we learn in the last class ?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33400"/>
            <a:ext cx="3810000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Today’s Lesson :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2438400" y="2819400"/>
            <a:ext cx="3048000" cy="14773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7200" dirty="0" smtClean="0"/>
              <a:t>Hello !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800600"/>
            <a:ext cx="83058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What do </a:t>
            </a:r>
            <a:r>
              <a:rPr lang="en-US" sz="3600" dirty="0" err="1" smtClean="0"/>
              <a:t>Sima</a:t>
            </a:r>
            <a:r>
              <a:rPr lang="en-US" sz="3600" dirty="0" smtClean="0"/>
              <a:t> and Jessica </a:t>
            </a:r>
            <a:r>
              <a:rPr lang="en-US" sz="3600" dirty="0" err="1" smtClean="0"/>
              <a:t>disscuss</a:t>
            </a:r>
            <a:r>
              <a:rPr lang="en-US" sz="3600" dirty="0" smtClean="0"/>
              <a:t> with each other ?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1905000"/>
            <a:ext cx="5257800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Today we will learn –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Now everybody opens your text book page at page </a:t>
            </a:r>
            <a:r>
              <a:rPr lang="en-US" sz="3200" dirty="0" smtClean="0"/>
              <a:t>2</a:t>
            </a:r>
            <a:endParaRPr lang="en-US" sz="3200" dirty="0"/>
          </a:p>
        </p:txBody>
      </p:sp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43000"/>
            <a:ext cx="8305800" cy="547295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685800"/>
            <a:ext cx="5410200" cy="6463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New words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25146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introduction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581400" y="2438400"/>
            <a:ext cx="22860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3600" dirty="0" smtClean="0"/>
              <a:t>really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77000" y="2438400"/>
            <a:ext cx="2057400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holiday</a:t>
            </a:r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5029200"/>
            <a:ext cx="2057400" cy="923330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meeting</a:t>
            </a:r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733800" y="5029200"/>
            <a:ext cx="2438400" cy="92333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leaving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8" grpId="0" animBg="1"/>
      <p:bldP spid="11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8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</TotalTime>
  <Words>296</Words>
  <Application>Microsoft Office PowerPoint</Application>
  <PresentationFormat>On-screen Show (4:3)</PresentationFormat>
  <Paragraphs>73</Paragraphs>
  <Slides>16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Tajul Islam</dc:creator>
  <cp:lastModifiedBy>user</cp:lastModifiedBy>
  <cp:revision>133</cp:revision>
  <dcterms:created xsi:type="dcterms:W3CDTF">2006-08-16T00:00:00Z</dcterms:created>
  <dcterms:modified xsi:type="dcterms:W3CDTF">2020-03-17T03:23:14Z</dcterms:modified>
</cp:coreProperties>
</file>