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6"/>
  </p:notesMasterIdLst>
  <p:sldIdLst>
    <p:sldId id="289" r:id="rId2"/>
    <p:sldId id="267" r:id="rId3"/>
    <p:sldId id="263" r:id="rId4"/>
    <p:sldId id="287" r:id="rId5"/>
    <p:sldId id="284" r:id="rId6"/>
    <p:sldId id="294" r:id="rId7"/>
    <p:sldId id="293" r:id="rId8"/>
    <p:sldId id="296" r:id="rId9"/>
    <p:sldId id="297" r:id="rId10"/>
    <p:sldId id="286" r:id="rId11"/>
    <p:sldId id="275" r:id="rId12"/>
    <p:sldId id="281" r:id="rId13"/>
    <p:sldId id="282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F97"/>
    <a:srgbClr val="E2FFA7"/>
    <a:srgbClr val="CC00CC"/>
    <a:srgbClr val="85FF85"/>
    <a:srgbClr val="CCFF66"/>
    <a:srgbClr val="6DFF6D"/>
    <a:srgbClr val="99CCFF"/>
    <a:srgbClr val="00FFFF"/>
    <a:srgbClr val="2DC8FF"/>
    <a:srgbClr val="A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9" autoAdjust="0"/>
    <p:restoredTop sz="95225" autoAdjust="0"/>
  </p:normalViewPr>
  <p:slideViewPr>
    <p:cSldViewPr>
      <p:cViewPr varScale="1">
        <p:scale>
          <a:sx n="70" d="100"/>
          <a:sy n="70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9B2C-9103-4C88-9C93-DEB74E7D4E7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D51CE-E736-4B17-92D4-78F7A4CE4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8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D51CE-E736-4B17-92D4-78F7A4CE40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D51CE-E736-4B17-92D4-78F7A4CE40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60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D51CE-E736-4B17-92D4-78F7A4CE40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6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D51CE-E736-4B17-92D4-78F7A4CE40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2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889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4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22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7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84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78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14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61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370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608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385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302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973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923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308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67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90600" y="347752"/>
            <a:ext cx="6553200" cy="186204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57437"/>
            <a:ext cx="6629399" cy="4500562"/>
          </a:xfrm>
          <a:prstGeom prst="ellipse">
            <a:avLst/>
          </a:prstGeom>
          <a:solidFill>
            <a:schemeClr val="accent1"/>
          </a:solidFill>
          <a:ln w="190500" cap="rnd">
            <a:solidFill>
              <a:schemeClr val="accent2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819" y="685800"/>
            <a:ext cx="7657982" cy="1015663"/>
          </a:xfrm>
          <a:prstGeom prst="rect">
            <a:avLst/>
          </a:prstGeom>
          <a:solidFill>
            <a:srgbClr val="E2FFA7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206425"/>
            <a:ext cx="6179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আবিষ্ট আধান স্থায়ী করার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কৌশল বর্ণনা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657600"/>
            <a:ext cx="3781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আহিত দণ্ডের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উপস্থিতিতে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পরিবাহকে আধানের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সঞ্চারন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61" y="1817510"/>
            <a:ext cx="3225740" cy="320040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09600" y="2920425"/>
            <a:ext cx="2914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তড়িৎ আবেশ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6016664" y="609600"/>
            <a:ext cx="2593936" cy="609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- - - - - -   </a:t>
            </a:r>
            <a:endParaRPr lang="bn-BD" sz="4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609600"/>
            <a:ext cx="2743200" cy="609600"/>
          </a:xfrm>
          <a:prstGeom prst="roundRect">
            <a:avLst>
              <a:gd name="adj" fmla="val 50000"/>
            </a:avLst>
          </a:prstGeom>
          <a:solidFill>
            <a:srgbClr val="E2FF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++++++++++</a:t>
            </a:r>
            <a:endParaRPr lang="bn-BD" sz="2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0029" y="4648200"/>
            <a:ext cx="3510898" cy="646331"/>
          </a:xfrm>
          <a:prstGeom prst="rect">
            <a:avLst/>
          </a:prstGeom>
          <a:solidFill>
            <a:srgbClr val="85FF85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ধনাত্মক আধানে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আহিত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648200"/>
            <a:ext cx="3451586" cy="646331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ঋনাত্মক আধানে আহিত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276600" y="1600200"/>
            <a:ext cx="2740064" cy="2743200"/>
          </a:xfrm>
          <a:prstGeom prst="flowChartConnector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7600" y="2463968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71525" y="1371600"/>
            <a:ext cx="2352675" cy="3048000"/>
            <a:chOff x="1228725" y="1447800"/>
            <a:chExt cx="2352675" cy="3048000"/>
          </a:xfrm>
        </p:grpSpPr>
        <p:sp>
          <p:nvSpPr>
            <p:cNvPr id="8" name="Cube 7"/>
            <p:cNvSpPr/>
            <p:nvPr/>
          </p:nvSpPr>
          <p:spPr>
            <a:xfrm>
              <a:off x="1295400" y="3582924"/>
              <a:ext cx="2133600" cy="912876"/>
            </a:xfrm>
            <a:prstGeom prst="cube">
              <a:avLst>
                <a:gd name="adj" fmla="val 3365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b="38760"/>
            <a:stretch/>
          </p:blipFill>
          <p:spPr bwMode="auto">
            <a:xfrm>
              <a:off x="1228725" y="1447800"/>
              <a:ext cx="2352675" cy="200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Flowchart: Manual Operation 10"/>
            <p:cNvSpPr/>
            <p:nvPr/>
          </p:nvSpPr>
          <p:spPr>
            <a:xfrm flipV="1">
              <a:off x="1990725" y="3424880"/>
              <a:ext cx="914400" cy="306324"/>
            </a:xfrm>
            <a:prstGeom prst="flowChartManualOperation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Flowchart: Connector 112"/>
          <p:cNvSpPr/>
          <p:nvPr/>
        </p:nvSpPr>
        <p:spPr>
          <a:xfrm>
            <a:off x="2219325" y="1981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4" name="Flowchart: Connector 113"/>
          <p:cNvSpPr/>
          <p:nvPr/>
        </p:nvSpPr>
        <p:spPr>
          <a:xfrm>
            <a:off x="1838325" y="1981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5" name="Flowchart: Connector 114"/>
          <p:cNvSpPr/>
          <p:nvPr/>
        </p:nvSpPr>
        <p:spPr>
          <a:xfrm>
            <a:off x="1076325" y="1981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6" name="Flowchart: Connector 115"/>
          <p:cNvSpPr/>
          <p:nvPr/>
        </p:nvSpPr>
        <p:spPr>
          <a:xfrm>
            <a:off x="2600325" y="1981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7" name="Flowchart: Connector 116"/>
          <p:cNvSpPr/>
          <p:nvPr/>
        </p:nvSpPr>
        <p:spPr>
          <a:xfrm>
            <a:off x="1457325" y="1981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8" name="Flowchart: Connector 117"/>
          <p:cNvSpPr/>
          <p:nvPr/>
        </p:nvSpPr>
        <p:spPr>
          <a:xfrm>
            <a:off x="2219325" y="15240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lowchart: Connector 118"/>
          <p:cNvSpPr/>
          <p:nvPr/>
        </p:nvSpPr>
        <p:spPr>
          <a:xfrm>
            <a:off x="2600325" y="15240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Flowchart: Connector 119"/>
          <p:cNvSpPr/>
          <p:nvPr/>
        </p:nvSpPr>
        <p:spPr>
          <a:xfrm>
            <a:off x="1838325" y="15240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lowchart: Connector 120"/>
          <p:cNvSpPr/>
          <p:nvPr/>
        </p:nvSpPr>
        <p:spPr>
          <a:xfrm>
            <a:off x="1457325" y="15240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Flowchart: Connector 121"/>
          <p:cNvSpPr/>
          <p:nvPr/>
        </p:nvSpPr>
        <p:spPr>
          <a:xfrm>
            <a:off x="1076325" y="15240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95400" y="2432756"/>
            <a:ext cx="0" cy="1224844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248252" y="1371600"/>
            <a:ext cx="2352675" cy="3048000"/>
            <a:chOff x="1228725" y="1447800"/>
            <a:chExt cx="2352675" cy="3048000"/>
          </a:xfrm>
        </p:grpSpPr>
        <p:sp>
          <p:nvSpPr>
            <p:cNvPr id="41" name="Cube 40"/>
            <p:cNvSpPr/>
            <p:nvPr/>
          </p:nvSpPr>
          <p:spPr>
            <a:xfrm>
              <a:off x="1295400" y="3582924"/>
              <a:ext cx="2133600" cy="912876"/>
            </a:xfrm>
            <a:prstGeom prst="cube">
              <a:avLst>
                <a:gd name="adj" fmla="val 3365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b="38760"/>
            <a:stretch/>
          </p:blipFill>
          <p:spPr bwMode="auto">
            <a:xfrm>
              <a:off x="1228725" y="1447800"/>
              <a:ext cx="2352675" cy="200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Flowchart: Manual Operation 42"/>
            <p:cNvSpPr/>
            <p:nvPr/>
          </p:nvSpPr>
          <p:spPr>
            <a:xfrm flipV="1">
              <a:off x="1990725" y="3424880"/>
              <a:ext cx="914400" cy="306324"/>
            </a:xfrm>
            <a:prstGeom prst="flowChartManualOperation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lowchart: Connector 43"/>
          <p:cNvSpPr/>
          <p:nvPr/>
        </p:nvSpPr>
        <p:spPr>
          <a:xfrm>
            <a:off x="7696052" y="1600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7315052" y="1600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6553052" y="1600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Flowchart: Connector 48"/>
          <p:cNvSpPr/>
          <p:nvPr/>
        </p:nvSpPr>
        <p:spPr>
          <a:xfrm>
            <a:off x="8077052" y="1600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Flowchart: Connector 49"/>
          <p:cNvSpPr/>
          <p:nvPr/>
        </p:nvSpPr>
        <p:spPr>
          <a:xfrm>
            <a:off x="6934052" y="16002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Flowchart: Connector 50"/>
          <p:cNvSpPr/>
          <p:nvPr/>
        </p:nvSpPr>
        <p:spPr>
          <a:xfrm>
            <a:off x="7696052" y="20574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lowchart: Connector 51"/>
          <p:cNvSpPr/>
          <p:nvPr/>
        </p:nvSpPr>
        <p:spPr>
          <a:xfrm>
            <a:off x="8077052" y="20574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Flowchart: Connector 53"/>
          <p:cNvSpPr/>
          <p:nvPr/>
        </p:nvSpPr>
        <p:spPr>
          <a:xfrm>
            <a:off x="7315052" y="20574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Flowchart: Connector 55"/>
          <p:cNvSpPr/>
          <p:nvPr/>
        </p:nvSpPr>
        <p:spPr>
          <a:xfrm>
            <a:off x="6934052" y="20574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lowchart: Connector 56"/>
          <p:cNvSpPr/>
          <p:nvPr/>
        </p:nvSpPr>
        <p:spPr>
          <a:xfrm>
            <a:off x="6553052" y="2057400"/>
            <a:ext cx="304800" cy="3048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772127" y="2432756"/>
            <a:ext cx="0" cy="12248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14600" y="5587425"/>
            <a:ext cx="42003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দন্ডদ্বয় তড়িৎ নিরপেক্ষ হয়ে যায়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>
            <a:stCxn id="69" idx="3"/>
            <a:endCxn id="68" idx="1"/>
          </p:cNvCxnSpPr>
          <p:nvPr/>
        </p:nvCxnSpPr>
        <p:spPr>
          <a:xfrm>
            <a:off x="3352800" y="914400"/>
            <a:ext cx="2663864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94048" y="914400"/>
            <a:ext cx="1305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 ঘটে?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22896" y="685800"/>
            <a:ext cx="2535658" cy="457200"/>
          </a:xfrm>
          <a:prstGeom prst="roundRect">
            <a:avLst>
              <a:gd name="adj" fmla="val 50000"/>
            </a:avLst>
          </a:prstGeom>
          <a:solidFill>
            <a:srgbClr val="DCFF97"/>
          </a:solidFill>
          <a:ln>
            <a:solidFill>
              <a:srgbClr val="E2F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061094" y="685800"/>
            <a:ext cx="2505075" cy="4572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1249E-6 L -3.33333E-6 0.066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1249E-6 L 0 0.0666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1249E-6 L 3.33333E-6 0.0666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1249E-6 L 0 0.0666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1249E-6 L -3.33333E-6 0.0666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1499E-6 L 3.33333E-6 -0.0666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41499E-6 L 1.11022E-16 -0.0666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1499E-6 L 3.33333E-6 -0.066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1499E-6 L -3.33333E-6 -0.0666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1499E-6 L -3.33333E-6 -0.0666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7687E-6 L -3.33333E-6 -0.066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0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7687E-6 L 0 -0.066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687E-6 L 3.33333E-6 -0.066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7687E-6 L -3.33333E-6 -0.0666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0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7687E-6 L -3.33333E-6 -0.0666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014E-8 L -3.33333E-6 0.066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014E-8 L 3.33333E-6 0.066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014E-8 L -3.33333E-6 0.066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014E-8 L 0 0.0666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014E-8 L 0 0.066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000"/>
                            </p:stCondLst>
                            <p:childTnLst>
                              <p:par>
                                <p:cTn id="17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4" grpId="0" animBg="1"/>
      <p:bldP spid="5" grpId="0" animBg="1"/>
      <p:bldP spid="6" grpId="0" animBg="1"/>
      <p:bldP spid="3" grpId="0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2" grpId="0" animBg="1"/>
      <p:bldP spid="122" grpId="1" animBg="1"/>
      <p:bldP spid="122" grpId="2" animBg="1"/>
      <p:bldP spid="44" grpId="0" animBg="1"/>
      <p:bldP spid="44" grpId="1" animBg="1"/>
      <p:bldP spid="44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39" grpId="0" animBg="1"/>
      <p:bldP spid="14" grpId="0"/>
      <p:bldP spid="2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52" y="1634066"/>
            <a:ext cx="450498" cy="428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1905000" y="2286000"/>
            <a:ext cx="401638" cy="2514600"/>
            <a:chOff x="2302255" y="2286000"/>
            <a:chExt cx="401638" cy="2514600"/>
          </a:xfrm>
        </p:grpSpPr>
        <p:sp>
          <p:nvSpPr>
            <p:cNvPr id="3" name="Can 2"/>
            <p:cNvSpPr/>
            <p:nvPr/>
          </p:nvSpPr>
          <p:spPr>
            <a:xfrm rot="684284">
              <a:off x="2302255" y="2286000"/>
              <a:ext cx="381000" cy="2514600"/>
            </a:xfrm>
            <a:prstGeom prst="can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712645">
              <a:off x="2314043" y="2385363"/>
              <a:ext cx="389850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362200" y="505402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 পানির ধারা বেঁকে গেল কেন?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-Shape 8"/>
          <p:cNvSpPr/>
          <p:nvPr/>
        </p:nvSpPr>
        <p:spPr>
          <a:xfrm rot="16200000" flipH="1">
            <a:off x="381000" y="762000"/>
            <a:ext cx="914400" cy="914400"/>
          </a:xfrm>
          <a:prstGeom prst="corner">
            <a:avLst>
              <a:gd name="adj1" fmla="val 25309"/>
              <a:gd name="adj2" fmla="val 38889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819400" y="2057400"/>
            <a:ext cx="5638800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প্লাস্টিক দন্ডকে জামার সাথে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ঘষে পানির কল থেকে পড়া ক্ষীন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পানির ধারার কাছে ধরা হল।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47800" y="609600"/>
            <a:ext cx="70104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660145" y="5663625"/>
            <a:ext cx="6950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ধনাত্বক আধান পানির ধারায় আবেশ সৃস্টি করেছে।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62199" y="3886200"/>
            <a:ext cx="6096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*প্লাস্টিক দন্ডটি কোন আধানকে আকর্ষণ করবে?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62200" y="4521056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**ঋনাত্নক আধানকে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" grpId="0" animBg="1"/>
      <p:bldP spid="55" grpId="0" uiExpand="1" build="p" animBg="1"/>
      <p:bldP spid="82" grpId="0" animBg="1"/>
      <p:bldP spid="107" grpId="0"/>
      <p:bldP spid="108" grpId="0"/>
      <p:bldP spid="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391400" cy="101566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587425"/>
            <a:ext cx="7609777" cy="584775"/>
          </a:xfrm>
          <a:prstGeom prst="rect">
            <a:avLst/>
          </a:prstGeom>
          <a:solidFill>
            <a:srgbClr val="E2FFA7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আহিত করন প্রক্রিয়ায় আবেশী আধানের প্রভাব বিশ্লেষণ কর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28800"/>
            <a:ext cx="3810000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6400800" cy="39097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27693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8392" y="5036403"/>
            <a:ext cx="7954108" cy="83099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চিরুনিটি  তড়িৎগ্রস্ত  হয়েছে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2" y="609600"/>
            <a:ext cx="4371975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6248400" y="1447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3340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334000" y="31242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334000" y="2667000"/>
            <a:ext cx="381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3340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3340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34000" y="2362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3340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334000" y="28956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912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791200" y="31242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91200" y="2667000"/>
            <a:ext cx="381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791200" y="2133600"/>
            <a:ext cx="381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791200" y="1676400"/>
            <a:ext cx="381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7912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791200" y="1905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912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1200" y="2362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912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791200" y="28956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484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48400" y="31242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48400" y="2667000"/>
            <a:ext cx="381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248400" y="2133600"/>
            <a:ext cx="381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248400" y="1676400"/>
            <a:ext cx="3810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2484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248400" y="1905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2484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48400" y="2362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2484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248400" y="28956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768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077200" y="41148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768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768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7056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05600" y="31242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2667000"/>
            <a:ext cx="381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7056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7056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05600" y="2362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056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705600" y="28956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162800" y="34290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495800" y="4114800"/>
            <a:ext cx="3810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162800" y="3657600"/>
            <a:ext cx="381000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1628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1628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3886200"/>
            <a:ext cx="381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620000" y="4114800"/>
            <a:ext cx="381000" cy="22860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495800" y="3886200"/>
            <a:ext cx="381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37909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3" grpId="0" animBg="1"/>
      <p:bldP spid="75" grpId="0" animBg="1"/>
      <p:bldP spid="76" grpId="0" animBg="1"/>
      <p:bldP spid="77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39" grpId="0" animBg="1"/>
      <p:bldP spid="40" grpId="0" animBg="1"/>
      <p:bldP spid="44" grpId="0" animBg="1"/>
      <p:bldP spid="46" grpId="0" animBg="1"/>
      <p:bldP spid="48" grpId="0" animBg="1"/>
      <p:bldP spid="50" grpId="0" animBg="1"/>
      <p:bldP spid="51" grpId="0" animBg="1"/>
      <p:bldP spid="52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6" grpId="0" animBg="1"/>
      <p:bldP spid="68" grpId="0" animBg="1"/>
      <p:bldP spid="70" grpId="0" animBg="1"/>
      <p:bldP spid="108" grpId="0" animBg="1"/>
      <p:bldP spid="109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48000" y="496669"/>
            <a:ext cx="2978460" cy="646331"/>
          </a:xfrm>
          <a:prstGeom prst="rect">
            <a:avLst/>
          </a:prstGeom>
          <a:solidFill>
            <a:srgbClr val="E2FFA7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সিল্ক কাপড়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956899" y="2752083"/>
            <a:ext cx="1143000" cy="990600"/>
            <a:chOff x="3915651" y="1295400"/>
            <a:chExt cx="1143000" cy="990600"/>
          </a:xfrm>
          <a:solidFill>
            <a:srgbClr val="00FFFF"/>
          </a:solidFill>
        </p:grpSpPr>
        <p:sp>
          <p:nvSpPr>
            <p:cNvPr id="37" name="Flowchart: Connector 36"/>
            <p:cNvSpPr/>
            <p:nvPr/>
          </p:nvSpPr>
          <p:spPr>
            <a:xfrm>
              <a:off x="3915651" y="1295400"/>
              <a:ext cx="1143000" cy="990600"/>
            </a:xfrm>
            <a:prstGeom prst="flowChartConnector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75018" y="1462521"/>
              <a:ext cx="82426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ঘর্ষণ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977564" y="20968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1071" y="2096869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159658"/>
            <a:ext cx="29784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কাঁচ দন্ড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2068" y="5766602"/>
            <a:ext cx="192232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ইবোনাইট দন্ড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Curved Connector 31"/>
          <p:cNvCxnSpPr>
            <a:stCxn id="37" idx="0"/>
          </p:cNvCxnSpPr>
          <p:nvPr/>
        </p:nvCxnSpPr>
        <p:spPr>
          <a:xfrm rot="16200000" flipV="1">
            <a:off x="3317633" y="1541316"/>
            <a:ext cx="829107" cy="1592427"/>
          </a:xfrm>
          <a:prstGeom prst="curved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77564" y="4991939"/>
            <a:ext cx="301232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ফ্লানেল কাপড়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45163" y="457200"/>
            <a:ext cx="2390809" cy="2324559"/>
            <a:chOff x="143071" y="319489"/>
            <a:chExt cx="2390809" cy="2324559"/>
          </a:xfrm>
        </p:grpSpPr>
        <p:sp>
          <p:nvSpPr>
            <p:cNvPr id="11" name="Freeform 10"/>
            <p:cNvSpPr/>
            <p:nvPr/>
          </p:nvSpPr>
          <p:spPr>
            <a:xfrm>
              <a:off x="143071" y="319489"/>
              <a:ext cx="2390809" cy="2324559"/>
            </a:xfrm>
            <a:custGeom>
              <a:avLst/>
              <a:gdLst>
                <a:gd name="connsiteX0" fmla="*/ 198452 w 2390809"/>
                <a:gd name="connsiteY0" fmla="*/ 77118 h 2324559"/>
                <a:gd name="connsiteX1" fmla="*/ 407772 w 2390809"/>
                <a:gd name="connsiteY1" fmla="*/ 66101 h 2324559"/>
                <a:gd name="connsiteX2" fmla="*/ 528958 w 2390809"/>
                <a:gd name="connsiteY2" fmla="*/ 33051 h 2324559"/>
                <a:gd name="connsiteX3" fmla="*/ 584042 w 2390809"/>
                <a:gd name="connsiteY3" fmla="*/ 22034 h 2324559"/>
                <a:gd name="connsiteX4" fmla="*/ 617093 w 2390809"/>
                <a:gd name="connsiteY4" fmla="*/ 11017 h 2324559"/>
                <a:gd name="connsiteX5" fmla="*/ 661160 w 2390809"/>
                <a:gd name="connsiteY5" fmla="*/ 0 h 2324559"/>
                <a:gd name="connsiteX6" fmla="*/ 1090818 w 2390809"/>
                <a:gd name="connsiteY6" fmla="*/ 11017 h 2324559"/>
                <a:gd name="connsiteX7" fmla="*/ 1267088 w 2390809"/>
                <a:gd name="connsiteY7" fmla="*/ 33051 h 2324559"/>
                <a:gd name="connsiteX8" fmla="*/ 1311156 w 2390809"/>
                <a:gd name="connsiteY8" fmla="*/ 44068 h 2324559"/>
                <a:gd name="connsiteX9" fmla="*/ 1740813 w 2390809"/>
                <a:gd name="connsiteY9" fmla="*/ 77118 h 2324559"/>
                <a:gd name="connsiteX10" fmla="*/ 2071319 w 2390809"/>
                <a:gd name="connsiteY10" fmla="*/ 66101 h 2324559"/>
                <a:gd name="connsiteX11" fmla="*/ 2225556 w 2390809"/>
                <a:gd name="connsiteY11" fmla="*/ 66101 h 2324559"/>
                <a:gd name="connsiteX12" fmla="*/ 2236572 w 2390809"/>
                <a:gd name="connsiteY12" fmla="*/ 176270 h 2324559"/>
                <a:gd name="connsiteX13" fmla="*/ 2225556 w 2390809"/>
                <a:gd name="connsiteY13" fmla="*/ 209321 h 2324559"/>
                <a:gd name="connsiteX14" fmla="*/ 2214539 w 2390809"/>
                <a:gd name="connsiteY14" fmla="*/ 341523 h 2324559"/>
                <a:gd name="connsiteX15" fmla="*/ 2203522 w 2390809"/>
                <a:gd name="connsiteY15" fmla="*/ 374574 h 2324559"/>
                <a:gd name="connsiteX16" fmla="*/ 2236572 w 2390809"/>
                <a:gd name="connsiteY16" fmla="*/ 484742 h 2324559"/>
                <a:gd name="connsiteX17" fmla="*/ 2269623 w 2390809"/>
                <a:gd name="connsiteY17" fmla="*/ 594911 h 2324559"/>
                <a:gd name="connsiteX18" fmla="*/ 2280640 w 2390809"/>
                <a:gd name="connsiteY18" fmla="*/ 627962 h 2324559"/>
                <a:gd name="connsiteX19" fmla="*/ 2291657 w 2390809"/>
                <a:gd name="connsiteY19" fmla="*/ 716097 h 2324559"/>
                <a:gd name="connsiteX20" fmla="*/ 2313690 w 2390809"/>
                <a:gd name="connsiteY20" fmla="*/ 782198 h 2324559"/>
                <a:gd name="connsiteX21" fmla="*/ 2324707 w 2390809"/>
                <a:gd name="connsiteY21" fmla="*/ 848299 h 2324559"/>
                <a:gd name="connsiteX22" fmla="*/ 2346741 w 2390809"/>
                <a:gd name="connsiteY22" fmla="*/ 914400 h 2324559"/>
                <a:gd name="connsiteX23" fmla="*/ 2357758 w 2390809"/>
                <a:gd name="connsiteY23" fmla="*/ 980501 h 2324559"/>
                <a:gd name="connsiteX24" fmla="*/ 2379792 w 2390809"/>
                <a:gd name="connsiteY24" fmla="*/ 1090670 h 2324559"/>
                <a:gd name="connsiteX25" fmla="*/ 2390809 w 2390809"/>
                <a:gd name="connsiteY25" fmla="*/ 1167788 h 2324559"/>
                <a:gd name="connsiteX26" fmla="*/ 2379792 w 2390809"/>
                <a:gd name="connsiteY26" fmla="*/ 1586429 h 2324559"/>
                <a:gd name="connsiteX27" fmla="*/ 2357758 w 2390809"/>
                <a:gd name="connsiteY27" fmla="*/ 1652530 h 2324559"/>
                <a:gd name="connsiteX28" fmla="*/ 2335724 w 2390809"/>
                <a:gd name="connsiteY28" fmla="*/ 1839817 h 2324559"/>
                <a:gd name="connsiteX29" fmla="*/ 2324707 w 2390809"/>
                <a:gd name="connsiteY29" fmla="*/ 2247441 h 2324559"/>
                <a:gd name="connsiteX30" fmla="*/ 2214539 w 2390809"/>
                <a:gd name="connsiteY30" fmla="*/ 2313542 h 2324559"/>
                <a:gd name="connsiteX31" fmla="*/ 2181488 w 2390809"/>
                <a:gd name="connsiteY31" fmla="*/ 2324559 h 2324559"/>
                <a:gd name="connsiteX32" fmla="*/ 1939117 w 2390809"/>
                <a:gd name="connsiteY32" fmla="*/ 2313542 h 2324559"/>
                <a:gd name="connsiteX33" fmla="*/ 1873016 w 2390809"/>
                <a:gd name="connsiteY33" fmla="*/ 2291509 h 2324559"/>
                <a:gd name="connsiteX34" fmla="*/ 1806915 w 2390809"/>
                <a:gd name="connsiteY34" fmla="*/ 2269475 h 2324559"/>
                <a:gd name="connsiteX35" fmla="*/ 1729796 w 2390809"/>
                <a:gd name="connsiteY35" fmla="*/ 2236424 h 2324559"/>
                <a:gd name="connsiteX36" fmla="*/ 1432341 w 2390809"/>
                <a:gd name="connsiteY36" fmla="*/ 2247441 h 2324559"/>
                <a:gd name="connsiteX37" fmla="*/ 1366240 w 2390809"/>
                <a:gd name="connsiteY37" fmla="*/ 2258458 h 2324559"/>
                <a:gd name="connsiteX38" fmla="*/ 1267088 w 2390809"/>
                <a:gd name="connsiteY38" fmla="*/ 2269475 h 2324559"/>
                <a:gd name="connsiteX39" fmla="*/ 1178953 w 2390809"/>
                <a:gd name="connsiteY39" fmla="*/ 2291509 h 2324559"/>
                <a:gd name="connsiteX40" fmla="*/ 1013700 w 2390809"/>
                <a:gd name="connsiteY40" fmla="*/ 2280492 h 2324559"/>
                <a:gd name="connsiteX41" fmla="*/ 892515 w 2390809"/>
                <a:gd name="connsiteY41" fmla="*/ 2247441 h 2324559"/>
                <a:gd name="connsiteX42" fmla="*/ 528958 w 2390809"/>
                <a:gd name="connsiteY42" fmla="*/ 2225407 h 2324559"/>
                <a:gd name="connsiteX43" fmla="*/ 462857 w 2390809"/>
                <a:gd name="connsiteY43" fmla="*/ 2203374 h 2324559"/>
                <a:gd name="connsiteX44" fmla="*/ 418789 w 2390809"/>
                <a:gd name="connsiteY44" fmla="*/ 2181340 h 2324559"/>
                <a:gd name="connsiteX45" fmla="*/ 385739 w 2390809"/>
                <a:gd name="connsiteY45" fmla="*/ 2159306 h 2324559"/>
                <a:gd name="connsiteX46" fmla="*/ 352688 w 2390809"/>
                <a:gd name="connsiteY46" fmla="*/ 2148289 h 2324559"/>
                <a:gd name="connsiteX47" fmla="*/ 275570 w 2390809"/>
                <a:gd name="connsiteY47" fmla="*/ 2115239 h 2324559"/>
                <a:gd name="connsiteX48" fmla="*/ 176418 w 2390809"/>
                <a:gd name="connsiteY48" fmla="*/ 2104222 h 2324559"/>
                <a:gd name="connsiteX49" fmla="*/ 143368 w 2390809"/>
                <a:gd name="connsiteY49" fmla="*/ 2071171 h 2324559"/>
                <a:gd name="connsiteX50" fmla="*/ 110317 w 2390809"/>
                <a:gd name="connsiteY50" fmla="*/ 2049138 h 2324559"/>
                <a:gd name="connsiteX51" fmla="*/ 99300 w 2390809"/>
                <a:gd name="connsiteY51" fmla="*/ 2016087 h 2324559"/>
                <a:gd name="connsiteX52" fmla="*/ 66249 w 2390809"/>
                <a:gd name="connsiteY52" fmla="*/ 1972019 h 2324559"/>
                <a:gd name="connsiteX53" fmla="*/ 22182 w 2390809"/>
                <a:gd name="connsiteY53" fmla="*/ 1905918 h 2324559"/>
                <a:gd name="connsiteX54" fmla="*/ 11165 w 2390809"/>
                <a:gd name="connsiteY54" fmla="*/ 1299991 h 2324559"/>
                <a:gd name="connsiteX55" fmla="*/ 148 w 2390809"/>
                <a:gd name="connsiteY55" fmla="*/ 1200839 h 2324559"/>
                <a:gd name="connsiteX56" fmla="*/ 22182 w 2390809"/>
                <a:gd name="connsiteY56" fmla="*/ 947451 h 2324559"/>
                <a:gd name="connsiteX57" fmla="*/ 44216 w 2390809"/>
                <a:gd name="connsiteY57" fmla="*/ 881350 h 2324559"/>
                <a:gd name="connsiteX58" fmla="*/ 55233 w 2390809"/>
                <a:gd name="connsiteY58" fmla="*/ 848299 h 2324559"/>
                <a:gd name="connsiteX59" fmla="*/ 44216 w 2390809"/>
                <a:gd name="connsiteY59" fmla="*/ 341523 h 2324559"/>
                <a:gd name="connsiteX60" fmla="*/ 44216 w 2390809"/>
                <a:gd name="connsiteY60" fmla="*/ 99152 h 2324559"/>
                <a:gd name="connsiteX61" fmla="*/ 66249 w 2390809"/>
                <a:gd name="connsiteY61" fmla="*/ 66101 h 2324559"/>
                <a:gd name="connsiteX62" fmla="*/ 99300 w 2390809"/>
                <a:gd name="connsiteY62" fmla="*/ 55084 h 2324559"/>
                <a:gd name="connsiteX63" fmla="*/ 220486 w 2390809"/>
                <a:gd name="connsiteY63" fmla="*/ 66101 h 2324559"/>
                <a:gd name="connsiteX64" fmla="*/ 253536 w 2390809"/>
                <a:gd name="connsiteY64" fmla="*/ 88135 h 232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390809" h="2324559">
                  <a:moveTo>
                    <a:pt x="198452" y="77118"/>
                  </a:moveTo>
                  <a:cubicBezTo>
                    <a:pt x="268225" y="73446"/>
                    <a:pt x="338143" y="71903"/>
                    <a:pt x="407772" y="66101"/>
                  </a:cubicBezTo>
                  <a:cubicBezTo>
                    <a:pt x="485040" y="59662"/>
                    <a:pt x="445826" y="49678"/>
                    <a:pt x="528958" y="33051"/>
                  </a:cubicBezTo>
                  <a:cubicBezTo>
                    <a:pt x="547319" y="29379"/>
                    <a:pt x="565876" y="26576"/>
                    <a:pt x="584042" y="22034"/>
                  </a:cubicBezTo>
                  <a:cubicBezTo>
                    <a:pt x="595308" y="19217"/>
                    <a:pt x="605927" y="14207"/>
                    <a:pt x="617093" y="11017"/>
                  </a:cubicBezTo>
                  <a:cubicBezTo>
                    <a:pt x="631652" y="6857"/>
                    <a:pt x="646471" y="3672"/>
                    <a:pt x="661160" y="0"/>
                  </a:cubicBezTo>
                  <a:lnTo>
                    <a:pt x="1090818" y="11017"/>
                  </a:lnTo>
                  <a:cubicBezTo>
                    <a:pt x="1138527" y="12964"/>
                    <a:pt x="1215840" y="22801"/>
                    <a:pt x="1267088" y="33051"/>
                  </a:cubicBezTo>
                  <a:cubicBezTo>
                    <a:pt x="1281935" y="36021"/>
                    <a:pt x="1296107" y="42396"/>
                    <a:pt x="1311156" y="44068"/>
                  </a:cubicBezTo>
                  <a:cubicBezTo>
                    <a:pt x="1468131" y="61509"/>
                    <a:pt x="1587601" y="67542"/>
                    <a:pt x="1740813" y="77118"/>
                  </a:cubicBezTo>
                  <a:cubicBezTo>
                    <a:pt x="1850982" y="73446"/>
                    <a:pt x="1961279" y="72574"/>
                    <a:pt x="2071319" y="66101"/>
                  </a:cubicBezTo>
                  <a:cubicBezTo>
                    <a:pt x="2247332" y="55747"/>
                    <a:pt x="1865983" y="30143"/>
                    <a:pt x="2225556" y="66101"/>
                  </a:cubicBezTo>
                  <a:cubicBezTo>
                    <a:pt x="2250413" y="140676"/>
                    <a:pt x="2254502" y="113512"/>
                    <a:pt x="2236572" y="176270"/>
                  </a:cubicBezTo>
                  <a:cubicBezTo>
                    <a:pt x="2233382" y="187436"/>
                    <a:pt x="2229228" y="198304"/>
                    <a:pt x="2225556" y="209321"/>
                  </a:cubicBezTo>
                  <a:cubicBezTo>
                    <a:pt x="2221884" y="253388"/>
                    <a:pt x="2220383" y="297691"/>
                    <a:pt x="2214539" y="341523"/>
                  </a:cubicBezTo>
                  <a:cubicBezTo>
                    <a:pt x="2213004" y="353034"/>
                    <a:pt x="2203522" y="362961"/>
                    <a:pt x="2203522" y="374574"/>
                  </a:cubicBezTo>
                  <a:cubicBezTo>
                    <a:pt x="2203522" y="444359"/>
                    <a:pt x="2214634" y="429897"/>
                    <a:pt x="2236572" y="484742"/>
                  </a:cubicBezTo>
                  <a:cubicBezTo>
                    <a:pt x="2262753" y="550196"/>
                    <a:pt x="2253391" y="538098"/>
                    <a:pt x="2269623" y="594911"/>
                  </a:cubicBezTo>
                  <a:cubicBezTo>
                    <a:pt x="2272813" y="606077"/>
                    <a:pt x="2276968" y="616945"/>
                    <a:pt x="2280640" y="627962"/>
                  </a:cubicBezTo>
                  <a:cubicBezTo>
                    <a:pt x="2284312" y="657340"/>
                    <a:pt x="2285454" y="687147"/>
                    <a:pt x="2291657" y="716097"/>
                  </a:cubicBezTo>
                  <a:cubicBezTo>
                    <a:pt x="2296523" y="738807"/>
                    <a:pt x="2309872" y="759289"/>
                    <a:pt x="2313690" y="782198"/>
                  </a:cubicBezTo>
                  <a:cubicBezTo>
                    <a:pt x="2317362" y="804232"/>
                    <a:pt x="2319289" y="826628"/>
                    <a:pt x="2324707" y="848299"/>
                  </a:cubicBezTo>
                  <a:cubicBezTo>
                    <a:pt x="2330340" y="870831"/>
                    <a:pt x="2346741" y="914400"/>
                    <a:pt x="2346741" y="914400"/>
                  </a:cubicBezTo>
                  <a:cubicBezTo>
                    <a:pt x="2350413" y="936434"/>
                    <a:pt x="2353641" y="958546"/>
                    <a:pt x="2357758" y="980501"/>
                  </a:cubicBezTo>
                  <a:cubicBezTo>
                    <a:pt x="2364660" y="1017310"/>
                    <a:pt x="2374496" y="1053596"/>
                    <a:pt x="2379792" y="1090670"/>
                  </a:cubicBezTo>
                  <a:lnTo>
                    <a:pt x="2390809" y="1167788"/>
                  </a:lnTo>
                  <a:cubicBezTo>
                    <a:pt x="2387137" y="1307335"/>
                    <a:pt x="2389288" y="1447157"/>
                    <a:pt x="2379792" y="1586429"/>
                  </a:cubicBezTo>
                  <a:cubicBezTo>
                    <a:pt x="2378212" y="1609601"/>
                    <a:pt x="2357758" y="1652530"/>
                    <a:pt x="2357758" y="1652530"/>
                  </a:cubicBezTo>
                  <a:cubicBezTo>
                    <a:pt x="2350413" y="1714959"/>
                    <a:pt x="2339211" y="1777054"/>
                    <a:pt x="2335724" y="1839817"/>
                  </a:cubicBezTo>
                  <a:cubicBezTo>
                    <a:pt x="2328184" y="1975532"/>
                    <a:pt x="2347583" y="2113455"/>
                    <a:pt x="2324707" y="2247441"/>
                  </a:cubicBezTo>
                  <a:cubicBezTo>
                    <a:pt x="2322646" y="2259514"/>
                    <a:pt x="2234102" y="2305158"/>
                    <a:pt x="2214539" y="2313542"/>
                  </a:cubicBezTo>
                  <a:cubicBezTo>
                    <a:pt x="2203865" y="2318116"/>
                    <a:pt x="2192505" y="2320887"/>
                    <a:pt x="2181488" y="2324559"/>
                  </a:cubicBezTo>
                  <a:cubicBezTo>
                    <a:pt x="2100698" y="2320887"/>
                    <a:pt x="2019531" y="2322158"/>
                    <a:pt x="1939117" y="2313542"/>
                  </a:cubicBezTo>
                  <a:cubicBezTo>
                    <a:pt x="1916024" y="2311068"/>
                    <a:pt x="1895050" y="2298853"/>
                    <a:pt x="1873016" y="2291509"/>
                  </a:cubicBezTo>
                  <a:cubicBezTo>
                    <a:pt x="1873015" y="2291509"/>
                    <a:pt x="1806916" y="2269476"/>
                    <a:pt x="1806915" y="2269475"/>
                  </a:cubicBezTo>
                  <a:cubicBezTo>
                    <a:pt x="1761266" y="2239042"/>
                    <a:pt x="1786709" y="2250652"/>
                    <a:pt x="1729796" y="2236424"/>
                  </a:cubicBezTo>
                  <a:cubicBezTo>
                    <a:pt x="1630644" y="2240096"/>
                    <a:pt x="1531379" y="2241439"/>
                    <a:pt x="1432341" y="2247441"/>
                  </a:cubicBezTo>
                  <a:cubicBezTo>
                    <a:pt x="1410044" y="2248792"/>
                    <a:pt x="1388382" y="2255506"/>
                    <a:pt x="1366240" y="2258458"/>
                  </a:cubicBezTo>
                  <a:cubicBezTo>
                    <a:pt x="1333278" y="2262853"/>
                    <a:pt x="1300008" y="2264772"/>
                    <a:pt x="1267088" y="2269475"/>
                  </a:cubicBezTo>
                  <a:cubicBezTo>
                    <a:pt x="1220559" y="2276122"/>
                    <a:pt x="1217400" y="2278693"/>
                    <a:pt x="1178953" y="2291509"/>
                  </a:cubicBezTo>
                  <a:cubicBezTo>
                    <a:pt x="1123869" y="2287837"/>
                    <a:pt x="1068352" y="2288299"/>
                    <a:pt x="1013700" y="2280492"/>
                  </a:cubicBezTo>
                  <a:cubicBezTo>
                    <a:pt x="862804" y="2258935"/>
                    <a:pt x="1024416" y="2257854"/>
                    <a:pt x="892515" y="2247441"/>
                  </a:cubicBezTo>
                  <a:cubicBezTo>
                    <a:pt x="771484" y="2237886"/>
                    <a:pt x="650144" y="2232752"/>
                    <a:pt x="528958" y="2225407"/>
                  </a:cubicBezTo>
                  <a:cubicBezTo>
                    <a:pt x="506924" y="2218063"/>
                    <a:pt x="483630" y="2213761"/>
                    <a:pt x="462857" y="2203374"/>
                  </a:cubicBezTo>
                  <a:cubicBezTo>
                    <a:pt x="448168" y="2196029"/>
                    <a:pt x="433048" y="2189488"/>
                    <a:pt x="418789" y="2181340"/>
                  </a:cubicBezTo>
                  <a:cubicBezTo>
                    <a:pt x="407293" y="2174771"/>
                    <a:pt x="397582" y="2165227"/>
                    <a:pt x="385739" y="2159306"/>
                  </a:cubicBezTo>
                  <a:cubicBezTo>
                    <a:pt x="375352" y="2154112"/>
                    <a:pt x="363362" y="2152863"/>
                    <a:pt x="352688" y="2148289"/>
                  </a:cubicBezTo>
                  <a:cubicBezTo>
                    <a:pt x="327149" y="2137344"/>
                    <a:pt x="303755" y="2119936"/>
                    <a:pt x="275570" y="2115239"/>
                  </a:cubicBezTo>
                  <a:cubicBezTo>
                    <a:pt x="242768" y="2109772"/>
                    <a:pt x="209469" y="2107894"/>
                    <a:pt x="176418" y="2104222"/>
                  </a:cubicBezTo>
                  <a:cubicBezTo>
                    <a:pt x="165401" y="2093205"/>
                    <a:pt x="155337" y="2081145"/>
                    <a:pt x="143368" y="2071171"/>
                  </a:cubicBezTo>
                  <a:cubicBezTo>
                    <a:pt x="133196" y="2062695"/>
                    <a:pt x="118588" y="2059477"/>
                    <a:pt x="110317" y="2049138"/>
                  </a:cubicBezTo>
                  <a:cubicBezTo>
                    <a:pt x="103062" y="2040070"/>
                    <a:pt x="105062" y="2026170"/>
                    <a:pt x="99300" y="2016087"/>
                  </a:cubicBezTo>
                  <a:cubicBezTo>
                    <a:pt x="90190" y="2000145"/>
                    <a:pt x="76779" y="1987061"/>
                    <a:pt x="66249" y="1972019"/>
                  </a:cubicBezTo>
                  <a:cubicBezTo>
                    <a:pt x="51063" y="1950325"/>
                    <a:pt x="22182" y="1905918"/>
                    <a:pt x="22182" y="1905918"/>
                  </a:cubicBezTo>
                  <a:cubicBezTo>
                    <a:pt x="18510" y="1703942"/>
                    <a:pt x="17475" y="1501901"/>
                    <a:pt x="11165" y="1299991"/>
                  </a:cubicBezTo>
                  <a:cubicBezTo>
                    <a:pt x="10126" y="1266753"/>
                    <a:pt x="148" y="1234093"/>
                    <a:pt x="148" y="1200839"/>
                  </a:cubicBezTo>
                  <a:cubicBezTo>
                    <a:pt x="148" y="1101796"/>
                    <a:pt x="-3222" y="1032128"/>
                    <a:pt x="22182" y="947451"/>
                  </a:cubicBezTo>
                  <a:cubicBezTo>
                    <a:pt x="28856" y="925205"/>
                    <a:pt x="36871" y="903384"/>
                    <a:pt x="44216" y="881350"/>
                  </a:cubicBezTo>
                  <a:lnTo>
                    <a:pt x="55233" y="848299"/>
                  </a:lnTo>
                  <a:cubicBezTo>
                    <a:pt x="51561" y="679374"/>
                    <a:pt x="50356" y="510377"/>
                    <a:pt x="44216" y="341523"/>
                  </a:cubicBezTo>
                  <a:cubicBezTo>
                    <a:pt x="39298" y="206291"/>
                    <a:pt x="14253" y="258958"/>
                    <a:pt x="44216" y="99152"/>
                  </a:cubicBezTo>
                  <a:cubicBezTo>
                    <a:pt x="46656" y="86138"/>
                    <a:pt x="55910" y="74372"/>
                    <a:pt x="66249" y="66101"/>
                  </a:cubicBezTo>
                  <a:cubicBezTo>
                    <a:pt x="75317" y="58846"/>
                    <a:pt x="88283" y="58756"/>
                    <a:pt x="99300" y="55084"/>
                  </a:cubicBezTo>
                  <a:cubicBezTo>
                    <a:pt x="139695" y="58756"/>
                    <a:pt x="180824" y="57602"/>
                    <a:pt x="220486" y="66101"/>
                  </a:cubicBezTo>
                  <a:cubicBezTo>
                    <a:pt x="233433" y="68875"/>
                    <a:pt x="253536" y="88135"/>
                    <a:pt x="253536" y="88135"/>
                  </a:cubicBezTo>
                </a:path>
              </a:pathLst>
            </a:custGeom>
            <a:solidFill>
              <a:srgbClr val="E2FFA7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3146" y="931217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99393" y="918198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3839" y="1329034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61436" y="918197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52565" y="132402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9582" y="1306099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52374" y="1323600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00165" y="1295400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52565" y="908280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9583" y="908281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5362" y="869127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26207" y="423483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52374" y="423483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00165" y="423483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87790" y="413269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40771" y="403296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23839" y="1710034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52565" y="170502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9582" y="1687099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52374" y="1704600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300165" y="1676400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57808" y="2014834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84593" y="1295400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1183" y="2014834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99909" y="2009821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16926" y="1991899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99718" y="2009400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47509" y="1981200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67166" y="1676400"/>
              <a:ext cx="352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34687" y="407462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603108" y="1715955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16892" y="171719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6172200" y="457200"/>
            <a:ext cx="2390809" cy="2324559"/>
          </a:xfrm>
          <a:custGeom>
            <a:avLst/>
            <a:gdLst>
              <a:gd name="connsiteX0" fmla="*/ 198452 w 2390809"/>
              <a:gd name="connsiteY0" fmla="*/ 77118 h 2324559"/>
              <a:gd name="connsiteX1" fmla="*/ 407772 w 2390809"/>
              <a:gd name="connsiteY1" fmla="*/ 66101 h 2324559"/>
              <a:gd name="connsiteX2" fmla="*/ 528958 w 2390809"/>
              <a:gd name="connsiteY2" fmla="*/ 33051 h 2324559"/>
              <a:gd name="connsiteX3" fmla="*/ 584042 w 2390809"/>
              <a:gd name="connsiteY3" fmla="*/ 22034 h 2324559"/>
              <a:gd name="connsiteX4" fmla="*/ 617093 w 2390809"/>
              <a:gd name="connsiteY4" fmla="*/ 11017 h 2324559"/>
              <a:gd name="connsiteX5" fmla="*/ 661160 w 2390809"/>
              <a:gd name="connsiteY5" fmla="*/ 0 h 2324559"/>
              <a:gd name="connsiteX6" fmla="*/ 1090818 w 2390809"/>
              <a:gd name="connsiteY6" fmla="*/ 11017 h 2324559"/>
              <a:gd name="connsiteX7" fmla="*/ 1267088 w 2390809"/>
              <a:gd name="connsiteY7" fmla="*/ 33051 h 2324559"/>
              <a:gd name="connsiteX8" fmla="*/ 1311156 w 2390809"/>
              <a:gd name="connsiteY8" fmla="*/ 44068 h 2324559"/>
              <a:gd name="connsiteX9" fmla="*/ 1740813 w 2390809"/>
              <a:gd name="connsiteY9" fmla="*/ 77118 h 2324559"/>
              <a:gd name="connsiteX10" fmla="*/ 2071319 w 2390809"/>
              <a:gd name="connsiteY10" fmla="*/ 66101 h 2324559"/>
              <a:gd name="connsiteX11" fmla="*/ 2225556 w 2390809"/>
              <a:gd name="connsiteY11" fmla="*/ 66101 h 2324559"/>
              <a:gd name="connsiteX12" fmla="*/ 2236572 w 2390809"/>
              <a:gd name="connsiteY12" fmla="*/ 176270 h 2324559"/>
              <a:gd name="connsiteX13" fmla="*/ 2225556 w 2390809"/>
              <a:gd name="connsiteY13" fmla="*/ 209321 h 2324559"/>
              <a:gd name="connsiteX14" fmla="*/ 2214539 w 2390809"/>
              <a:gd name="connsiteY14" fmla="*/ 341523 h 2324559"/>
              <a:gd name="connsiteX15" fmla="*/ 2203522 w 2390809"/>
              <a:gd name="connsiteY15" fmla="*/ 374574 h 2324559"/>
              <a:gd name="connsiteX16" fmla="*/ 2236572 w 2390809"/>
              <a:gd name="connsiteY16" fmla="*/ 484742 h 2324559"/>
              <a:gd name="connsiteX17" fmla="*/ 2269623 w 2390809"/>
              <a:gd name="connsiteY17" fmla="*/ 594911 h 2324559"/>
              <a:gd name="connsiteX18" fmla="*/ 2280640 w 2390809"/>
              <a:gd name="connsiteY18" fmla="*/ 627962 h 2324559"/>
              <a:gd name="connsiteX19" fmla="*/ 2291657 w 2390809"/>
              <a:gd name="connsiteY19" fmla="*/ 716097 h 2324559"/>
              <a:gd name="connsiteX20" fmla="*/ 2313690 w 2390809"/>
              <a:gd name="connsiteY20" fmla="*/ 782198 h 2324559"/>
              <a:gd name="connsiteX21" fmla="*/ 2324707 w 2390809"/>
              <a:gd name="connsiteY21" fmla="*/ 848299 h 2324559"/>
              <a:gd name="connsiteX22" fmla="*/ 2346741 w 2390809"/>
              <a:gd name="connsiteY22" fmla="*/ 914400 h 2324559"/>
              <a:gd name="connsiteX23" fmla="*/ 2357758 w 2390809"/>
              <a:gd name="connsiteY23" fmla="*/ 980501 h 2324559"/>
              <a:gd name="connsiteX24" fmla="*/ 2379792 w 2390809"/>
              <a:gd name="connsiteY24" fmla="*/ 1090670 h 2324559"/>
              <a:gd name="connsiteX25" fmla="*/ 2390809 w 2390809"/>
              <a:gd name="connsiteY25" fmla="*/ 1167788 h 2324559"/>
              <a:gd name="connsiteX26" fmla="*/ 2379792 w 2390809"/>
              <a:gd name="connsiteY26" fmla="*/ 1586429 h 2324559"/>
              <a:gd name="connsiteX27" fmla="*/ 2357758 w 2390809"/>
              <a:gd name="connsiteY27" fmla="*/ 1652530 h 2324559"/>
              <a:gd name="connsiteX28" fmla="*/ 2335724 w 2390809"/>
              <a:gd name="connsiteY28" fmla="*/ 1839817 h 2324559"/>
              <a:gd name="connsiteX29" fmla="*/ 2324707 w 2390809"/>
              <a:gd name="connsiteY29" fmla="*/ 2247441 h 2324559"/>
              <a:gd name="connsiteX30" fmla="*/ 2214539 w 2390809"/>
              <a:gd name="connsiteY30" fmla="*/ 2313542 h 2324559"/>
              <a:gd name="connsiteX31" fmla="*/ 2181488 w 2390809"/>
              <a:gd name="connsiteY31" fmla="*/ 2324559 h 2324559"/>
              <a:gd name="connsiteX32" fmla="*/ 1939117 w 2390809"/>
              <a:gd name="connsiteY32" fmla="*/ 2313542 h 2324559"/>
              <a:gd name="connsiteX33" fmla="*/ 1873016 w 2390809"/>
              <a:gd name="connsiteY33" fmla="*/ 2291509 h 2324559"/>
              <a:gd name="connsiteX34" fmla="*/ 1806915 w 2390809"/>
              <a:gd name="connsiteY34" fmla="*/ 2269475 h 2324559"/>
              <a:gd name="connsiteX35" fmla="*/ 1729796 w 2390809"/>
              <a:gd name="connsiteY35" fmla="*/ 2236424 h 2324559"/>
              <a:gd name="connsiteX36" fmla="*/ 1432341 w 2390809"/>
              <a:gd name="connsiteY36" fmla="*/ 2247441 h 2324559"/>
              <a:gd name="connsiteX37" fmla="*/ 1366240 w 2390809"/>
              <a:gd name="connsiteY37" fmla="*/ 2258458 h 2324559"/>
              <a:gd name="connsiteX38" fmla="*/ 1267088 w 2390809"/>
              <a:gd name="connsiteY38" fmla="*/ 2269475 h 2324559"/>
              <a:gd name="connsiteX39" fmla="*/ 1178953 w 2390809"/>
              <a:gd name="connsiteY39" fmla="*/ 2291509 h 2324559"/>
              <a:gd name="connsiteX40" fmla="*/ 1013700 w 2390809"/>
              <a:gd name="connsiteY40" fmla="*/ 2280492 h 2324559"/>
              <a:gd name="connsiteX41" fmla="*/ 892515 w 2390809"/>
              <a:gd name="connsiteY41" fmla="*/ 2247441 h 2324559"/>
              <a:gd name="connsiteX42" fmla="*/ 528958 w 2390809"/>
              <a:gd name="connsiteY42" fmla="*/ 2225407 h 2324559"/>
              <a:gd name="connsiteX43" fmla="*/ 462857 w 2390809"/>
              <a:gd name="connsiteY43" fmla="*/ 2203374 h 2324559"/>
              <a:gd name="connsiteX44" fmla="*/ 418789 w 2390809"/>
              <a:gd name="connsiteY44" fmla="*/ 2181340 h 2324559"/>
              <a:gd name="connsiteX45" fmla="*/ 385739 w 2390809"/>
              <a:gd name="connsiteY45" fmla="*/ 2159306 h 2324559"/>
              <a:gd name="connsiteX46" fmla="*/ 352688 w 2390809"/>
              <a:gd name="connsiteY46" fmla="*/ 2148289 h 2324559"/>
              <a:gd name="connsiteX47" fmla="*/ 275570 w 2390809"/>
              <a:gd name="connsiteY47" fmla="*/ 2115239 h 2324559"/>
              <a:gd name="connsiteX48" fmla="*/ 176418 w 2390809"/>
              <a:gd name="connsiteY48" fmla="*/ 2104222 h 2324559"/>
              <a:gd name="connsiteX49" fmla="*/ 143368 w 2390809"/>
              <a:gd name="connsiteY49" fmla="*/ 2071171 h 2324559"/>
              <a:gd name="connsiteX50" fmla="*/ 110317 w 2390809"/>
              <a:gd name="connsiteY50" fmla="*/ 2049138 h 2324559"/>
              <a:gd name="connsiteX51" fmla="*/ 99300 w 2390809"/>
              <a:gd name="connsiteY51" fmla="*/ 2016087 h 2324559"/>
              <a:gd name="connsiteX52" fmla="*/ 66249 w 2390809"/>
              <a:gd name="connsiteY52" fmla="*/ 1972019 h 2324559"/>
              <a:gd name="connsiteX53" fmla="*/ 22182 w 2390809"/>
              <a:gd name="connsiteY53" fmla="*/ 1905918 h 2324559"/>
              <a:gd name="connsiteX54" fmla="*/ 11165 w 2390809"/>
              <a:gd name="connsiteY54" fmla="*/ 1299991 h 2324559"/>
              <a:gd name="connsiteX55" fmla="*/ 148 w 2390809"/>
              <a:gd name="connsiteY55" fmla="*/ 1200839 h 2324559"/>
              <a:gd name="connsiteX56" fmla="*/ 22182 w 2390809"/>
              <a:gd name="connsiteY56" fmla="*/ 947451 h 2324559"/>
              <a:gd name="connsiteX57" fmla="*/ 44216 w 2390809"/>
              <a:gd name="connsiteY57" fmla="*/ 881350 h 2324559"/>
              <a:gd name="connsiteX58" fmla="*/ 55233 w 2390809"/>
              <a:gd name="connsiteY58" fmla="*/ 848299 h 2324559"/>
              <a:gd name="connsiteX59" fmla="*/ 44216 w 2390809"/>
              <a:gd name="connsiteY59" fmla="*/ 341523 h 2324559"/>
              <a:gd name="connsiteX60" fmla="*/ 44216 w 2390809"/>
              <a:gd name="connsiteY60" fmla="*/ 99152 h 2324559"/>
              <a:gd name="connsiteX61" fmla="*/ 66249 w 2390809"/>
              <a:gd name="connsiteY61" fmla="*/ 66101 h 2324559"/>
              <a:gd name="connsiteX62" fmla="*/ 99300 w 2390809"/>
              <a:gd name="connsiteY62" fmla="*/ 55084 h 2324559"/>
              <a:gd name="connsiteX63" fmla="*/ 220486 w 2390809"/>
              <a:gd name="connsiteY63" fmla="*/ 66101 h 2324559"/>
              <a:gd name="connsiteX64" fmla="*/ 253536 w 2390809"/>
              <a:gd name="connsiteY64" fmla="*/ 88135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390809" h="2324559">
                <a:moveTo>
                  <a:pt x="198452" y="77118"/>
                </a:moveTo>
                <a:cubicBezTo>
                  <a:pt x="268225" y="73446"/>
                  <a:pt x="338143" y="71903"/>
                  <a:pt x="407772" y="66101"/>
                </a:cubicBezTo>
                <a:cubicBezTo>
                  <a:pt x="485040" y="59662"/>
                  <a:pt x="445826" y="49678"/>
                  <a:pt x="528958" y="33051"/>
                </a:cubicBezTo>
                <a:cubicBezTo>
                  <a:pt x="547319" y="29379"/>
                  <a:pt x="565876" y="26576"/>
                  <a:pt x="584042" y="22034"/>
                </a:cubicBezTo>
                <a:cubicBezTo>
                  <a:pt x="595308" y="19217"/>
                  <a:pt x="605927" y="14207"/>
                  <a:pt x="617093" y="11017"/>
                </a:cubicBezTo>
                <a:cubicBezTo>
                  <a:pt x="631652" y="6857"/>
                  <a:pt x="646471" y="3672"/>
                  <a:pt x="661160" y="0"/>
                </a:cubicBezTo>
                <a:lnTo>
                  <a:pt x="1090818" y="11017"/>
                </a:lnTo>
                <a:cubicBezTo>
                  <a:pt x="1138527" y="12964"/>
                  <a:pt x="1215840" y="22801"/>
                  <a:pt x="1267088" y="33051"/>
                </a:cubicBezTo>
                <a:cubicBezTo>
                  <a:pt x="1281935" y="36021"/>
                  <a:pt x="1296107" y="42396"/>
                  <a:pt x="1311156" y="44068"/>
                </a:cubicBezTo>
                <a:cubicBezTo>
                  <a:pt x="1468131" y="61509"/>
                  <a:pt x="1587601" y="67542"/>
                  <a:pt x="1740813" y="77118"/>
                </a:cubicBezTo>
                <a:cubicBezTo>
                  <a:pt x="1850982" y="73446"/>
                  <a:pt x="1961279" y="72574"/>
                  <a:pt x="2071319" y="66101"/>
                </a:cubicBezTo>
                <a:cubicBezTo>
                  <a:pt x="2247332" y="55747"/>
                  <a:pt x="1865983" y="30143"/>
                  <a:pt x="2225556" y="66101"/>
                </a:cubicBezTo>
                <a:cubicBezTo>
                  <a:pt x="2250413" y="140676"/>
                  <a:pt x="2254502" y="113512"/>
                  <a:pt x="2236572" y="176270"/>
                </a:cubicBezTo>
                <a:cubicBezTo>
                  <a:pt x="2233382" y="187436"/>
                  <a:pt x="2229228" y="198304"/>
                  <a:pt x="2225556" y="209321"/>
                </a:cubicBezTo>
                <a:cubicBezTo>
                  <a:pt x="2221884" y="253388"/>
                  <a:pt x="2220383" y="297691"/>
                  <a:pt x="2214539" y="341523"/>
                </a:cubicBezTo>
                <a:cubicBezTo>
                  <a:pt x="2213004" y="353034"/>
                  <a:pt x="2203522" y="362961"/>
                  <a:pt x="2203522" y="374574"/>
                </a:cubicBezTo>
                <a:cubicBezTo>
                  <a:pt x="2203522" y="444359"/>
                  <a:pt x="2214634" y="429897"/>
                  <a:pt x="2236572" y="484742"/>
                </a:cubicBezTo>
                <a:cubicBezTo>
                  <a:pt x="2262753" y="550196"/>
                  <a:pt x="2253391" y="538098"/>
                  <a:pt x="2269623" y="594911"/>
                </a:cubicBezTo>
                <a:cubicBezTo>
                  <a:pt x="2272813" y="606077"/>
                  <a:pt x="2276968" y="616945"/>
                  <a:pt x="2280640" y="627962"/>
                </a:cubicBezTo>
                <a:cubicBezTo>
                  <a:pt x="2284312" y="657340"/>
                  <a:pt x="2285454" y="687147"/>
                  <a:pt x="2291657" y="716097"/>
                </a:cubicBezTo>
                <a:cubicBezTo>
                  <a:pt x="2296523" y="738807"/>
                  <a:pt x="2309872" y="759289"/>
                  <a:pt x="2313690" y="782198"/>
                </a:cubicBezTo>
                <a:cubicBezTo>
                  <a:pt x="2317362" y="804232"/>
                  <a:pt x="2319289" y="826628"/>
                  <a:pt x="2324707" y="848299"/>
                </a:cubicBezTo>
                <a:cubicBezTo>
                  <a:pt x="2330340" y="870831"/>
                  <a:pt x="2346741" y="914400"/>
                  <a:pt x="2346741" y="914400"/>
                </a:cubicBezTo>
                <a:cubicBezTo>
                  <a:pt x="2350413" y="936434"/>
                  <a:pt x="2353641" y="958546"/>
                  <a:pt x="2357758" y="980501"/>
                </a:cubicBezTo>
                <a:cubicBezTo>
                  <a:pt x="2364660" y="1017310"/>
                  <a:pt x="2374496" y="1053596"/>
                  <a:pt x="2379792" y="1090670"/>
                </a:cubicBezTo>
                <a:lnTo>
                  <a:pt x="2390809" y="1167788"/>
                </a:lnTo>
                <a:cubicBezTo>
                  <a:pt x="2387137" y="1307335"/>
                  <a:pt x="2389288" y="1447157"/>
                  <a:pt x="2379792" y="1586429"/>
                </a:cubicBezTo>
                <a:cubicBezTo>
                  <a:pt x="2378212" y="1609601"/>
                  <a:pt x="2357758" y="1652530"/>
                  <a:pt x="2357758" y="1652530"/>
                </a:cubicBezTo>
                <a:cubicBezTo>
                  <a:pt x="2350413" y="1714959"/>
                  <a:pt x="2339211" y="1777054"/>
                  <a:pt x="2335724" y="1839817"/>
                </a:cubicBezTo>
                <a:cubicBezTo>
                  <a:pt x="2328184" y="1975532"/>
                  <a:pt x="2347583" y="2113455"/>
                  <a:pt x="2324707" y="2247441"/>
                </a:cubicBezTo>
                <a:cubicBezTo>
                  <a:pt x="2322646" y="2259514"/>
                  <a:pt x="2234102" y="2305158"/>
                  <a:pt x="2214539" y="2313542"/>
                </a:cubicBezTo>
                <a:cubicBezTo>
                  <a:pt x="2203865" y="2318116"/>
                  <a:pt x="2192505" y="2320887"/>
                  <a:pt x="2181488" y="2324559"/>
                </a:cubicBezTo>
                <a:cubicBezTo>
                  <a:pt x="2100698" y="2320887"/>
                  <a:pt x="2019531" y="2322158"/>
                  <a:pt x="1939117" y="2313542"/>
                </a:cubicBezTo>
                <a:cubicBezTo>
                  <a:pt x="1916024" y="2311068"/>
                  <a:pt x="1895050" y="2298853"/>
                  <a:pt x="1873016" y="2291509"/>
                </a:cubicBezTo>
                <a:cubicBezTo>
                  <a:pt x="1873015" y="2291509"/>
                  <a:pt x="1806916" y="2269476"/>
                  <a:pt x="1806915" y="2269475"/>
                </a:cubicBezTo>
                <a:cubicBezTo>
                  <a:pt x="1761266" y="2239042"/>
                  <a:pt x="1786709" y="2250652"/>
                  <a:pt x="1729796" y="2236424"/>
                </a:cubicBezTo>
                <a:cubicBezTo>
                  <a:pt x="1630644" y="2240096"/>
                  <a:pt x="1531379" y="2241439"/>
                  <a:pt x="1432341" y="2247441"/>
                </a:cubicBezTo>
                <a:cubicBezTo>
                  <a:pt x="1410044" y="2248792"/>
                  <a:pt x="1388382" y="2255506"/>
                  <a:pt x="1366240" y="2258458"/>
                </a:cubicBezTo>
                <a:cubicBezTo>
                  <a:pt x="1333278" y="2262853"/>
                  <a:pt x="1300008" y="2264772"/>
                  <a:pt x="1267088" y="2269475"/>
                </a:cubicBezTo>
                <a:cubicBezTo>
                  <a:pt x="1220559" y="2276122"/>
                  <a:pt x="1217400" y="2278693"/>
                  <a:pt x="1178953" y="2291509"/>
                </a:cubicBezTo>
                <a:cubicBezTo>
                  <a:pt x="1123869" y="2287837"/>
                  <a:pt x="1068352" y="2288299"/>
                  <a:pt x="1013700" y="2280492"/>
                </a:cubicBezTo>
                <a:cubicBezTo>
                  <a:pt x="862804" y="2258935"/>
                  <a:pt x="1024416" y="2257854"/>
                  <a:pt x="892515" y="2247441"/>
                </a:cubicBezTo>
                <a:cubicBezTo>
                  <a:pt x="771484" y="2237886"/>
                  <a:pt x="650144" y="2232752"/>
                  <a:pt x="528958" y="2225407"/>
                </a:cubicBezTo>
                <a:cubicBezTo>
                  <a:pt x="506924" y="2218063"/>
                  <a:pt x="483630" y="2213761"/>
                  <a:pt x="462857" y="2203374"/>
                </a:cubicBezTo>
                <a:cubicBezTo>
                  <a:pt x="448168" y="2196029"/>
                  <a:pt x="433048" y="2189488"/>
                  <a:pt x="418789" y="2181340"/>
                </a:cubicBezTo>
                <a:cubicBezTo>
                  <a:pt x="407293" y="2174771"/>
                  <a:pt x="397582" y="2165227"/>
                  <a:pt x="385739" y="2159306"/>
                </a:cubicBezTo>
                <a:cubicBezTo>
                  <a:pt x="375352" y="2154112"/>
                  <a:pt x="363362" y="2152863"/>
                  <a:pt x="352688" y="2148289"/>
                </a:cubicBezTo>
                <a:cubicBezTo>
                  <a:pt x="327149" y="2137344"/>
                  <a:pt x="303755" y="2119936"/>
                  <a:pt x="275570" y="2115239"/>
                </a:cubicBezTo>
                <a:cubicBezTo>
                  <a:pt x="242768" y="2109772"/>
                  <a:pt x="209469" y="2107894"/>
                  <a:pt x="176418" y="2104222"/>
                </a:cubicBezTo>
                <a:cubicBezTo>
                  <a:pt x="165401" y="2093205"/>
                  <a:pt x="155337" y="2081145"/>
                  <a:pt x="143368" y="2071171"/>
                </a:cubicBezTo>
                <a:cubicBezTo>
                  <a:pt x="133196" y="2062695"/>
                  <a:pt x="118588" y="2059477"/>
                  <a:pt x="110317" y="2049138"/>
                </a:cubicBezTo>
                <a:cubicBezTo>
                  <a:pt x="103062" y="2040070"/>
                  <a:pt x="105062" y="2026170"/>
                  <a:pt x="99300" y="2016087"/>
                </a:cubicBezTo>
                <a:cubicBezTo>
                  <a:pt x="90190" y="2000145"/>
                  <a:pt x="76779" y="1987061"/>
                  <a:pt x="66249" y="1972019"/>
                </a:cubicBezTo>
                <a:cubicBezTo>
                  <a:pt x="51063" y="1950325"/>
                  <a:pt x="22182" y="1905918"/>
                  <a:pt x="22182" y="1905918"/>
                </a:cubicBezTo>
                <a:cubicBezTo>
                  <a:pt x="18510" y="1703942"/>
                  <a:pt x="17475" y="1501901"/>
                  <a:pt x="11165" y="1299991"/>
                </a:cubicBezTo>
                <a:cubicBezTo>
                  <a:pt x="10126" y="1266753"/>
                  <a:pt x="148" y="1234093"/>
                  <a:pt x="148" y="1200839"/>
                </a:cubicBezTo>
                <a:cubicBezTo>
                  <a:pt x="148" y="1101796"/>
                  <a:pt x="-3222" y="1032128"/>
                  <a:pt x="22182" y="947451"/>
                </a:cubicBezTo>
                <a:cubicBezTo>
                  <a:pt x="28856" y="925205"/>
                  <a:pt x="36871" y="903384"/>
                  <a:pt x="44216" y="881350"/>
                </a:cubicBezTo>
                <a:lnTo>
                  <a:pt x="55233" y="848299"/>
                </a:lnTo>
                <a:cubicBezTo>
                  <a:pt x="51561" y="679374"/>
                  <a:pt x="50356" y="510377"/>
                  <a:pt x="44216" y="341523"/>
                </a:cubicBezTo>
                <a:cubicBezTo>
                  <a:pt x="39298" y="206291"/>
                  <a:pt x="14253" y="258958"/>
                  <a:pt x="44216" y="99152"/>
                </a:cubicBezTo>
                <a:cubicBezTo>
                  <a:pt x="46656" y="86138"/>
                  <a:pt x="55910" y="74372"/>
                  <a:pt x="66249" y="66101"/>
                </a:cubicBezTo>
                <a:cubicBezTo>
                  <a:pt x="75317" y="58846"/>
                  <a:pt x="88283" y="58756"/>
                  <a:pt x="99300" y="55084"/>
                </a:cubicBezTo>
                <a:cubicBezTo>
                  <a:pt x="139695" y="58756"/>
                  <a:pt x="180824" y="57602"/>
                  <a:pt x="220486" y="66101"/>
                </a:cubicBezTo>
                <a:cubicBezTo>
                  <a:pt x="233433" y="68875"/>
                  <a:pt x="253536" y="88135"/>
                  <a:pt x="253536" y="88135"/>
                </a:cubicBezTo>
              </a:path>
            </a:pathLst>
          </a:custGeom>
          <a:solidFill>
            <a:srgbClr val="E2FFA7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757041" y="106892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03288" y="1055909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7734" y="146674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65331" y="1055908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56460" y="1461732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73477" y="1443810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56269" y="146131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04060" y="1433111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056460" y="104599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73478" y="1045992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329257" y="100683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30102" y="561194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56269" y="561194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404060" y="561194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91685" y="550980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044666" y="54100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27734" y="184774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56460" y="1842732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3477" y="1824810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756269" y="184231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04060" y="1814111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077200" y="2152545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88488" y="1433111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75078" y="215254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03804" y="2147532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720821" y="2129610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803613" y="214711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451404" y="2118911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77200" y="1814111"/>
            <a:ext cx="35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38582" y="54517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Can 110"/>
          <p:cNvSpPr/>
          <p:nvPr/>
        </p:nvSpPr>
        <p:spPr>
          <a:xfrm rot="5400000">
            <a:off x="6860233" y="1642783"/>
            <a:ext cx="511480" cy="3017114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++++++++++++++++++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14674" y="718482"/>
            <a:ext cx="311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827658" y="723496"/>
            <a:ext cx="311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073802" y="718482"/>
            <a:ext cx="311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7650" y="2917520"/>
            <a:ext cx="3017114" cy="511480"/>
            <a:chOff x="533400" y="3146120"/>
            <a:chExt cx="3017114" cy="511480"/>
          </a:xfrm>
        </p:grpSpPr>
        <p:sp>
          <p:nvSpPr>
            <p:cNvPr id="3" name="Can 2"/>
            <p:cNvSpPr/>
            <p:nvPr/>
          </p:nvSpPr>
          <p:spPr>
            <a:xfrm rot="5400000">
              <a:off x="1786217" y="1893303"/>
              <a:ext cx="511480" cy="3017114"/>
            </a:xfrm>
            <a:prstGeom prst="ca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++++++++++++++++++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0209" y="3158812"/>
              <a:ext cx="2796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             </a:t>
              </a:r>
              <a:endParaRPr lang="en-US" dirty="0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5687133" y="2895600"/>
            <a:ext cx="279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             </a:t>
            </a:r>
            <a:endParaRPr lang="en-US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504791" y="3505200"/>
            <a:ext cx="2390809" cy="2157010"/>
            <a:chOff x="143071" y="319489"/>
            <a:chExt cx="2390809" cy="232455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27" name="Freeform 126"/>
            <p:cNvSpPr/>
            <p:nvPr/>
          </p:nvSpPr>
          <p:spPr>
            <a:xfrm>
              <a:off x="143071" y="319489"/>
              <a:ext cx="2390809" cy="2324559"/>
            </a:xfrm>
            <a:custGeom>
              <a:avLst/>
              <a:gdLst>
                <a:gd name="connsiteX0" fmla="*/ 198452 w 2390809"/>
                <a:gd name="connsiteY0" fmla="*/ 77118 h 2324559"/>
                <a:gd name="connsiteX1" fmla="*/ 407772 w 2390809"/>
                <a:gd name="connsiteY1" fmla="*/ 66101 h 2324559"/>
                <a:gd name="connsiteX2" fmla="*/ 528958 w 2390809"/>
                <a:gd name="connsiteY2" fmla="*/ 33051 h 2324559"/>
                <a:gd name="connsiteX3" fmla="*/ 584042 w 2390809"/>
                <a:gd name="connsiteY3" fmla="*/ 22034 h 2324559"/>
                <a:gd name="connsiteX4" fmla="*/ 617093 w 2390809"/>
                <a:gd name="connsiteY4" fmla="*/ 11017 h 2324559"/>
                <a:gd name="connsiteX5" fmla="*/ 661160 w 2390809"/>
                <a:gd name="connsiteY5" fmla="*/ 0 h 2324559"/>
                <a:gd name="connsiteX6" fmla="*/ 1090818 w 2390809"/>
                <a:gd name="connsiteY6" fmla="*/ 11017 h 2324559"/>
                <a:gd name="connsiteX7" fmla="*/ 1267088 w 2390809"/>
                <a:gd name="connsiteY7" fmla="*/ 33051 h 2324559"/>
                <a:gd name="connsiteX8" fmla="*/ 1311156 w 2390809"/>
                <a:gd name="connsiteY8" fmla="*/ 44068 h 2324559"/>
                <a:gd name="connsiteX9" fmla="*/ 1740813 w 2390809"/>
                <a:gd name="connsiteY9" fmla="*/ 77118 h 2324559"/>
                <a:gd name="connsiteX10" fmla="*/ 2071319 w 2390809"/>
                <a:gd name="connsiteY10" fmla="*/ 66101 h 2324559"/>
                <a:gd name="connsiteX11" fmla="*/ 2225556 w 2390809"/>
                <a:gd name="connsiteY11" fmla="*/ 66101 h 2324559"/>
                <a:gd name="connsiteX12" fmla="*/ 2236572 w 2390809"/>
                <a:gd name="connsiteY12" fmla="*/ 176270 h 2324559"/>
                <a:gd name="connsiteX13" fmla="*/ 2225556 w 2390809"/>
                <a:gd name="connsiteY13" fmla="*/ 209321 h 2324559"/>
                <a:gd name="connsiteX14" fmla="*/ 2214539 w 2390809"/>
                <a:gd name="connsiteY14" fmla="*/ 341523 h 2324559"/>
                <a:gd name="connsiteX15" fmla="*/ 2203522 w 2390809"/>
                <a:gd name="connsiteY15" fmla="*/ 374574 h 2324559"/>
                <a:gd name="connsiteX16" fmla="*/ 2236572 w 2390809"/>
                <a:gd name="connsiteY16" fmla="*/ 484742 h 2324559"/>
                <a:gd name="connsiteX17" fmla="*/ 2269623 w 2390809"/>
                <a:gd name="connsiteY17" fmla="*/ 594911 h 2324559"/>
                <a:gd name="connsiteX18" fmla="*/ 2280640 w 2390809"/>
                <a:gd name="connsiteY18" fmla="*/ 627962 h 2324559"/>
                <a:gd name="connsiteX19" fmla="*/ 2291657 w 2390809"/>
                <a:gd name="connsiteY19" fmla="*/ 716097 h 2324559"/>
                <a:gd name="connsiteX20" fmla="*/ 2313690 w 2390809"/>
                <a:gd name="connsiteY20" fmla="*/ 782198 h 2324559"/>
                <a:gd name="connsiteX21" fmla="*/ 2324707 w 2390809"/>
                <a:gd name="connsiteY21" fmla="*/ 848299 h 2324559"/>
                <a:gd name="connsiteX22" fmla="*/ 2346741 w 2390809"/>
                <a:gd name="connsiteY22" fmla="*/ 914400 h 2324559"/>
                <a:gd name="connsiteX23" fmla="*/ 2357758 w 2390809"/>
                <a:gd name="connsiteY23" fmla="*/ 980501 h 2324559"/>
                <a:gd name="connsiteX24" fmla="*/ 2379792 w 2390809"/>
                <a:gd name="connsiteY24" fmla="*/ 1090670 h 2324559"/>
                <a:gd name="connsiteX25" fmla="*/ 2390809 w 2390809"/>
                <a:gd name="connsiteY25" fmla="*/ 1167788 h 2324559"/>
                <a:gd name="connsiteX26" fmla="*/ 2379792 w 2390809"/>
                <a:gd name="connsiteY26" fmla="*/ 1586429 h 2324559"/>
                <a:gd name="connsiteX27" fmla="*/ 2357758 w 2390809"/>
                <a:gd name="connsiteY27" fmla="*/ 1652530 h 2324559"/>
                <a:gd name="connsiteX28" fmla="*/ 2335724 w 2390809"/>
                <a:gd name="connsiteY28" fmla="*/ 1839817 h 2324559"/>
                <a:gd name="connsiteX29" fmla="*/ 2324707 w 2390809"/>
                <a:gd name="connsiteY29" fmla="*/ 2247441 h 2324559"/>
                <a:gd name="connsiteX30" fmla="*/ 2214539 w 2390809"/>
                <a:gd name="connsiteY30" fmla="*/ 2313542 h 2324559"/>
                <a:gd name="connsiteX31" fmla="*/ 2181488 w 2390809"/>
                <a:gd name="connsiteY31" fmla="*/ 2324559 h 2324559"/>
                <a:gd name="connsiteX32" fmla="*/ 1939117 w 2390809"/>
                <a:gd name="connsiteY32" fmla="*/ 2313542 h 2324559"/>
                <a:gd name="connsiteX33" fmla="*/ 1873016 w 2390809"/>
                <a:gd name="connsiteY33" fmla="*/ 2291509 h 2324559"/>
                <a:gd name="connsiteX34" fmla="*/ 1806915 w 2390809"/>
                <a:gd name="connsiteY34" fmla="*/ 2269475 h 2324559"/>
                <a:gd name="connsiteX35" fmla="*/ 1729796 w 2390809"/>
                <a:gd name="connsiteY35" fmla="*/ 2236424 h 2324559"/>
                <a:gd name="connsiteX36" fmla="*/ 1432341 w 2390809"/>
                <a:gd name="connsiteY36" fmla="*/ 2247441 h 2324559"/>
                <a:gd name="connsiteX37" fmla="*/ 1366240 w 2390809"/>
                <a:gd name="connsiteY37" fmla="*/ 2258458 h 2324559"/>
                <a:gd name="connsiteX38" fmla="*/ 1267088 w 2390809"/>
                <a:gd name="connsiteY38" fmla="*/ 2269475 h 2324559"/>
                <a:gd name="connsiteX39" fmla="*/ 1178953 w 2390809"/>
                <a:gd name="connsiteY39" fmla="*/ 2291509 h 2324559"/>
                <a:gd name="connsiteX40" fmla="*/ 1013700 w 2390809"/>
                <a:gd name="connsiteY40" fmla="*/ 2280492 h 2324559"/>
                <a:gd name="connsiteX41" fmla="*/ 892515 w 2390809"/>
                <a:gd name="connsiteY41" fmla="*/ 2247441 h 2324559"/>
                <a:gd name="connsiteX42" fmla="*/ 528958 w 2390809"/>
                <a:gd name="connsiteY42" fmla="*/ 2225407 h 2324559"/>
                <a:gd name="connsiteX43" fmla="*/ 462857 w 2390809"/>
                <a:gd name="connsiteY43" fmla="*/ 2203374 h 2324559"/>
                <a:gd name="connsiteX44" fmla="*/ 418789 w 2390809"/>
                <a:gd name="connsiteY44" fmla="*/ 2181340 h 2324559"/>
                <a:gd name="connsiteX45" fmla="*/ 385739 w 2390809"/>
                <a:gd name="connsiteY45" fmla="*/ 2159306 h 2324559"/>
                <a:gd name="connsiteX46" fmla="*/ 352688 w 2390809"/>
                <a:gd name="connsiteY46" fmla="*/ 2148289 h 2324559"/>
                <a:gd name="connsiteX47" fmla="*/ 275570 w 2390809"/>
                <a:gd name="connsiteY47" fmla="*/ 2115239 h 2324559"/>
                <a:gd name="connsiteX48" fmla="*/ 176418 w 2390809"/>
                <a:gd name="connsiteY48" fmla="*/ 2104222 h 2324559"/>
                <a:gd name="connsiteX49" fmla="*/ 143368 w 2390809"/>
                <a:gd name="connsiteY49" fmla="*/ 2071171 h 2324559"/>
                <a:gd name="connsiteX50" fmla="*/ 110317 w 2390809"/>
                <a:gd name="connsiteY50" fmla="*/ 2049138 h 2324559"/>
                <a:gd name="connsiteX51" fmla="*/ 99300 w 2390809"/>
                <a:gd name="connsiteY51" fmla="*/ 2016087 h 2324559"/>
                <a:gd name="connsiteX52" fmla="*/ 66249 w 2390809"/>
                <a:gd name="connsiteY52" fmla="*/ 1972019 h 2324559"/>
                <a:gd name="connsiteX53" fmla="*/ 22182 w 2390809"/>
                <a:gd name="connsiteY53" fmla="*/ 1905918 h 2324559"/>
                <a:gd name="connsiteX54" fmla="*/ 11165 w 2390809"/>
                <a:gd name="connsiteY54" fmla="*/ 1299991 h 2324559"/>
                <a:gd name="connsiteX55" fmla="*/ 148 w 2390809"/>
                <a:gd name="connsiteY55" fmla="*/ 1200839 h 2324559"/>
                <a:gd name="connsiteX56" fmla="*/ 22182 w 2390809"/>
                <a:gd name="connsiteY56" fmla="*/ 947451 h 2324559"/>
                <a:gd name="connsiteX57" fmla="*/ 44216 w 2390809"/>
                <a:gd name="connsiteY57" fmla="*/ 881350 h 2324559"/>
                <a:gd name="connsiteX58" fmla="*/ 55233 w 2390809"/>
                <a:gd name="connsiteY58" fmla="*/ 848299 h 2324559"/>
                <a:gd name="connsiteX59" fmla="*/ 44216 w 2390809"/>
                <a:gd name="connsiteY59" fmla="*/ 341523 h 2324559"/>
                <a:gd name="connsiteX60" fmla="*/ 44216 w 2390809"/>
                <a:gd name="connsiteY60" fmla="*/ 99152 h 2324559"/>
                <a:gd name="connsiteX61" fmla="*/ 66249 w 2390809"/>
                <a:gd name="connsiteY61" fmla="*/ 66101 h 2324559"/>
                <a:gd name="connsiteX62" fmla="*/ 99300 w 2390809"/>
                <a:gd name="connsiteY62" fmla="*/ 55084 h 2324559"/>
                <a:gd name="connsiteX63" fmla="*/ 220486 w 2390809"/>
                <a:gd name="connsiteY63" fmla="*/ 66101 h 2324559"/>
                <a:gd name="connsiteX64" fmla="*/ 253536 w 2390809"/>
                <a:gd name="connsiteY64" fmla="*/ 88135 h 232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390809" h="2324559">
                  <a:moveTo>
                    <a:pt x="198452" y="77118"/>
                  </a:moveTo>
                  <a:cubicBezTo>
                    <a:pt x="268225" y="73446"/>
                    <a:pt x="338143" y="71903"/>
                    <a:pt x="407772" y="66101"/>
                  </a:cubicBezTo>
                  <a:cubicBezTo>
                    <a:pt x="485040" y="59662"/>
                    <a:pt x="445826" y="49678"/>
                    <a:pt x="528958" y="33051"/>
                  </a:cubicBezTo>
                  <a:cubicBezTo>
                    <a:pt x="547319" y="29379"/>
                    <a:pt x="565876" y="26576"/>
                    <a:pt x="584042" y="22034"/>
                  </a:cubicBezTo>
                  <a:cubicBezTo>
                    <a:pt x="595308" y="19217"/>
                    <a:pt x="605927" y="14207"/>
                    <a:pt x="617093" y="11017"/>
                  </a:cubicBezTo>
                  <a:cubicBezTo>
                    <a:pt x="631652" y="6857"/>
                    <a:pt x="646471" y="3672"/>
                    <a:pt x="661160" y="0"/>
                  </a:cubicBezTo>
                  <a:lnTo>
                    <a:pt x="1090818" y="11017"/>
                  </a:lnTo>
                  <a:cubicBezTo>
                    <a:pt x="1138527" y="12964"/>
                    <a:pt x="1215840" y="22801"/>
                    <a:pt x="1267088" y="33051"/>
                  </a:cubicBezTo>
                  <a:cubicBezTo>
                    <a:pt x="1281935" y="36021"/>
                    <a:pt x="1296107" y="42396"/>
                    <a:pt x="1311156" y="44068"/>
                  </a:cubicBezTo>
                  <a:cubicBezTo>
                    <a:pt x="1468131" y="61509"/>
                    <a:pt x="1587601" y="67542"/>
                    <a:pt x="1740813" y="77118"/>
                  </a:cubicBezTo>
                  <a:cubicBezTo>
                    <a:pt x="1850982" y="73446"/>
                    <a:pt x="1961279" y="72574"/>
                    <a:pt x="2071319" y="66101"/>
                  </a:cubicBezTo>
                  <a:cubicBezTo>
                    <a:pt x="2247332" y="55747"/>
                    <a:pt x="1865983" y="30143"/>
                    <a:pt x="2225556" y="66101"/>
                  </a:cubicBezTo>
                  <a:cubicBezTo>
                    <a:pt x="2250413" y="140676"/>
                    <a:pt x="2254502" y="113512"/>
                    <a:pt x="2236572" y="176270"/>
                  </a:cubicBezTo>
                  <a:cubicBezTo>
                    <a:pt x="2233382" y="187436"/>
                    <a:pt x="2229228" y="198304"/>
                    <a:pt x="2225556" y="209321"/>
                  </a:cubicBezTo>
                  <a:cubicBezTo>
                    <a:pt x="2221884" y="253388"/>
                    <a:pt x="2220383" y="297691"/>
                    <a:pt x="2214539" y="341523"/>
                  </a:cubicBezTo>
                  <a:cubicBezTo>
                    <a:pt x="2213004" y="353034"/>
                    <a:pt x="2203522" y="362961"/>
                    <a:pt x="2203522" y="374574"/>
                  </a:cubicBezTo>
                  <a:cubicBezTo>
                    <a:pt x="2203522" y="444359"/>
                    <a:pt x="2214634" y="429897"/>
                    <a:pt x="2236572" y="484742"/>
                  </a:cubicBezTo>
                  <a:cubicBezTo>
                    <a:pt x="2262753" y="550196"/>
                    <a:pt x="2253391" y="538098"/>
                    <a:pt x="2269623" y="594911"/>
                  </a:cubicBezTo>
                  <a:cubicBezTo>
                    <a:pt x="2272813" y="606077"/>
                    <a:pt x="2276968" y="616945"/>
                    <a:pt x="2280640" y="627962"/>
                  </a:cubicBezTo>
                  <a:cubicBezTo>
                    <a:pt x="2284312" y="657340"/>
                    <a:pt x="2285454" y="687147"/>
                    <a:pt x="2291657" y="716097"/>
                  </a:cubicBezTo>
                  <a:cubicBezTo>
                    <a:pt x="2296523" y="738807"/>
                    <a:pt x="2309872" y="759289"/>
                    <a:pt x="2313690" y="782198"/>
                  </a:cubicBezTo>
                  <a:cubicBezTo>
                    <a:pt x="2317362" y="804232"/>
                    <a:pt x="2319289" y="826628"/>
                    <a:pt x="2324707" y="848299"/>
                  </a:cubicBezTo>
                  <a:cubicBezTo>
                    <a:pt x="2330340" y="870831"/>
                    <a:pt x="2346741" y="914400"/>
                    <a:pt x="2346741" y="914400"/>
                  </a:cubicBezTo>
                  <a:cubicBezTo>
                    <a:pt x="2350413" y="936434"/>
                    <a:pt x="2353641" y="958546"/>
                    <a:pt x="2357758" y="980501"/>
                  </a:cubicBezTo>
                  <a:cubicBezTo>
                    <a:pt x="2364660" y="1017310"/>
                    <a:pt x="2374496" y="1053596"/>
                    <a:pt x="2379792" y="1090670"/>
                  </a:cubicBezTo>
                  <a:lnTo>
                    <a:pt x="2390809" y="1167788"/>
                  </a:lnTo>
                  <a:cubicBezTo>
                    <a:pt x="2387137" y="1307335"/>
                    <a:pt x="2389288" y="1447157"/>
                    <a:pt x="2379792" y="1586429"/>
                  </a:cubicBezTo>
                  <a:cubicBezTo>
                    <a:pt x="2378212" y="1609601"/>
                    <a:pt x="2357758" y="1652530"/>
                    <a:pt x="2357758" y="1652530"/>
                  </a:cubicBezTo>
                  <a:cubicBezTo>
                    <a:pt x="2350413" y="1714959"/>
                    <a:pt x="2339211" y="1777054"/>
                    <a:pt x="2335724" y="1839817"/>
                  </a:cubicBezTo>
                  <a:cubicBezTo>
                    <a:pt x="2328184" y="1975532"/>
                    <a:pt x="2347583" y="2113455"/>
                    <a:pt x="2324707" y="2247441"/>
                  </a:cubicBezTo>
                  <a:cubicBezTo>
                    <a:pt x="2322646" y="2259514"/>
                    <a:pt x="2234102" y="2305158"/>
                    <a:pt x="2214539" y="2313542"/>
                  </a:cubicBezTo>
                  <a:cubicBezTo>
                    <a:pt x="2203865" y="2318116"/>
                    <a:pt x="2192505" y="2320887"/>
                    <a:pt x="2181488" y="2324559"/>
                  </a:cubicBezTo>
                  <a:cubicBezTo>
                    <a:pt x="2100698" y="2320887"/>
                    <a:pt x="2019531" y="2322158"/>
                    <a:pt x="1939117" y="2313542"/>
                  </a:cubicBezTo>
                  <a:cubicBezTo>
                    <a:pt x="1916024" y="2311068"/>
                    <a:pt x="1895050" y="2298853"/>
                    <a:pt x="1873016" y="2291509"/>
                  </a:cubicBezTo>
                  <a:cubicBezTo>
                    <a:pt x="1873015" y="2291509"/>
                    <a:pt x="1806916" y="2269476"/>
                    <a:pt x="1806915" y="2269475"/>
                  </a:cubicBezTo>
                  <a:cubicBezTo>
                    <a:pt x="1761266" y="2239042"/>
                    <a:pt x="1786709" y="2250652"/>
                    <a:pt x="1729796" y="2236424"/>
                  </a:cubicBezTo>
                  <a:cubicBezTo>
                    <a:pt x="1630644" y="2240096"/>
                    <a:pt x="1531379" y="2241439"/>
                    <a:pt x="1432341" y="2247441"/>
                  </a:cubicBezTo>
                  <a:cubicBezTo>
                    <a:pt x="1410044" y="2248792"/>
                    <a:pt x="1388382" y="2255506"/>
                    <a:pt x="1366240" y="2258458"/>
                  </a:cubicBezTo>
                  <a:cubicBezTo>
                    <a:pt x="1333278" y="2262853"/>
                    <a:pt x="1300008" y="2264772"/>
                    <a:pt x="1267088" y="2269475"/>
                  </a:cubicBezTo>
                  <a:cubicBezTo>
                    <a:pt x="1220559" y="2276122"/>
                    <a:pt x="1217400" y="2278693"/>
                    <a:pt x="1178953" y="2291509"/>
                  </a:cubicBezTo>
                  <a:cubicBezTo>
                    <a:pt x="1123869" y="2287837"/>
                    <a:pt x="1068352" y="2288299"/>
                    <a:pt x="1013700" y="2280492"/>
                  </a:cubicBezTo>
                  <a:cubicBezTo>
                    <a:pt x="862804" y="2258935"/>
                    <a:pt x="1024416" y="2257854"/>
                    <a:pt x="892515" y="2247441"/>
                  </a:cubicBezTo>
                  <a:cubicBezTo>
                    <a:pt x="771484" y="2237886"/>
                    <a:pt x="650144" y="2232752"/>
                    <a:pt x="528958" y="2225407"/>
                  </a:cubicBezTo>
                  <a:cubicBezTo>
                    <a:pt x="506924" y="2218063"/>
                    <a:pt x="483630" y="2213761"/>
                    <a:pt x="462857" y="2203374"/>
                  </a:cubicBezTo>
                  <a:cubicBezTo>
                    <a:pt x="448168" y="2196029"/>
                    <a:pt x="433048" y="2189488"/>
                    <a:pt x="418789" y="2181340"/>
                  </a:cubicBezTo>
                  <a:cubicBezTo>
                    <a:pt x="407293" y="2174771"/>
                    <a:pt x="397582" y="2165227"/>
                    <a:pt x="385739" y="2159306"/>
                  </a:cubicBezTo>
                  <a:cubicBezTo>
                    <a:pt x="375352" y="2154112"/>
                    <a:pt x="363362" y="2152863"/>
                    <a:pt x="352688" y="2148289"/>
                  </a:cubicBezTo>
                  <a:cubicBezTo>
                    <a:pt x="327149" y="2137344"/>
                    <a:pt x="303755" y="2119936"/>
                    <a:pt x="275570" y="2115239"/>
                  </a:cubicBezTo>
                  <a:cubicBezTo>
                    <a:pt x="242768" y="2109772"/>
                    <a:pt x="209469" y="2107894"/>
                    <a:pt x="176418" y="2104222"/>
                  </a:cubicBezTo>
                  <a:cubicBezTo>
                    <a:pt x="165401" y="2093205"/>
                    <a:pt x="155337" y="2081145"/>
                    <a:pt x="143368" y="2071171"/>
                  </a:cubicBezTo>
                  <a:cubicBezTo>
                    <a:pt x="133196" y="2062695"/>
                    <a:pt x="118588" y="2059477"/>
                    <a:pt x="110317" y="2049138"/>
                  </a:cubicBezTo>
                  <a:cubicBezTo>
                    <a:pt x="103062" y="2040070"/>
                    <a:pt x="105062" y="2026170"/>
                    <a:pt x="99300" y="2016087"/>
                  </a:cubicBezTo>
                  <a:cubicBezTo>
                    <a:pt x="90190" y="2000145"/>
                    <a:pt x="76779" y="1987061"/>
                    <a:pt x="66249" y="1972019"/>
                  </a:cubicBezTo>
                  <a:cubicBezTo>
                    <a:pt x="51063" y="1950325"/>
                    <a:pt x="22182" y="1905918"/>
                    <a:pt x="22182" y="1905918"/>
                  </a:cubicBezTo>
                  <a:cubicBezTo>
                    <a:pt x="18510" y="1703942"/>
                    <a:pt x="17475" y="1501901"/>
                    <a:pt x="11165" y="1299991"/>
                  </a:cubicBezTo>
                  <a:cubicBezTo>
                    <a:pt x="10126" y="1266753"/>
                    <a:pt x="148" y="1234093"/>
                    <a:pt x="148" y="1200839"/>
                  </a:cubicBezTo>
                  <a:cubicBezTo>
                    <a:pt x="148" y="1101796"/>
                    <a:pt x="-3222" y="1032128"/>
                    <a:pt x="22182" y="947451"/>
                  </a:cubicBezTo>
                  <a:cubicBezTo>
                    <a:pt x="28856" y="925205"/>
                    <a:pt x="36871" y="903384"/>
                    <a:pt x="44216" y="881350"/>
                  </a:cubicBezTo>
                  <a:lnTo>
                    <a:pt x="55233" y="848299"/>
                  </a:lnTo>
                  <a:cubicBezTo>
                    <a:pt x="51561" y="679374"/>
                    <a:pt x="50356" y="510377"/>
                    <a:pt x="44216" y="341523"/>
                  </a:cubicBezTo>
                  <a:cubicBezTo>
                    <a:pt x="39298" y="206291"/>
                    <a:pt x="14253" y="258958"/>
                    <a:pt x="44216" y="99152"/>
                  </a:cubicBezTo>
                  <a:cubicBezTo>
                    <a:pt x="46656" y="86138"/>
                    <a:pt x="55910" y="74372"/>
                    <a:pt x="66249" y="66101"/>
                  </a:cubicBezTo>
                  <a:cubicBezTo>
                    <a:pt x="75317" y="58846"/>
                    <a:pt x="88283" y="58756"/>
                    <a:pt x="99300" y="55084"/>
                  </a:cubicBezTo>
                  <a:cubicBezTo>
                    <a:pt x="139695" y="58756"/>
                    <a:pt x="180824" y="57602"/>
                    <a:pt x="220486" y="66101"/>
                  </a:cubicBezTo>
                  <a:cubicBezTo>
                    <a:pt x="233433" y="68875"/>
                    <a:pt x="253536" y="88135"/>
                    <a:pt x="253536" y="88135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53146" y="931217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299393" y="918198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23839" y="1304915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61436" y="918197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952565" y="1324021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69582" y="1306099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652374" y="1323600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300165" y="1295400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952565" y="908280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69583" y="908281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25362" y="869127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926207" y="423483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652374" y="423483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300165" y="423483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87790" y="413269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940771" y="403296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23839" y="1633391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52565" y="1705021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69582" y="1687099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652374" y="1704600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300165" y="1676400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057808" y="2014834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984593" y="1295400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45686" y="1961867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99909" y="2009821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16926" y="1991899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699718" y="2009400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347509" y="1981200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067166" y="1676400"/>
              <a:ext cx="35298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Symbol"/>
                </a:rPr>
                <a:t>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4687" y="407462"/>
              <a:ext cx="35939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95" name="Curved Connector 194"/>
          <p:cNvCxnSpPr>
            <a:stCxn id="37" idx="0"/>
          </p:cNvCxnSpPr>
          <p:nvPr/>
        </p:nvCxnSpPr>
        <p:spPr>
          <a:xfrm rot="5400000" flipH="1" flipV="1">
            <a:off x="4919978" y="1503198"/>
            <a:ext cx="857306" cy="1640465"/>
          </a:xfrm>
          <a:prstGeom prst="curved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08" name="Group 3107"/>
          <p:cNvGrpSpPr/>
          <p:nvPr/>
        </p:nvGrpSpPr>
        <p:grpSpPr>
          <a:xfrm>
            <a:off x="464459" y="5791200"/>
            <a:ext cx="3017114" cy="545112"/>
            <a:chOff x="464459" y="5867400"/>
            <a:chExt cx="3017114" cy="545112"/>
          </a:xfrm>
        </p:grpSpPr>
        <p:sp>
          <p:nvSpPr>
            <p:cNvPr id="27" name="Can 26"/>
            <p:cNvSpPr/>
            <p:nvPr/>
          </p:nvSpPr>
          <p:spPr>
            <a:xfrm rot="5400000">
              <a:off x="1700460" y="4631399"/>
              <a:ext cx="545112" cy="3017114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+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+++++++++++++++++</a:t>
              </a:r>
            </a:p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07" name="TextBox 3106"/>
            <p:cNvSpPr txBox="1"/>
            <p:nvPr/>
          </p:nvSpPr>
          <p:spPr>
            <a:xfrm>
              <a:off x="523923" y="5878346"/>
              <a:ext cx="2752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NikoshBAN" pitchFamily="2" charset="0"/>
                  <a:cs typeface="NikoshBAN" pitchFamily="2" charset="0"/>
                  <a:sym typeface="Symbol"/>
                </a:rPr>
                <a:t>        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9" name="Freeform 198"/>
          <p:cNvSpPr/>
          <p:nvPr/>
        </p:nvSpPr>
        <p:spPr>
          <a:xfrm>
            <a:off x="6088096" y="3505379"/>
            <a:ext cx="2390809" cy="2157010"/>
          </a:xfrm>
          <a:custGeom>
            <a:avLst/>
            <a:gdLst>
              <a:gd name="connsiteX0" fmla="*/ 198452 w 2390809"/>
              <a:gd name="connsiteY0" fmla="*/ 77118 h 2324559"/>
              <a:gd name="connsiteX1" fmla="*/ 407772 w 2390809"/>
              <a:gd name="connsiteY1" fmla="*/ 66101 h 2324559"/>
              <a:gd name="connsiteX2" fmla="*/ 528958 w 2390809"/>
              <a:gd name="connsiteY2" fmla="*/ 33051 h 2324559"/>
              <a:gd name="connsiteX3" fmla="*/ 584042 w 2390809"/>
              <a:gd name="connsiteY3" fmla="*/ 22034 h 2324559"/>
              <a:gd name="connsiteX4" fmla="*/ 617093 w 2390809"/>
              <a:gd name="connsiteY4" fmla="*/ 11017 h 2324559"/>
              <a:gd name="connsiteX5" fmla="*/ 661160 w 2390809"/>
              <a:gd name="connsiteY5" fmla="*/ 0 h 2324559"/>
              <a:gd name="connsiteX6" fmla="*/ 1090818 w 2390809"/>
              <a:gd name="connsiteY6" fmla="*/ 11017 h 2324559"/>
              <a:gd name="connsiteX7" fmla="*/ 1267088 w 2390809"/>
              <a:gd name="connsiteY7" fmla="*/ 33051 h 2324559"/>
              <a:gd name="connsiteX8" fmla="*/ 1311156 w 2390809"/>
              <a:gd name="connsiteY8" fmla="*/ 44068 h 2324559"/>
              <a:gd name="connsiteX9" fmla="*/ 1740813 w 2390809"/>
              <a:gd name="connsiteY9" fmla="*/ 77118 h 2324559"/>
              <a:gd name="connsiteX10" fmla="*/ 2071319 w 2390809"/>
              <a:gd name="connsiteY10" fmla="*/ 66101 h 2324559"/>
              <a:gd name="connsiteX11" fmla="*/ 2225556 w 2390809"/>
              <a:gd name="connsiteY11" fmla="*/ 66101 h 2324559"/>
              <a:gd name="connsiteX12" fmla="*/ 2236572 w 2390809"/>
              <a:gd name="connsiteY12" fmla="*/ 176270 h 2324559"/>
              <a:gd name="connsiteX13" fmla="*/ 2225556 w 2390809"/>
              <a:gd name="connsiteY13" fmla="*/ 209321 h 2324559"/>
              <a:gd name="connsiteX14" fmla="*/ 2214539 w 2390809"/>
              <a:gd name="connsiteY14" fmla="*/ 341523 h 2324559"/>
              <a:gd name="connsiteX15" fmla="*/ 2203522 w 2390809"/>
              <a:gd name="connsiteY15" fmla="*/ 374574 h 2324559"/>
              <a:gd name="connsiteX16" fmla="*/ 2236572 w 2390809"/>
              <a:gd name="connsiteY16" fmla="*/ 484742 h 2324559"/>
              <a:gd name="connsiteX17" fmla="*/ 2269623 w 2390809"/>
              <a:gd name="connsiteY17" fmla="*/ 594911 h 2324559"/>
              <a:gd name="connsiteX18" fmla="*/ 2280640 w 2390809"/>
              <a:gd name="connsiteY18" fmla="*/ 627962 h 2324559"/>
              <a:gd name="connsiteX19" fmla="*/ 2291657 w 2390809"/>
              <a:gd name="connsiteY19" fmla="*/ 716097 h 2324559"/>
              <a:gd name="connsiteX20" fmla="*/ 2313690 w 2390809"/>
              <a:gd name="connsiteY20" fmla="*/ 782198 h 2324559"/>
              <a:gd name="connsiteX21" fmla="*/ 2324707 w 2390809"/>
              <a:gd name="connsiteY21" fmla="*/ 848299 h 2324559"/>
              <a:gd name="connsiteX22" fmla="*/ 2346741 w 2390809"/>
              <a:gd name="connsiteY22" fmla="*/ 914400 h 2324559"/>
              <a:gd name="connsiteX23" fmla="*/ 2357758 w 2390809"/>
              <a:gd name="connsiteY23" fmla="*/ 980501 h 2324559"/>
              <a:gd name="connsiteX24" fmla="*/ 2379792 w 2390809"/>
              <a:gd name="connsiteY24" fmla="*/ 1090670 h 2324559"/>
              <a:gd name="connsiteX25" fmla="*/ 2390809 w 2390809"/>
              <a:gd name="connsiteY25" fmla="*/ 1167788 h 2324559"/>
              <a:gd name="connsiteX26" fmla="*/ 2379792 w 2390809"/>
              <a:gd name="connsiteY26" fmla="*/ 1586429 h 2324559"/>
              <a:gd name="connsiteX27" fmla="*/ 2357758 w 2390809"/>
              <a:gd name="connsiteY27" fmla="*/ 1652530 h 2324559"/>
              <a:gd name="connsiteX28" fmla="*/ 2335724 w 2390809"/>
              <a:gd name="connsiteY28" fmla="*/ 1839817 h 2324559"/>
              <a:gd name="connsiteX29" fmla="*/ 2324707 w 2390809"/>
              <a:gd name="connsiteY29" fmla="*/ 2247441 h 2324559"/>
              <a:gd name="connsiteX30" fmla="*/ 2214539 w 2390809"/>
              <a:gd name="connsiteY30" fmla="*/ 2313542 h 2324559"/>
              <a:gd name="connsiteX31" fmla="*/ 2181488 w 2390809"/>
              <a:gd name="connsiteY31" fmla="*/ 2324559 h 2324559"/>
              <a:gd name="connsiteX32" fmla="*/ 1939117 w 2390809"/>
              <a:gd name="connsiteY32" fmla="*/ 2313542 h 2324559"/>
              <a:gd name="connsiteX33" fmla="*/ 1873016 w 2390809"/>
              <a:gd name="connsiteY33" fmla="*/ 2291509 h 2324559"/>
              <a:gd name="connsiteX34" fmla="*/ 1806915 w 2390809"/>
              <a:gd name="connsiteY34" fmla="*/ 2269475 h 2324559"/>
              <a:gd name="connsiteX35" fmla="*/ 1729796 w 2390809"/>
              <a:gd name="connsiteY35" fmla="*/ 2236424 h 2324559"/>
              <a:gd name="connsiteX36" fmla="*/ 1432341 w 2390809"/>
              <a:gd name="connsiteY36" fmla="*/ 2247441 h 2324559"/>
              <a:gd name="connsiteX37" fmla="*/ 1366240 w 2390809"/>
              <a:gd name="connsiteY37" fmla="*/ 2258458 h 2324559"/>
              <a:gd name="connsiteX38" fmla="*/ 1267088 w 2390809"/>
              <a:gd name="connsiteY38" fmla="*/ 2269475 h 2324559"/>
              <a:gd name="connsiteX39" fmla="*/ 1178953 w 2390809"/>
              <a:gd name="connsiteY39" fmla="*/ 2291509 h 2324559"/>
              <a:gd name="connsiteX40" fmla="*/ 1013700 w 2390809"/>
              <a:gd name="connsiteY40" fmla="*/ 2280492 h 2324559"/>
              <a:gd name="connsiteX41" fmla="*/ 892515 w 2390809"/>
              <a:gd name="connsiteY41" fmla="*/ 2247441 h 2324559"/>
              <a:gd name="connsiteX42" fmla="*/ 528958 w 2390809"/>
              <a:gd name="connsiteY42" fmla="*/ 2225407 h 2324559"/>
              <a:gd name="connsiteX43" fmla="*/ 462857 w 2390809"/>
              <a:gd name="connsiteY43" fmla="*/ 2203374 h 2324559"/>
              <a:gd name="connsiteX44" fmla="*/ 418789 w 2390809"/>
              <a:gd name="connsiteY44" fmla="*/ 2181340 h 2324559"/>
              <a:gd name="connsiteX45" fmla="*/ 385739 w 2390809"/>
              <a:gd name="connsiteY45" fmla="*/ 2159306 h 2324559"/>
              <a:gd name="connsiteX46" fmla="*/ 352688 w 2390809"/>
              <a:gd name="connsiteY46" fmla="*/ 2148289 h 2324559"/>
              <a:gd name="connsiteX47" fmla="*/ 275570 w 2390809"/>
              <a:gd name="connsiteY47" fmla="*/ 2115239 h 2324559"/>
              <a:gd name="connsiteX48" fmla="*/ 176418 w 2390809"/>
              <a:gd name="connsiteY48" fmla="*/ 2104222 h 2324559"/>
              <a:gd name="connsiteX49" fmla="*/ 143368 w 2390809"/>
              <a:gd name="connsiteY49" fmla="*/ 2071171 h 2324559"/>
              <a:gd name="connsiteX50" fmla="*/ 110317 w 2390809"/>
              <a:gd name="connsiteY50" fmla="*/ 2049138 h 2324559"/>
              <a:gd name="connsiteX51" fmla="*/ 99300 w 2390809"/>
              <a:gd name="connsiteY51" fmla="*/ 2016087 h 2324559"/>
              <a:gd name="connsiteX52" fmla="*/ 66249 w 2390809"/>
              <a:gd name="connsiteY52" fmla="*/ 1972019 h 2324559"/>
              <a:gd name="connsiteX53" fmla="*/ 22182 w 2390809"/>
              <a:gd name="connsiteY53" fmla="*/ 1905918 h 2324559"/>
              <a:gd name="connsiteX54" fmla="*/ 11165 w 2390809"/>
              <a:gd name="connsiteY54" fmla="*/ 1299991 h 2324559"/>
              <a:gd name="connsiteX55" fmla="*/ 148 w 2390809"/>
              <a:gd name="connsiteY55" fmla="*/ 1200839 h 2324559"/>
              <a:gd name="connsiteX56" fmla="*/ 22182 w 2390809"/>
              <a:gd name="connsiteY56" fmla="*/ 947451 h 2324559"/>
              <a:gd name="connsiteX57" fmla="*/ 44216 w 2390809"/>
              <a:gd name="connsiteY57" fmla="*/ 881350 h 2324559"/>
              <a:gd name="connsiteX58" fmla="*/ 55233 w 2390809"/>
              <a:gd name="connsiteY58" fmla="*/ 848299 h 2324559"/>
              <a:gd name="connsiteX59" fmla="*/ 44216 w 2390809"/>
              <a:gd name="connsiteY59" fmla="*/ 341523 h 2324559"/>
              <a:gd name="connsiteX60" fmla="*/ 44216 w 2390809"/>
              <a:gd name="connsiteY60" fmla="*/ 99152 h 2324559"/>
              <a:gd name="connsiteX61" fmla="*/ 66249 w 2390809"/>
              <a:gd name="connsiteY61" fmla="*/ 66101 h 2324559"/>
              <a:gd name="connsiteX62" fmla="*/ 99300 w 2390809"/>
              <a:gd name="connsiteY62" fmla="*/ 55084 h 2324559"/>
              <a:gd name="connsiteX63" fmla="*/ 220486 w 2390809"/>
              <a:gd name="connsiteY63" fmla="*/ 66101 h 2324559"/>
              <a:gd name="connsiteX64" fmla="*/ 253536 w 2390809"/>
              <a:gd name="connsiteY64" fmla="*/ 88135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390809" h="2324559">
                <a:moveTo>
                  <a:pt x="198452" y="77118"/>
                </a:moveTo>
                <a:cubicBezTo>
                  <a:pt x="268225" y="73446"/>
                  <a:pt x="338143" y="71903"/>
                  <a:pt x="407772" y="66101"/>
                </a:cubicBezTo>
                <a:cubicBezTo>
                  <a:pt x="485040" y="59662"/>
                  <a:pt x="445826" y="49678"/>
                  <a:pt x="528958" y="33051"/>
                </a:cubicBezTo>
                <a:cubicBezTo>
                  <a:pt x="547319" y="29379"/>
                  <a:pt x="565876" y="26576"/>
                  <a:pt x="584042" y="22034"/>
                </a:cubicBezTo>
                <a:cubicBezTo>
                  <a:pt x="595308" y="19217"/>
                  <a:pt x="605927" y="14207"/>
                  <a:pt x="617093" y="11017"/>
                </a:cubicBezTo>
                <a:cubicBezTo>
                  <a:pt x="631652" y="6857"/>
                  <a:pt x="646471" y="3672"/>
                  <a:pt x="661160" y="0"/>
                </a:cubicBezTo>
                <a:lnTo>
                  <a:pt x="1090818" y="11017"/>
                </a:lnTo>
                <a:cubicBezTo>
                  <a:pt x="1138527" y="12964"/>
                  <a:pt x="1215840" y="22801"/>
                  <a:pt x="1267088" y="33051"/>
                </a:cubicBezTo>
                <a:cubicBezTo>
                  <a:pt x="1281935" y="36021"/>
                  <a:pt x="1296107" y="42396"/>
                  <a:pt x="1311156" y="44068"/>
                </a:cubicBezTo>
                <a:cubicBezTo>
                  <a:pt x="1468131" y="61509"/>
                  <a:pt x="1587601" y="67542"/>
                  <a:pt x="1740813" y="77118"/>
                </a:cubicBezTo>
                <a:cubicBezTo>
                  <a:pt x="1850982" y="73446"/>
                  <a:pt x="1961279" y="72574"/>
                  <a:pt x="2071319" y="66101"/>
                </a:cubicBezTo>
                <a:cubicBezTo>
                  <a:pt x="2247332" y="55747"/>
                  <a:pt x="1865983" y="30143"/>
                  <a:pt x="2225556" y="66101"/>
                </a:cubicBezTo>
                <a:cubicBezTo>
                  <a:pt x="2250413" y="140676"/>
                  <a:pt x="2254502" y="113512"/>
                  <a:pt x="2236572" y="176270"/>
                </a:cubicBezTo>
                <a:cubicBezTo>
                  <a:pt x="2233382" y="187436"/>
                  <a:pt x="2229228" y="198304"/>
                  <a:pt x="2225556" y="209321"/>
                </a:cubicBezTo>
                <a:cubicBezTo>
                  <a:pt x="2221884" y="253388"/>
                  <a:pt x="2220383" y="297691"/>
                  <a:pt x="2214539" y="341523"/>
                </a:cubicBezTo>
                <a:cubicBezTo>
                  <a:pt x="2213004" y="353034"/>
                  <a:pt x="2203522" y="362961"/>
                  <a:pt x="2203522" y="374574"/>
                </a:cubicBezTo>
                <a:cubicBezTo>
                  <a:pt x="2203522" y="444359"/>
                  <a:pt x="2214634" y="429897"/>
                  <a:pt x="2236572" y="484742"/>
                </a:cubicBezTo>
                <a:cubicBezTo>
                  <a:pt x="2262753" y="550196"/>
                  <a:pt x="2253391" y="538098"/>
                  <a:pt x="2269623" y="594911"/>
                </a:cubicBezTo>
                <a:cubicBezTo>
                  <a:pt x="2272813" y="606077"/>
                  <a:pt x="2276968" y="616945"/>
                  <a:pt x="2280640" y="627962"/>
                </a:cubicBezTo>
                <a:cubicBezTo>
                  <a:pt x="2284312" y="657340"/>
                  <a:pt x="2285454" y="687147"/>
                  <a:pt x="2291657" y="716097"/>
                </a:cubicBezTo>
                <a:cubicBezTo>
                  <a:pt x="2296523" y="738807"/>
                  <a:pt x="2309872" y="759289"/>
                  <a:pt x="2313690" y="782198"/>
                </a:cubicBezTo>
                <a:cubicBezTo>
                  <a:pt x="2317362" y="804232"/>
                  <a:pt x="2319289" y="826628"/>
                  <a:pt x="2324707" y="848299"/>
                </a:cubicBezTo>
                <a:cubicBezTo>
                  <a:pt x="2330340" y="870831"/>
                  <a:pt x="2346741" y="914400"/>
                  <a:pt x="2346741" y="914400"/>
                </a:cubicBezTo>
                <a:cubicBezTo>
                  <a:pt x="2350413" y="936434"/>
                  <a:pt x="2353641" y="958546"/>
                  <a:pt x="2357758" y="980501"/>
                </a:cubicBezTo>
                <a:cubicBezTo>
                  <a:pt x="2364660" y="1017310"/>
                  <a:pt x="2374496" y="1053596"/>
                  <a:pt x="2379792" y="1090670"/>
                </a:cubicBezTo>
                <a:lnTo>
                  <a:pt x="2390809" y="1167788"/>
                </a:lnTo>
                <a:cubicBezTo>
                  <a:pt x="2387137" y="1307335"/>
                  <a:pt x="2389288" y="1447157"/>
                  <a:pt x="2379792" y="1586429"/>
                </a:cubicBezTo>
                <a:cubicBezTo>
                  <a:pt x="2378212" y="1609601"/>
                  <a:pt x="2357758" y="1652530"/>
                  <a:pt x="2357758" y="1652530"/>
                </a:cubicBezTo>
                <a:cubicBezTo>
                  <a:pt x="2350413" y="1714959"/>
                  <a:pt x="2339211" y="1777054"/>
                  <a:pt x="2335724" y="1839817"/>
                </a:cubicBezTo>
                <a:cubicBezTo>
                  <a:pt x="2328184" y="1975532"/>
                  <a:pt x="2347583" y="2113455"/>
                  <a:pt x="2324707" y="2247441"/>
                </a:cubicBezTo>
                <a:cubicBezTo>
                  <a:pt x="2322646" y="2259514"/>
                  <a:pt x="2234102" y="2305158"/>
                  <a:pt x="2214539" y="2313542"/>
                </a:cubicBezTo>
                <a:cubicBezTo>
                  <a:pt x="2203865" y="2318116"/>
                  <a:pt x="2192505" y="2320887"/>
                  <a:pt x="2181488" y="2324559"/>
                </a:cubicBezTo>
                <a:cubicBezTo>
                  <a:pt x="2100698" y="2320887"/>
                  <a:pt x="2019531" y="2322158"/>
                  <a:pt x="1939117" y="2313542"/>
                </a:cubicBezTo>
                <a:cubicBezTo>
                  <a:pt x="1916024" y="2311068"/>
                  <a:pt x="1895050" y="2298853"/>
                  <a:pt x="1873016" y="2291509"/>
                </a:cubicBezTo>
                <a:cubicBezTo>
                  <a:pt x="1873015" y="2291509"/>
                  <a:pt x="1806916" y="2269476"/>
                  <a:pt x="1806915" y="2269475"/>
                </a:cubicBezTo>
                <a:cubicBezTo>
                  <a:pt x="1761266" y="2239042"/>
                  <a:pt x="1786709" y="2250652"/>
                  <a:pt x="1729796" y="2236424"/>
                </a:cubicBezTo>
                <a:cubicBezTo>
                  <a:pt x="1630644" y="2240096"/>
                  <a:pt x="1531379" y="2241439"/>
                  <a:pt x="1432341" y="2247441"/>
                </a:cubicBezTo>
                <a:cubicBezTo>
                  <a:pt x="1410044" y="2248792"/>
                  <a:pt x="1388382" y="2255506"/>
                  <a:pt x="1366240" y="2258458"/>
                </a:cubicBezTo>
                <a:cubicBezTo>
                  <a:pt x="1333278" y="2262853"/>
                  <a:pt x="1300008" y="2264772"/>
                  <a:pt x="1267088" y="2269475"/>
                </a:cubicBezTo>
                <a:cubicBezTo>
                  <a:pt x="1220559" y="2276122"/>
                  <a:pt x="1217400" y="2278693"/>
                  <a:pt x="1178953" y="2291509"/>
                </a:cubicBezTo>
                <a:cubicBezTo>
                  <a:pt x="1123869" y="2287837"/>
                  <a:pt x="1068352" y="2288299"/>
                  <a:pt x="1013700" y="2280492"/>
                </a:cubicBezTo>
                <a:cubicBezTo>
                  <a:pt x="862804" y="2258935"/>
                  <a:pt x="1024416" y="2257854"/>
                  <a:pt x="892515" y="2247441"/>
                </a:cubicBezTo>
                <a:cubicBezTo>
                  <a:pt x="771484" y="2237886"/>
                  <a:pt x="650144" y="2232752"/>
                  <a:pt x="528958" y="2225407"/>
                </a:cubicBezTo>
                <a:cubicBezTo>
                  <a:pt x="506924" y="2218063"/>
                  <a:pt x="483630" y="2213761"/>
                  <a:pt x="462857" y="2203374"/>
                </a:cubicBezTo>
                <a:cubicBezTo>
                  <a:pt x="448168" y="2196029"/>
                  <a:pt x="433048" y="2189488"/>
                  <a:pt x="418789" y="2181340"/>
                </a:cubicBezTo>
                <a:cubicBezTo>
                  <a:pt x="407293" y="2174771"/>
                  <a:pt x="397582" y="2165227"/>
                  <a:pt x="385739" y="2159306"/>
                </a:cubicBezTo>
                <a:cubicBezTo>
                  <a:pt x="375352" y="2154112"/>
                  <a:pt x="363362" y="2152863"/>
                  <a:pt x="352688" y="2148289"/>
                </a:cubicBezTo>
                <a:cubicBezTo>
                  <a:pt x="327149" y="2137344"/>
                  <a:pt x="303755" y="2119936"/>
                  <a:pt x="275570" y="2115239"/>
                </a:cubicBezTo>
                <a:cubicBezTo>
                  <a:pt x="242768" y="2109772"/>
                  <a:pt x="209469" y="2107894"/>
                  <a:pt x="176418" y="2104222"/>
                </a:cubicBezTo>
                <a:cubicBezTo>
                  <a:pt x="165401" y="2093205"/>
                  <a:pt x="155337" y="2081145"/>
                  <a:pt x="143368" y="2071171"/>
                </a:cubicBezTo>
                <a:cubicBezTo>
                  <a:pt x="133196" y="2062695"/>
                  <a:pt x="118588" y="2059477"/>
                  <a:pt x="110317" y="2049138"/>
                </a:cubicBezTo>
                <a:cubicBezTo>
                  <a:pt x="103062" y="2040070"/>
                  <a:pt x="105062" y="2026170"/>
                  <a:pt x="99300" y="2016087"/>
                </a:cubicBezTo>
                <a:cubicBezTo>
                  <a:pt x="90190" y="2000145"/>
                  <a:pt x="76779" y="1987061"/>
                  <a:pt x="66249" y="1972019"/>
                </a:cubicBezTo>
                <a:cubicBezTo>
                  <a:pt x="51063" y="1950325"/>
                  <a:pt x="22182" y="1905918"/>
                  <a:pt x="22182" y="1905918"/>
                </a:cubicBezTo>
                <a:cubicBezTo>
                  <a:pt x="18510" y="1703942"/>
                  <a:pt x="17475" y="1501901"/>
                  <a:pt x="11165" y="1299991"/>
                </a:cubicBezTo>
                <a:cubicBezTo>
                  <a:pt x="10126" y="1266753"/>
                  <a:pt x="148" y="1234093"/>
                  <a:pt x="148" y="1200839"/>
                </a:cubicBezTo>
                <a:cubicBezTo>
                  <a:pt x="148" y="1101796"/>
                  <a:pt x="-3222" y="1032128"/>
                  <a:pt x="22182" y="947451"/>
                </a:cubicBezTo>
                <a:cubicBezTo>
                  <a:pt x="28856" y="925205"/>
                  <a:pt x="36871" y="903384"/>
                  <a:pt x="44216" y="881350"/>
                </a:cubicBezTo>
                <a:lnTo>
                  <a:pt x="55233" y="848299"/>
                </a:lnTo>
                <a:cubicBezTo>
                  <a:pt x="51561" y="679374"/>
                  <a:pt x="50356" y="510377"/>
                  <a:pt x="44216" y="341523"/>
                </a:cubicBezTo>
                <a:cubicBezTo>
                  <a:pt x="39298" y="206291"/>
                  <a:pt x="14253" y="258958"/>
                  <a:pt x="44216" y="99152"/>
                </a:cubicBezTo>
                <a:cubicBezTo>
                  <a:pt x="46656" y="86138"/>
                  <a:pt x="55910" y="74372"/>
                  <a:pt x="66249" y="66101"/>
                </a:cubicBezTo>
                <a:cubicBezTo>
                  <a:pt x="75317" y="58846"/>
                  <a:pt x="88283" y="58756"/>
                  <a:pt x="99300" y="55084"/>
                </a:cubicBezTo>
                <a:cubicBezTo>
                  <a:pt x="139695" y="58756"/>
                  <a:pt x="180824" y="57602"/>
                  <a:pt x="220486" y="66101"/>
                </a:cubicBezTo>
                <a:cubicBezTo>
                  <a:pt x="233433" y="68875"/>
                  <a:pt x="253536" y="88135"/>
                  <a:pt x="253536" y="88135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7598171" y="4073015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244418" y="4060934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168864" y="4419778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906461" y="4060933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897590" y="4437507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514607" y="4420876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597399" y="4437116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245190" y="4410949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97590" y="4051731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514608" y="4051732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170387" y="4015400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71232" y="3601877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597399" y="3601877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45190" y="3601877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532815" y="3592400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885796" y="3583145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168864" y="4724578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897590" y="4791045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514607" y="4774415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597399" y="4790654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245190" y="4764487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8002833" y="5078527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929618" y="4410949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6290711" y="5029378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944934" y="5073876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6561951" y="5057245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7644743" y="5073485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292534" y="5047318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8012191" y="4764487"/>
            <a:ext cx="352981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179712" y="3587011"/>
            <a:ext cx="359394" cy="4283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Can 230"/>
          <p:cNvSpPr/>
          <p:nvPr/>
        </p:nvSpPr>
        <p:spPr>
          <a:xfrm rot="5400000">
            <a:off x="6864115" y="4555199"/>
            <a:ext cx="545112" cy="3017114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bn-BD" sz="90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745905" y="5874648"/>
            <a:ext cx="2781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+++++++++++++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3" name="Curved Connector 232"/>
          <p:cNvCxnSpPr>
            <a:stCxn id="37" idx="4"/>
            <a:endCxn id="127" idx="23"/>
          </p:cNvCxnSpPr>
          <p:nvPr/>
        </p:nvCxnSpPr>
        <p:spPr>
          <a:xfrm rot="5400000">
            <a:off x="3359301" y="3245931"/>
            <a:ext cx="672346" cy="1665850"/>
          </a:xfrm>
          <a:prstGeom prst="curved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urved Connector 237"/>
          <p:cNvCxnSpPr>
            <a:stCxn id="37" idx="4"/>
          </p:cNvCxnSpPr>
          <p:nvPr/>
        </p:nvCxnSpPr>
        <p:spPr>
          <a:xfrm rot="16200000" flipH="1">
            <a:off x="4933974" y="3337107"/>
            <a:ext cx="748548" cy="1559699"/>
          </a:xfrm>
          <a:prstGeom prst="curvedConnector2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5224938" y="3704818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043508" y="3697623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6495" y="3631064"/>
            <a:ext cx="3329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536931" y="3530417"/>
            <a:ext cx="3329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237604" y="3497474"/>
            <a:ext cx="3329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4000"/>
                            </p:stCondLst>
                            <p:childTnLst>
                              <p:par>
                                <p:cTn id="2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0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000"/>
                            </p:stCondLst>
                            <p:childTnLst>
                              <p:par>
                                <p:cTn id="2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000"/>
                            </p:stCondLst>
                            <p:childTnLst>
                              <p:par>
                                <p:cTn id="4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000"/>
                            </p:stCondLst>
                            <p:childTnLst>
                              <p:par>
                                <p:cTn id="475" presetID="64" presetClass="path" presetSubtype="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20907E-6 L -0.00538 -0.36771 " pathEditMode="relative" rAng="0" ptsTypes="AA">
                                      <p:cBhvr>
                                        <p:cTn id="476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8386"/>
                                    </p:animMotion>
                                  </p:childTnLst>
                                </p:cTn>
                              </p:par>
                              <p:par>
                                <p:cTn id="477" presetID="64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95E-6 L -0.00833 -0.35523 " pathEditMode="relative" rAng="0" ptsTypes="AA">
                                      <p:cBhvr>
                                        <p:cTn id="478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77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6000"/>
                            </p:stCondLst>
                            <p:childTnLst>
                              <p:par>
                                <p:cTn id="4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6000"/>
                            </p:stCondLst>
                            <p:childTnLst>
                              <p:par>
                                <p:cTn id="4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6000"/>
                            </p:stCondLst>
                            <p:childTnLst>
                              <p:par>
                                <p:cTn id="5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6000"/>
                            </p:stCondLst>
                            <p:childTnLst>
                              <p:par>
                                <p:cTn id="5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3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8000"/>
                            </p:stCondLst>
                            <p:childTnLst>
                              <p:par>
                                <p:cTn id="5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1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5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3" grpId="0"/>
      <p:bldP spid="44" grpId="0"/>
      <p:bldP spid="20" grpId="0" animBg="1"/>
      <p:bldP spid="18" grpId="0" animBg="1"/>
      <p:bldP spid="33" grpId="0" animBg="1"/>
      <p:bldP spid="76" grpId="0"/>
      <p:bldP spid="60" grpId="0"/>
      <p:bldP spid="79" grpId="0" animBg="1"/>
      <p:bldP spid="80" grpId="0"/>
      <p:bldP spid="80" grpId="1"/>
      <p:bldP spid="81" grpId="0"/>
      <p:bldP spid="82" grpId="0"/>
      <p:bldP spid="82" grpId="1"/>
      <p:bldP spid="83" grpId="0"/>
      <p:bldP spid="84" grpId="0"/>
      <p:bldP spid="84" grpId="1"/>
      <p:bldP spid="85" grpId="0"/>
      <p:bldP spid="86" grpId="0"/>
      <p:bldP spid="86" grpId="1"/>
      <p:bldP spid="87" grpId="0"/>
      <p:bldP spid="88" grpId="0"/>
      <p:bldP spid="88" grpId="1"/>
      <p:bldP spid="89" grpId="0"/>
      <p:bldP spid="90" grpId="0"/>
      <p:bldP spid="90" grpId="1"/>
      <p:bldP spid="91" grpId="0"/>
      <p:bldP spid="92" grpId="0"/>
      <p:bldP spid="92" grpId="1"/>
      <p:bldP spid="93" grpId="0"/>
      <p:bldP spid="94" grpId="0"/>
      <p:bldP spid="95" grpId="0"/>
      <p:bldP spid="95" grpId="1"/>
      <p:bldP spid="96" grpId="0"/>
      <p:bldP spid="96" grpId="1"/>
      <p:bldP spid="97" grpId="0"/>
      <p:bldP spid="97" grpId="1"/>
      <p:bldP spid="98" grpId="0"/>
      <p:bldP spid="99" grpId="0"/>
      <p:bldP spid="99" grpId="1"/>
      <p:bldP spid="100" grpId="0"/>
      <p:bldP spid="101" grpId="0"/>
      <p:bldP spid="102" grpId="0"/>
      <p:bldP spid="103" grpId="0"/>
      <p:bldP spid="103" grpId="1"/>
      <p:bldP spid="104" grpId="0"/>
      <p:bldP spid="104" grpId="1"/>
      <p:bldP spid="105" grpId="0"/>
      <p:bldP spid="106" grpId="0"/>
      <p:bldP spid="106" grpId="1"/>
      <p:bldP spid="107" grpId="0"/>
      <p:bldP spid="108" grpId="0"/>
      <p:bldP spid="109" grpId="0"/>
      <p:bldP spid="109" grpId="1"/>
      <p:bldP spid="111" grpId="0" animBg="1"/>
      <p:bldP spid="15" grpId="0"/>
      <p:bldP spid="120" grpId="0"/>
      <p:bldP spid="121" grpId="0"/>
      <p:bldP spid="124" grpId="0"/>
      <p:bldP spid="124" grpId="1"/>
      <p:bldP spid="199" grpId="0" animBg="1"/>
      <p:bldP spid="200" grpId="0" animBg="1"/>
      <p:bldP spid="201" grpId="0" animBg="1"/>
      <p:bldP spid="201" grpId="1" animBg="1"/>
      <p:bldP spid="202" grpId="0" animBg="1"/>
      <p:bldP spid="203" grpId="0" animBg="1"/>
      <p:bldP spid="203" grpId="1" animBg="1"/>
      <p:bldP spid="204" grpId="0" animBg="1"/>
      <p:bldP spid="205" grpId="0" animBg="1"/>
      <p:bldP spid="205" grpId="1" animBg="1"/>
      <p:bldP spid="206" grpId="0" animBg="1"/>
      <p:bldP spid="207" grpId="0" animBg="1"/>
      <p:bldP spid="207" grpId="1" animBg="1"/>
      <p:bldP spid="208" grpId="0" animBg="1"/>
      <p:bldP spid="209" grpId="0" animBg="1"/>
      <p:bldP spid="209" grpId="1" animBg="1"/>
      <p:bldP spid="210" grpId="0" animBg="1"/>
      <p:bldP spid="211" grpId="0" animBg="1"/>
      <p:bldP spid="211" grpId="1" animBg="1"/>
      <p:bldP spid="212" grpId="0" animBg="1"/>
      <p:bldP spid="213" grpId="0" animBg="1"/>
      <p:bldP spid="213" grpId="1" animBg="1"/>
      <p:bldP spid="214" grpId="0" animBg="1"/>
      <p:bldP spid="214" grpId="1" animBg="1"/>
      <p:bldP spid="215" grpId="0" animBg="1"/>
      <p:bldP spid="216" grpId="0" animBg="1"/>
      <p:bldP spid="217" grpId="0" animBg="1"/>
      <p:bldP spid="218" grpId="0" animBg="1"/>
      <p:bldP spid="218" grpId="1" animBg="1"/>
      <p:bldP spid="219" grpId="0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4" grpId="0" animBg="1"/>
      <p:bldP spid="225" grpId="0" animBg="1"/>
      <p:bldP spid="225" grpId="1" animBg="1"/>
      <p:bldP spid="226" grpId="0" animBg="1"/>
      <p:bldP spid="227" grpId="0" animBg="1"/>
      <p:bldP spid="227" grpId="1" animBg="1"/>
      <p:bldP spid="228" grpId="0" animBg="1"/>
      <p:bldP spid="228" grpId="1" animBg="1"/>
      <p:bldP spid="229" grpId="0" animBg="1"/>
      <p:bldP spid="231" grpId="0" animBg="1"/>
      <p:bldP spid="231" grpId="1" animBg="1"/>
      <p:bldP spid="232" grpId="0"/>
      <p:bldP spid="232" grpId="1"/>
      <p:bldP spid="232" grpId="2"/>
      <p:bldP spid="239" grpId="0"/>
      <p:bldP spid="240" grpId="0"/>
      <p:bldP spid="2" grpId="0"/>
      <p:bldP spid="161" grpId="0"/>
      <p:bldP spid="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 Diagonal Corner Rectangle 18"/>
          <p:cNvSpPr/>
          <p:nvPr/>
        </p:nvSpPr>
        <p:spPr>
          <a:xfrm>
            <a:off x="1676400" y="4800600"/>
            <a:ext cx="5562600" cy="914400"/>
          </a:xfrm>
          <a:prstGeom prst="round2DiagRect">
            <a:avLst>
              <a:gd name="adj1" fmla="val 0"/>
              <a:gd name="adj2" fmla="val 3086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আধান প্রভাবিত হচ্ছে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555696" y="669242"/>
            <a:ext cx="479778" cy="2895600"/>
            <a:chOff x="5029200" y="685800"/>
            <a:chExt cx="479778" cy="28956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5254978" y="914400"/>
              <a:ext cx="2822" cy="12192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257800" y="2133600"/>
              <a:ext cx="0" cy="121920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Connector 32"/>
            <p:cNvSpPr/>
            <p:nvPr/>
          </p:nvSpPr>
          <p:spPr>
            <a:xfrm>
              <a:off x="5029200" y="3124200"/>
              <a:ext cx="457200" cy="457200"/>
            </a:xfrm>
            <a:prstGeom prst="flowChartConnector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5051778" y="685800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336496" y="1736042"/>
            <a:ext cx="1621366" cy="2819400"/>
            <a:chOff x="3810000" y="1752600"/>
            <a:chExt cx="1621366" cy="2819400"/>
          </a:xfrm>
        </p:grpSpPr>
        <p:sp>
          <p:nvSpPr>
            <p:cNvPr id="40" name="Cube 39"/>
            <p:cNvSpPr/>
            <p:nvPr/>
          </p:nvSpPr>
          <p:spPr>
            <a:xfrm>
              <a:off x="3810000" y="4007556"/>
              <a:ext cx="1044222" cy="533400"/>
            </a:xfrm>
            <a:prstGeom prst="cube">
              <a:avLst>
                <a:gd name="adj" fmla="val 50265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Minus 40"/>
            <p:cNvSpPr/>
            <p:nvPr/>
          </p:nvSpPr>
          <p:spPr>
            <a:xfrm rot="5400000">
              <a:off x="2922411" y="2705100"/>
              <a:ext cx="2819400" cy="914400"/>
            </a:xfrm>
            <a:prstGeom prst="mathMinus">
              <a:avLst>
                <a:gd name="adj1" fmla="val 1117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ent Arrow 41"/>
            <p:cNvSpPr/>
            <p:nvPr/>
          </p:nvSpPr>
          <p:spPr>
            <a:xfrm>
              <a:off x="4277077" y="2028825"/>
              <a:ext cx="1154289" cy="333375"/>
            </a:xfrm>
            <a:prstGeom prst="bentArrow">
              <a:avLst>
                <a:gd name="adj1" fmla="val 18730"/>
                <a:gd name="adj2" fmla="val 9365"/>
                <a:gd name="adj3" fmla="val 0"/>
                <a:gd name="adj4" fmla="val 4686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Can 43"/>
          <p:cNvSpPr/>
          <p:nvPr/>
        </p:nvSpPr>
        <p:spPr>
          <a:xfrm rot="20276522">
            <a:off x="7094108" y="2712264"/>
            <a:ext cx="511480" cy="3017114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++++++++++++++++++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 flipH="1">
            <a:off x="2904697" y="669242"/>
            <a:ext cx="479778" cy="2895600"/>
            <a:chOff x="5029200" y="685800"/>
            <a:chExt cx="479778" cy="289560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5254978" y="914400"/>
              <a:ext cx="2822" cy="12192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57800" y="2133600"/>
              <a:ext cx="0" cy="121920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Connector 22"/>
            <p:cNvSpPr/>
            <p:nvPr/>
          </p:nvSpPr>
          <p:spPr>
            <a:xfrm>
              <a:off x="5029200" y="3124200"/>
              <a:ext cx="457200" cy="457200"/>
            </a:xfrm>
            <a:prstGeom prst="flowChartConnector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051778" y="685800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2950634" y="1736042"/>
            <a:ext cx="1621366" cy="2819400"/>
            <a:chOff x="3810000" y="1752600"/>
            <a:chExt cx="1621366" cy="2819400"/>
          </a:xfrm>
        </p:grpSpPr>
        <p:sp>
          <p:nvSpPr>
            <p:cNvPr id="27" name="Cube 26"/>
            <p:cNvSpPr/>
            <p:nvPr/>
          </p:nvSpPr>
          <p:spPr>
            <a:xfrm flipH="1">
              <a:off x="3810000" y="4007556"/>
              <a:ext cx="1044222" cy="533400"/>
            </a:xfrm>
            <a:prstGeom prst="cube">
              <a:avLst>
                <a:gd name="adj" fmla="val 50265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inus 27"/>
            <p:cNvSpPr/>
            <p:nvPr/>
          </p:nvSpPr>
          <p:spPr>
            <a:xfrm rot="5400000">
              <a:off x="2922411" y="2705100"/>
              <a:ext cx="2819400" cy="914400"/>
            </a:xfrm>
            <a:prstGeom prst="mathMinus">
              <a:avLst>
                <a:gd name="adj1" fmla="val 1117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Bent Arrow 28"/>
            <p:cNvSpPr/>
            <p:nvPr/>
          </p:nvSpPr>
          <p:spPr>
            <a:xfrm>
              <a:off x="4277077" y="2028825"/>
              <a:ext cx="1154289" cy="333375"/>
            </a:xfrm>
            <a:prstGeom prst="bentArrow">
              <a:avLst>
                <a:gd name="adj1" fmla="val 18730"/>
                <a:gd name="adj2" fmla="val 9365"/>
                <a:gd name="adj3" fmla="val 0"/>
                <a:gd name="adj4" fmla="val 4686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Can 29"/>
          <p:cNvSpPr/>
          <p:nvPr/>
        </p:nvSpPr>
        <p:spPr>
          <a:xfrm rot="1354555" flipH="1">
            <a:off x="1320261" y="2616090"/>
            <a:ext cx="545112" cy="3017114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bn-BD" sz="90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4"/>
          <p:cNvSpPr/>
          <p:nvPr/>
        </p:nvSpPr>
        <p:spPr>
          <a:xfrm>
            <a:off x="762000" y="719779"/>
            <a:ext cx="7543800" cy="10222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0" tIns="228600" rIns="228600" bIns="228600" numCol="1" spcCol="1270" anchor="ctr" anchorCtr="0">
            <a:noAutofit/>
          </a:bodyPr>
          <a:lstStyle/>
          <a:p>
            <a:pPr lvl="0" algn="ctr" defTabSz="2667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তড়িৎ আবেশ</a:t>
            </a:r>
            <a:endParaRPr lang="en-US" sz="54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3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4" grpId="0" animBg="1"/>
      <p:bldP spid="44" grpId="1" animBg="1"/>
      <p:bldP spid="30" grpId="0" animBg="1"/>
      <p:bldP spid="30" grpId="2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685800"/>
            <a:ext cx="8229600" cy="990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3200400"/>
            <a:ext cx="8229600" cy="914400"/>
          </a:xfrm>
          <a:prstGeom prst="rightArrow">
            <a:avLst>
              <a:gd name="adj1" fmla="val 74096"/>
              <a:gd name="adj2" fmla="val 50000"/>
            </a:avLst>
          </a:prstGeom>
          <a:solidFill>
            <a:srgbClr val="DCFF9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তড়িৎ আবেশ ব্যাখ্যা করতে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0267" y="4267200"/>
            <a:ext cx="8246533" cy="914400"/>
          </a:xfrm>
          <a:prstGeom prst="rightArrow">
            <a:avLst>
              <a:gd name="adj1" fmla="val 71687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আবেশ প্রক্রিয়ায় আহিত করন বর্ণনা করতে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0267" y="2057400"/>
            <a:ext cx="8246533" cy="914400"/>
          </a:xfrm>
          <a:prstGeom prst="rightArrow">
            <a:avLst>
              <a:gd name="adj1" fmla="val 74096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ঘর্ষণ প্রক্রিয়ায় আধান সৃস্টি ব্যাখ্যা করতে পারবে।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 rot="21061155">
            <a:off x="2088068" y="2975928"/>
            <a:ext cx="5569101" cy="1913701"/>
          </a:xfrm>
          <a:prstGeom prst="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091639" y="1045374"/>
            <a:ext cx="3657600" cy="2819401"/>
            <a:chOff x="2114549" y="1447799"/>
            <a:chExt cx="3657600" cy="2819401"/>
          </a:xfrm>
        </p:grpSpPr>
        <p:sp>
          <p:nvSpPr>
            <p:cNvPr id="3" name="Rounded Rectangle 2"/>
            <p:cNvSpPr/>
            <p:nvPr/>
          </p:nvSpPr>
          <p:spPr>
            <a:xfrm>
              <a:off x="2114549" y="1447799"/>
              <a:ext cx="3657600" cy="685799"/>
            </a:xfrm>
            <a:prstGeom prst="roundRect">
              <a:avLst>
                <a:gd name="adj" fmla="val 50000"/>
              </a:avLst>
            </a:prstGeom>
            <a:solidFill>
              <a:srgbClr val="E2FF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ocess 3"/>
            <p:cNvSpPr/>
            <p:nvPr/>
          </p:nvSpPr>
          <p:spPr>
            <a:xfrm rot="5400000">
              <a:off x="3200399" y="2705099"/>
              <a:ext cx="1485900" cy="342901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2628898" y="3619500"/>
              <a:ext cx="2628902" cy="647700"/>
            </a:xfrm>
            <a:prstGeom prst="trapezoid">
              <a:avLst>
                <a:gd name="adj" fmla="val 85959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39290" y="1216956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9980" y="1222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4999" y="1208489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7662" y="1222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12977" y="1222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31681" y="1222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0385" y="1222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9290" y="91780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66683" y="917224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3013" y="91440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2287" y="9172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6366" y="91722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6125" y="91780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24200" y="91780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Elbow Connector 27"/>
          <p:cNvCxnSpPr/>
          <p:nvPr/>
        </p:nvCxnSpPr>
        <p:spPr>
          <a:xfrm rot="16200000" flipH="1">
            <a:off x="5787214" y="2350299"/>
            <a:ext cx="2476502" cy="552449"/>
          </a:xfrm>
          <a:prstGeom prst="bentConnector3">
            <a:avLst>
              <a:gd name="adj1" fmla="val 769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n 33"/>
          <p:cNvSpPr/>
          <p:nvPr/>
        </p:nvSpPr>
        <p:spPr>
          <a:xfrm rot="1354555" flipH="1">
            <a:off x="1625061" y="869912"/>
            <a:ext cx="545112" cy="3017114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bn-BD" sz="900" dirty="0">
              <a:solidFill>
                <a:schemeClr val="tx1"/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4840069"/>
            <a:ext cx="7467599" cy="646331"/>
          </a:xfrm>
          <a:prstGeom prst="rect">
            <a:avLst/>
          </a:prstGeom>
          <a:solidFill>
            <a:srgbClr val="DDFFE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আবেশ প্রক্রিয়ায় ধনাত্মক আধানে আহিত 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27629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3284E-7 L -0.1059 -0.0441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-222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9.52821E-7 L -0.10208 -0.0462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-231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9.52821E-7 L -0.21424 -0.0240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12" y="-120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52821E-7 L -0.2184 -0.0240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120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9.52821E-7 L -0.2309 -0.0240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5" y="-120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1619E-6 L 0.29166 0.05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77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1619E-6 L 0.25833 0.022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11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1295 L 0.18298 0.045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159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57 0.01295 L 0.13351 0.0002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64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67345E-6 L 0.12518 -0.0145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74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7743E-6 L 0.1026 0.0314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1573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7743E-6 L 0.0559 0.0092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-0.01133 L -0.00538 -0.01133 C -0.00312 -0.01133 -3.33333E-6 -0.00832 -3.33333E-6 -0.00578 L -3.33333E-6 -1.64662E-6 " pathEditMode="relative" rAng="0" ptsTypes="FfFF">
                                      <p:cBhvr>
                                        <p:cTn id="1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555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0.01087 L 0.00521 -0.01087 C 0.00278 -0.01087 -3.33333E-6 -0.00809 -3.33333E-6 -0.00555 L -3.33333E-6 -5.18039E-7 " pathEditMode="relative" rAng="0" ptsTypes="FfFF">
                                      <p:cBhvr>
                                        <p:cTn id="1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532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6 0.01295 L -0.00538 0.01295 C -0.00312 0.01295 0 0.00925 0 0.00624 L 0 1.85014E-8 " pathEditMode="relative" rAng="0" ptsTypes="FfFF">
                                      <p:cBhvr>
                                        <p:cTn id="1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-64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1295 L 0.00503 0.01295 C 0.0026 0.01295 0 0.00925 0 0.00624 L 0 1.85014E-8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64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 0.0111 L 0.01233 0.0111 C 0.01042 0.0111 0.00834 0.0074 0.00834 0.0044 L 0.00834 -0.00185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20" grpId="0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7" grpId="0"/>
      <p:bldP spid="27" grpId="1"/>
      <p:bldP spid="27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  <p:bldP spid="35" grpId="0"/>
      <p:bldP spid="35" grpId="1"/>
      <p:bldP spid="35" grpId="2"/>
      <p:bldP spid="34" grpId="0" animBg="1"/>
      <p:bldP spid="34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81787"/>
            <a:ext cx="2581275" cy="204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2571750" cy="207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81787"/>
            <a:ext cx="2562225" cy="207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95650"/>
            <a:ext cx="25336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23872"/>
            <a:ext cx="25527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171700" y="990600"/>
            <a:ext cx="2057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391400" y="914400"/>
            <a:ext cx="11144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54237" y="990600"/>
            <a:ext cx="213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2767443"/>
            <a:ext cx="782002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99163" y="3724007"/>
            <a:ext cx="2315837" cy="97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" y="3733800"/>
            <a:ext cx="213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6844" y="2767443"/>
            <a:ext cx="0" cy="9593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505825" y="907429"/>
            <a:ext cx="0" cy="18600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801" y="5486400"/>
            <a:ext cx="7743824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আবেশী করনের ধারাবাহিক প্রক্রিয়া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1938" y="3505200"/>
            <a:ext cx="2153154" cy="646331"/>
          </a:xfrm>
          <a:prstGeom prst="rect">
            <a:avLst/>
          </a:prstGeom>
          <a:solidFill>
            <a:srgbClr val="E2FFA7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আবিস্ট আধান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505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" t="8374" r="2160" b="18692"/>
          <a:stretch/>
        </p:blipFill>
        <p:spPr>
          <a:xfrm>
            <a:off x="869243" y="685800"/>
            <a:ext cx="7360358" cy="36463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843555" y="5410200"/>
            <a:ext cx="5184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ফলে বেলুনটি দেয়ালে আটকে আছে।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014" y="4648200"/>
            <a:ext cx="772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বেলুনে সৃস্ট ঋনাত্নক আধান দেয়ালে আবেশ সৃস্টি করে।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59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4079240" y="686685"/>
            <a:ext cx="2119488" cy="4343400"/>
            <a:chOff x="5150556" y="914400"/>
            <a:chExt cx="2119488" cy="4343400"/>
          </a:xfrm>
        </p:grpSpPr>
        <p:sp>
          <p:nvSpPr>
            <p:cNvPr id="19" name="Flowchart: Connector 18"/>
            <p:cNvSpPr/>
            <p:nvPr/>
          </p:nvSpPr>
          <p:spPr>
            <a:xfrm>
              <a:off x="5150556" y="4800600"/>
              <a:ext cx="2119488" cy="4572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an 22"/>
            <p:cNvSpPr/>
            <p:nvPr/>
          </p:nvSpPr>
          <p:spPr>
            <a:xfrm>
              <a:off x="6134804" y="2743200"/>
              <a:ext cx="152400" cy="990600"/>
            </a:xfrm>
            <a:prstGeom prst="ca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Curved Connector 4"/>
            <p:cNvCxnSpPr/>
            <p:nvPr/>
          </p:nvCxnSpPr>
          <p:spPr>
            <a:xfrm rot="16200000" flipH="1">
              <a:off x="5349525" y="3184879"/>
              <a:ext cx="2971796" cy="869241"/>
            </a:xfrm>
            <a:prstGeom prst="curvedConnector3">
              <a:avLst>
                <a:gd name="adj1" fmla="val 24929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 rot="5400000">
              <a:off x="4094848" y="3189309"/>
              <a:ext cx="2980661" cy="869244"/>
            </a:xfrm>
            <a:prstGeom prst="curvedConnector3">
              <a:avLst>
                <a:gd name="adj1" fmla="val 25761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n 45"/>
            <p:cNvSpPr/>
            <p:nvPr/>
          </p:nvSpPr>
          <p:spPr>
            <a:xfrm>
              <a:off x="5873751" y="1981200"/>
              <a:ext cx="685800" cy="762000"/>
            </a:xfrm>
            <a:prstGeom prst="ca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n 21"/>
            <p:cNvSpPr/>
            <p:nvPr/>
          </p:nvSpPr>
          <p:spPr>
            <a:xfrm>
              <a:off x="6145037" y="1509889"/>
              <a:ext cx="153104" cy="609600"/>
            </a:xfrm>
            <a:prstGeom prst="ca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lowchart: Connector 2"/>
            <p:cNvSpPr/>
            <p:nvPr/>
          </p:nvSpPr>
          <p:spPr>
            <a:xfrm>
              <a:off x="5562600" y="914400"/>
              <a:ext cx="1306692" cy="1219200"/>
            </a:xfrm>
            <a:prstGeom prst="flowChartConnector">
              <a:avLst/>
            </a:prstGeom>
            <a:solidFill>
              <a:srgbClr val="CC00CC"/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603722" y="2652687"/>
            <a:ext cx="1122455" cy="1710208"/>
            <a:chOff x="3375066" y="1888362"/>
            <a:chExt cx="1122455" cy="1710208"/>
          </a:xfrm>
        </p:grpSpPr>
        <p:sp>
          <p:nvSpPr>
            <p:cNvPr id="58" name="Minus 57"/>
            <p:cNvSpPr/>
            <p:nvPr/>
          </p:nvSpPr>
          <p:spPr>
            <a:xfrm rot="4251673">
              <a:off x="3532498" y="2633547"/>
              <a:ext cx="1015646" cy="914400"/>
            </a:xfrm>
            <a:prstGeom prst="mathMinus">
              <a:avLst>
                <a:gd name="adj1" fmla="val 16112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inus 61"/>
            <p:cNvSpPr/>
            <p:nvPr/>
          </p:nvSpPr>
          <p:spPr>
            <a:xfrm rot="4251673">
              <a:off x="3324443" y="1938985"/>
              <a:ext cx="1015646" cy="914400"/>
            </a:xfrm>
            <a:prstGeom prst="mathMinus">
              <a:avLst>
                <a:gd name="adj1" fmla="val 1611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 rot="17161336">
            <a:off x="4231607" y="3068342"/>
            <a:ext cx="1764044" cy="814660"/>
            <a:chOff x="3417556" y="5501425"/>
            <a:chExt cx="1764044" cy="814660"/>
          </a:xfrm>
        </p:grpSpPr>
        <p:sp>
          <p:nvSpPr>
            <p:cNvPr id="61" name="Minus 60"/>
            <p:cNvSpPr/>
            <p:nvPr/>
          </p:nvSpPr>
          <p:spPr>
            <a:xfrm flipH="1">
              <a:off x="3417556" y="5501425"/>
              <a:ext cx="1015646" cy="814660"/>
            </a:xfrm>
            <a:prstGeom prst="mathMinus">
              <a:avLst>
                <a:gd name="adj1" fmla="val 16112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Minus 65"/>
            <p:cNvSpPr/>
            <p:nvPr/>
          </p:nvSpPr>
          <p:spPr>
            <a:xfrm flipH="1">
              <a:off x="4165954" y="5501425"/>
              <a:ext cx="1015646" cy="814660"/>
            </a:xfrm>
            <a:prstGeom prst="mathMinus">
              <a:avLst>
                <a:gd name="adj1" fmla="val 1611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Can 71"/>
          <p:cNvSpPr/>
          <p:nvPr/>
        </p:nvSpPr>
        <p:spPr>
          <a:xfrm rot="1804440">
            <a:off x="3466071" y="542184"/>
            <a:ext cx="540040" cy="3011826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an 70"/>
          <p:cNvSpPr/>
          <p:nvPr/>
        </p:nvSpPr>
        <p:spPr>
          <a:xfrm rot="1804440">
            <a:off x="3471709" y="560214"/>
            <a:ext cx="531652" cy="3020542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an 69"/>
          <p:cNvSpPr/>
          <p:nvPr/>
        </p:nvSpPr>
        <p:spPr>
          <a:xfrm rot="1804440">
            <a:off x="3464003" y="535498"/>
            <a:ext cx="514182" cy="3014911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an 68"/>
          <p:cNvSpPr/>
          <p:nvPr/>
        </p:nvSpPr>
        <p:spPr>
          <a:xfrm rot="1814417">
            <a:off x="3465353" y="570024"/>
            <a:ext cx="511480" cy="3017114"/>
          </a:xfrm>
          <a:prstGeom prst="can">
            <a:avLst/>
          </a:prstGeom>
          <a:solidFill>
            <a:srgbClr val="E2FFA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++++++++++++++++++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96041" y="280700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312420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64519" y="379016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5136" y="272968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59345" y="373911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86068" y="313175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88292" y="3497773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93817" y="3446723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6832" y="685800"/>
            <a:ext cx="25875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তড়িৎবীক্ষণ যন্ত্র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562600"/>
            <a:ext cx="7772399" cy="646331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আধানের উপস্থিতি ও প্রকৃতি নির্ণয় করা 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Can 29"/>
          <p:cNvSpPr/>
          <p:nvPr/>
        </p:nvSpPr>
        <p:spPr>
          <a:xfrm>
            <a:off x="6518420" y="1905214"/>
            <a:ext cx="540040" cy="3011826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2" name="Can 31"/>
          <p:cNvSpPr/>
          <p:nvPr/>
        </p:nvSpPr>
        <p:spPr>
          <a:xfrm>
            <a:off x="7240616" y="1905886"/>
            <a:ext cx="540040" cy="3011826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Can 34"/>
          <p:cNvSpPr/>
          <p:nvPr/>
        </p:nvSpPr>
        <p:spPr>
          <a:xfrm>
            <a:off x="7994359" y="1918232"/>
            <a:ext cx="540040" cy="3011826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493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7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7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3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3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1" grpId="0" animBg="1"/>
      <p:bldP spid="71" grpId="1" animBg="1"/>
      <p:bldP spid="70" grpId="0" animBg="1"/>
      <p:bldP spid="70" grpId="1" animBg="1"/>
      <p:bldP spid="69" grpId="0" animBg="1"/>
      <p:bldP spid="69" grpId="1" animBg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4" grpId="0" animBg="1"/>
      <p:bldP spid="6" grpId="0" animBg="1"/>
      <p:bldP spid="30" grpId="0" animBg="1"/>
      <p:bldP spid="32" grpId="0" animBg="1"/>
      <p:bldP spid="3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471</Words>
  <Application>Microsoft Office PowerPoint</Application>
  <PresentationFormat>On-screen Show (4:3)</PresentationFormat>
  <Paragraphs>277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NikoshBAN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ELITE</cp:lastModifiedBy>
  <cp:revision>21</cp:revision>
  <dcterms:created xsi:type="dcterms:W3CDTF">2014-02-02T15:49:31Z</dcterms:created>
  <dcterms:modified xsi:type="dcterms:W3CDTF">2020-03-18T14:46:36Z</dcterms:modified>
</cp:coreProperties>
</file>