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8" r:id="rId7"/>
    <p:sldId id="265" r:id="rId8"/>
    <p:sldId id="266" r:id="rId9"/>
    <p:sldId id="269" r:id="rId10"/>
    <p:sldId id="270" r:id="rId11"/>
    <p:sldId id="271" r:id="rId12"/>
    <p:sldId id="272" r:id="rId13"/>
    <p:sldId id="263" r:id="rId14"/>
    <p:sldId id="261" r:id="rId15"/>
    <p:sldId id="26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0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9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91A5-DC46-48F2-9023-ADFF69528C8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C14A-0FA5-4780-9292-5D58A269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7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5921" y="2164732"/>
            <a:ext cx="7595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rgbClr val="FF0000"/>
                </a:solidFill>
              </a:rPr>
              <a:t>শুভেচ্ছা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79" y="1981116"/>
            <a:ext cx="3995872" cy="20908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6" y="1981116"/>
            <a:ext cx="3757611" cy="2090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580" y="858322"/>
            <a:ext cx="7110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</a:rPr>
              <a:t>ছবি দেখে </a:t>
            </a:r>
            <a:r>
              <a:rPr lang="bn-IN" sz="4000" b="1" dirty="0" smtClean="0">
                <a:solidFill>
                  <a:srgbClr val="FF0000"/>
                </a:solidFill>
              </a:rPr>
              <a:t>গল্প বলি ও  শুনি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025" y="4471988"/>
            <a:ext cx="407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</a:rPr>
              <a:t>ছোলা খায় লোপা হাতে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2275" y="4471988"/>
            <a:ext cx="478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</a:rPr>
              <a:t>ঢোল হাতে খোকা হাসে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3" y="1157288"/>
            <a:ext cx="742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</a:rPr>
              <a:t>ও কার ো লিখি ও শব্দ পড়ি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3" y="2728913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ছ-লা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28805" y="2775080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=</a:t>
            </a:r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592" y="2775080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ছোলা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3" y="3917292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</a:rPr>
              <a:t>ল-পা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99" y="4025014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=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592" y="3917292"/>
            <a:ext cx="221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</a:rPr>
              <a:t>লোপা 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9274" y="2797108"/>
            <a:ext cx="3157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B050"/>
                </a:solidFill>
              </a:rPr>
              <a:t>ঢ</a:t>
            </a:r>
            <a:r>
              <a:rPr lang="bn-IN" sz="5400" b="1" dirty="0" smtClean="0">
                <a:solidFill>
                  <a:srgbClr val="00B050"/>
                </a:solidFill>
              </a:rPr>
              <a:t>-ল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75" y="2843274"/>
            <a:ext cx="126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/>
              <a:t>=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04593" y="2728913"/>
            <a:ext cx="2457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</a:rPr>
              <a:t>ঢোল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9263" y="4135936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</a:rPr>
              <a:t>খ-কা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8113" y="4221630"/>
            <a:ext cx="44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/>
              <a:t>=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97455" y="4028452"/>
            <a:ext cx="235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</a:rPr>
              <a:t>খোকা 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61" y="1662028"/>
            <a:ext cx="4967415" cy="3346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463" y="757238"/>
            <a:ext cx="554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</a:rPr>
              <a:t>পড়ি ও লিখি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1" y="2911270"/>
            <a:ext cx="3929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 smtClean="0">
                <a:solidFill>
                  <a:srgbClr val="00B0F0"/>
                </a:solidFill>
              </a:rPr>
              <a:t>থোকা থোকা ফুল</a:t>
            </a:r>
            <a:r>
              <a:rPr lang="bn-IN" sz="3600" b="1" dirty="0">
                <a:solidFill>
                  <a:srgbClr val="00B0F0"/>
                </a:solidFill>
              </a:rPr>
              <a:t> </a:t>
            </a:r>
            <a:endParaRPr lang="bn-IN" sz="3600" b="1" dirty="0" smtClean="0">
              <a:solidFill>
                <a:srgbClr val="00B0F0"/>
              </a:solidFill>
            </a:endParaRPr>
          </a:p>
          <a:p>
            <a:pPr lvl="0"/>
            <a:r>
              <a:rPr lang="bn-IN" sz="3600" b="1" dirty="0" smtClean="0">
                <a:solidFill>
                  <a:srgbClr val="00B0F0"/>
                </a:solidFill>
              </a:rPr>
              <a:t>ছোট </a:t>
            </a:r>
            <a:r>
              <a:rPr lang="bn-IN" sz="3600" b="1" dirty="0">
                <a:solidFill>
                  <a:srgbClr val="00B0F0"/>
                </a:solidFill>
              </a:rPr>
              <a:t>ছোট </a:t>
            </a:r>
            <a:r>
              <a:rPr lang="bn-IN" sz="3600" b="1" dirty="0" smtClean="0">
                <a:solidFill>
                  <a:srgbClr val="00B0F0"/>
                </a:solidFill>
              </a:rPr>
              <a:t>দুল</a:t>
            </a:r>
          </a:p>
          <a:p>
            <a:pPr lvl="0"/>
            <a:endParaRPr lang="bn-IN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275" y="157163"/>
            <a:ext cx="657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C000"/>
                </a:solidFill>
              </a:rPr>
              <a:t>দলীয় কাজ</a:t>
            </a:r>
            <a:endParaRPr lang="en-US" sz="96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8731" y="1726823"/>
            <a:ext cx="841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</a:rPr>
              <a:t>দুটি দলে ভাগ হয়ে যাও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6" y="3296483"/>
            <a:ext cx="721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১। বর্ণের পাসে ও-কার চিহ্ন দাও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746579" y="3019484"/>
            <a:ext cx="1808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solidFill>
                  <a:srgbClr val="00B050"/>
                </a:solidFill>
              </a:rPr>
              <a:t>ছ-লা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9463" y="3160026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/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6" y="5057776"/>
            <a:ext cx="58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</a:rPr>
              <a:t>২। ছবি দেখে শব্দ তৈরি কর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17" y="4231577"/>
            <a:ext cx="2535632" cy="16523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27553" y="4693354"/>
            <a:ext cx="40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/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29925" y="3160026"/>
            <a:ext cx="104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</a:rPr>
              <a:t>ছোলা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58500" y="4693353"/>
            <a:ext cx="107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</a:rPr>
              <a:t>ঢোল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1" y="-171450"/>
            <a:ext cx="764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</a:rPr>
              <a:t>মূল্যায়ন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388" y="1419136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নিচের শব্দগুলো ছবির পাশে বসাও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472632"/>
            <a:ext cx="3799484" cy="24719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2399581"/>
            <a:ext cx="3929062" cy="2528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5188" y="5261792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</a:rPr>
              <a:t>ঢোল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0571" y="5151727"/>
            <a:ext cx="18533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solidFill>
                  <a:schemeClr val="accent6">
                    <a:lumMod val="50000"/>
                  </a:schemeClr>
                </a:solidFill>
              </a:rPr>
              <a:t>ছোলা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25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25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237" y="242888"/>
            <a:ext cx="79295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C00000"/>
                </a:solidFill>
              </a:rPr>
              <a:t>বাড়ির কাজ</a:t>
            </a:r>
            <a:endParaRPr lang="en-US" sz="115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951" y="3443288"/>
            <a:ext cx="11158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</a:rPr>
              <a:t>ও-কার দিয়ে একটি চেনা শব্দ লিখ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777" y="1228725"/>
            <a:ext cx="1088707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002060"/>
                </a:solidFill>
              </a:rPr>
              <a:t>ধন্যবাদ </a:t>
            </a:r>
            <a:endParaRPr lang="en-US" sz="19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426" y="1685925"/>
            <a:ext cx="75866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শিক্ষক পরিচিতি</a:t>
            </a:r>
          </a:p>
          <a:p>
            <a:r>
              <a:rPr lang="bn-IN" sz="4400" dirty="0" smtClean="0"/>
              <a:t>নামঃ</a:t>
            </a:r>
            <a:r>
              <a:rPr lang="en-US" sz="4400" dirty="0" smtClean="0"/>
              <a:t>-</a:t>
            </a:r>
            <a:r>
              <a:rPr lang="en-US" sz="4400" dirty="0" err="1" smtClean="0"/>
              <a:t>শারমিন</a:t>
            </a:r>
            <a:r>
              <a:rPr lang="en-US" sz="4400" dirty="0" smtClean="0"/>
              <a:t> </a:t>
            </a:r>
            <a:r>
              <a:rPr lang="en-US" sz="4400" dirty="0" err="1" smtClean="0"/>
              <a:t>সিদ্দিকা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সোহাগী</a:t>
            </a:r>
            <a:endParaRPr lang="bn-IN" sz="2800" dirty="0" smtClean="0"/>
          </a:p>
          <a:p>
            <a:r>
              <a:rPr lang="bn-IN" sz="4400" dirty="0" smtClean="0"/>
              <a:t>পদবিঃ-</a:t>
            </a:r>
            <a:r>
              <a:rPr lang="bn-IN" sz="3200" dirty="0" smtClean="0"/>
              <a:t>সহকারি শিক্ষক</a:t>
            </a:r>
            <a:endParaRPr lang="bn-IN" sz="4400" dirty="0" smtClean="0"/>
          </a:p>
          <a:p>
            <a:r>
              <a:rPr lang="bn-IN" sz="4400" dirty="0" smtClean="0"/>
              <a:t>কর্মস্থলঃ-</a:t>
            </a:r>
            <a:r>
              <a:rPr lang="en-US" sz="3600" dirty="0" err="1" smtClean="0"/>
              <a:t>রাজনগর</a:t>
            </a:r>
            <a:r>
              <a:rPr lang="en-US" sz="3600" dirty="0" smtClean="0"/>
              <a:t> </a:t>
            </a:r>
            <a:r>
              <a:rPr lang="en-US" sz="3200" dirty="0" smtClean="0"/>
              <a:t> </a:t>
            </a:r>
            <a:r>
              <a:rPr lang="bn-IN" sz="2800" dirty="0" smtClean="0"/>
              <a:t>সরকারি প্রাথমিক বিদ্যালয়</a:t>
            </a:r>
          </a:p>
          <a:p>
            <a:endParaRPr lang="bn-IN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09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263" y="1300163"/>
            <a:ext cx="8443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পাঠ পরিচিতি</a:t>
            </a:r>
          </a:p>
          <a:p>
            <a:r>
              <a:rPr lang="bn-IN" sz="3200" dirty="0" smtClean="0"/>
              <a:t>শ্রেনিঃ-১ম</a:t>
            </a:r>
          </a:p>
          <a:p>
            <a:r>
              <a:rPr lang="bn-IN" sz="3200" dirty="0" smtClean="0"/>
              <a:t>বিষয়ঃবাংলা</a:t>
            </a:r>
            <a:r>
              <a:rPr lang="en-US" sz="3200" dirty="0" smtClean="0"/>
              <a:t> </a:t>
            </a:r>
            <a:endParaRPr lang="bn-IN" sz="3200" dirty="0" smtClean="0"/>
          </a:p>
          <a:p>
            <a:r>
              <a:rPr lang="bn-IN" sz="3200" dirty="0" smtClean="0"/>
              <a:t>অধ্যায়ঃ-৪০ </a:t>
            </a:r>
          </a:p>
          <a:p>
            <a:r>
              <a:rPr lang="bn-IN" sz="3200" dirty="0" smtClean="0"/>
              <a:t>পাঠের শিরোনামঃ-</a:t>
            </a:r>
            <a:r>
              <a:rPr lang="bn-IN" sz="3200" dirty="0"/>
              <a:t>ও</a:t>
            </a:r>
            <a:r>
              <a:rPr lang="bn-IN" sz="3200" dirty="0" smtClean="0"/>
              <a:t>-কার</a:t>
            </a:r>
            <a:r>
              <a:rPr lang="en-US" sz="3200" dirty="0" smtClean="0"/>
              <a:t> </a:t>
            </a:r>
            <a:endParaRPr lang="bn-IN" sz="3200" dirty="0" smtClean="0"/>
          </a:p>
          <a:p>
            <a:r>
              <a:rPr lang="bn-IN" sz="3200" dirty="0" smtClean="0"/>
              <a:t>তারিখঃ-১১/০৩/২০২০</a:t>
            </a:r>
          </a:p>
          <a:p>
            <a:r>
              <a:rPr lang="bn-IN" sz="3200" dirty="0" smtClean="0"/>
              <a:t>সময়ঃ-৪০ মিনিট</a:t>
            </a:r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300037"/>
            <a:ext cx="91297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00B050"/>
                </a:solidFill>
              </a:rPr>
              <a:t>শিখনফল</a:t>
            </a:r>
            <a:endParaRPr lang="en-US" sz="115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87" y="2549754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</a:rPr>
              <a:t>পড়া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4373760"/>
            <a:ext cx="271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লেখা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0037" y="3267818"/>
            <a:ext cx="1151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</a:rPr>
              <a:t>১.২.১ । কার চিহ্ন চিনে পরতে পারবে।</a:t>
            </a:r>
          </a:p>
          <a:p>
            <a:r>
              <a:rPr lang="bn-IN" sz="3200" b="1" dirty="0" smtClean="0">
                <a:solidFill>
                  <a:srgbClr val="0070C0"/>
                </a:solidFill>
              </a:rPr>
              <a:t>১.২.২ । বর্ণের সঙ্গে কার চিহ্ন যুক্ত করে পরতে পারবে।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3" y="4987259"/>
            <a:ext cx="114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১.২.১ । কার চিহ্ন সঠিক আকৃতিতে লিখতে পারবে।</a:t>
            </a:r>
          </a:p>
          <a:p>
            <a:r>
              <a:rPr lang="bn-IN" sz="3600" b="1" dirty="0" smtClean="0">
                <a:solidFill>
                  <a:srgbClr val="FF0000"/>
                </a:solidFill>
              </a:rPr>
              <a:t>১.৩.২ । কার চিহ্ন যুক্ত করে শব্দ লিখতে পারবে।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8" y="1171575"/>
            <a:ext cx="111013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</a:rPr>
              <a:t>এসো সবাই মিলে আমরা একটি ছড়া গান গাই 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975" y="1371600"/>
            <a:ext cx="67579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7030A0"/>
                </a:solidFill>
              </a:rPr>
              <a:t>আজকের পাঠ</a:t>
            </a:r>
            <a:endParaRPr lang="en-US" sz="8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337" y="3064668"/>
            <a:ext cx="7815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solidFill>
                  <a:srgbClr val="00B050"/>
                </a:solidFill>
              </a:rPr>
              <a:t>ও–কার -ো</a:t>
            </a:r>
            <a:endParaRPr lang="en-US" sz="8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928596"/>
            <a:ext cx="4744112" cy="3086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" y="357188"/>
            <a:ext cx="1002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</a:rPr>
              <a:t>এসো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কিছু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ছবি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দেখে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বলার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চেষ্টা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করি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325" y="5015127"/>
            <a:ext cx="4515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70C0"/>
                </a:solidFill>
              </a:rPr>
              <a:t>ঢোল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51" y="1928596"/>
            <a:ext cx="4367599" cy="2810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5831" y="4931027"/>
            <a:ext cx="4186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</a:rPr>
              <a:t>    ছোলা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79" y="1981116"/>
            <a:ext cx="3995872" cy="20908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6" y="1981116"/>
            <a:ext cx="3757611" cy="2090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5" y="471487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</a:rPr>
              <a:t>ছবিতে মেয়েটি কি করছে?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3726" y="4519254"/>
            <a:ext cx="441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</a:rPr>
              <a:t>ছবিতে ছেলেটি কি করছে?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1" y="357188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</a:rPr>
              <a:t>ছবি দেখে বলার চেষ্টা করি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" y="5905348"/>
            <a:ext cx="435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</a:rPr>
              <a:t>মেয়েটি ছোলা খাচ্ছে।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598" y="5711754"/>
            <a:ext cx="361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F0"/>
                </a:solidFill>
              </a:rPr>
              <a:t>ছেলেটি ঢোল বাজাচ্ছে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63" y="1114425"/>
            <a:ext cx="9329737" cy="4129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3013" y="2271713"/>
            <a:ext cx="8558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সবাই পাঠ্য বইয়ের ৫২ পৃষ্ঠা বের কর।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203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29</cp:revision>
  <dcterms:created xsi:type="dcterms:W3CDTF">2020-03-10T05:38:51Z</dcterms:created>
  <dcterms:modified xsi:type="dcterms:W3CDTF">2020-03-18T07:01:45Z</dcterms:modified>
</cp:coreProperties>
</file>