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71" r:id="rId5"/>
    <p:sldId id="283" r:id="rId6"/>
    <p:sldId id="274" r:id="rId7"/>
    <p:sldId id="272" r:id="rId8"/>
    <p:sldId id="273" r:id="rId9"/>
    <p:sldId id="275" r:id="rId10"/>
    <p:sldId id="276" r:id="rId11"/>
    <p:sldId id="279" r:id="rId12"/>
    <p:sldId id="280" r:id="rId13"/>
    <p:sldId id="284" r:id="rId14"/>
    <p:sldId id="281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340"/>
            <a:ext cx="9123218" cy="1669060"/>
          </a:xfr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WELCOME  TO THE ENGLISH CLASS 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6000" b="1" dirty="0" smtClean="0">
                <a:latin typeface="NikoshBAN" pitchFamily="2" charset="0"/>
                <a:cs typeface="NikoshBAN" pitchFamily="2" charset="0"/>
              </a:rPr>
            </a:b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0" y="1066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Edited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8382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IN  THE  YEAR   OF  MUJIB  100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8" name="Content Placeholder 7" descr="classro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9143999" cy="5257800"/>
          </a:xfrm>
        </p:spPr>
      </p:pic>
    </p:spTree>
    <p:extLst>
      <p:ext uri="{BB962C8B-B14F-4D97-AF65-F5344CB8AC3E}">
        <p14:creationId xmlns="" xmlns:p14="http://schemas.microsoft.com/office/powerpoint/2010/main" val="264954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ACHIEVEMENT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1323439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“THE GOVERNORS GOLD MADEL”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ALL - INDIA EXHIVISION 1938.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" y="3505200"/>
            <a:ext cx="9144000" cy="1200329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3600" dirty="0" smtClean="0"/>
              <a:t>SHILPACHARAYA-“GREAT TEACHER OF ART” AND PIONEER IN  BANGLADESHI MODERN ART.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181600"/>
            <a:ext cx="9143999" cy="1200329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NATIONAL PROFESSOR=FIRST NATIONAL PROFESSOR OF BANGLADESH’75.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10007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Edited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3507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1"/>
            <a:ext cx="9144000" cy="8309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INDIVIDUAL WORK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2400" y="1295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Edited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257800"/>
            <a:ext cx="8763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WHICH</a:t>
            </a:r>
            <a:r>
              <a:rPr lang="en-US" sz="2800" dirty="0" smtClean="0"/>
              <a:t> RIVER PLAYED A VITAL ROLE IN HIS PAINTINGS ?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36394" y="3505200"/>
            <a:ext cx="8940909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2.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WHO</a:t>
            </a:r>
            <a:r>
              <a:rPr lang="en-US" sz="2800" dirty="0" smtClean="0"/>
              <a:t> IS THE PIONEER OF BANGLADESHI  MODERN ART ?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1981200"/>
            <a:ext cx="8748189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WHICH</a:t>
            </a:r>
            <a:r>
              <a:rPr lang="en-US" sz="2800" dirty="0" smtClean="0"/>
              <a:t> DICTRICT WAS ZAINUL ABEDIN BORN IN 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743200"/>
            <a:ext cx="8748189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ANSWER-</a:t>
            </a:r>
            <a:r>
              <a:rPr lang="en-US" sz="2800" dirty="0" smtClean="0"/>
              <a:t>   KISHOREGONJ 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4343400"/>
            <a:ext cx="89154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ANSWER</a:t>
            </a:r>
            <a:r>
              <a:rPr lang="en-US" sz="2800" dirty="0" smtClean="0"/>
              <a:t> –      ZAINUL ABEDIN 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5943600"/>
            <a:ext cx="87630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3.ANSWER -    BRAHMAPUTRA   RIVER 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76288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17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30352" cy="11079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GROUP WORK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88996"/>
            <a:ext cx="9130352" cy="475940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a)WHAT</a:t>
            </a:r>
            <a:r>
              <a:rPr lang="en-US" sz="4400" dirty="0" smtClean="0">
                <a:solidFill>
                  <a:srgbClr val="FFFF00"/>
                </a:solidFill>
              </a:rPr>
              <a:t> THE MEANING OF “</a:t>
            </a:r>
            <a:r>
              <a:rPr lang="en-US" sz="4400" dirty="0" err="1" smtClean="0">
                <a:solidFill>
                  <a:srgbClr val="FFFF00"/>
                </a:solidFill>
              </a:rPr>
              <a:t>Shilpacharya</a:t>
            </a:r>
            <a:r>
              <a:rPr lang="en-US" sz="4400" dirty="0" smtClean="0">
                <a:solidFill>
                  <a:srgbClr val="FFFF00"/>
                </a:solidFill>
              </a:rPr>
              <a:t>”?</a:t>
            </a:r>
          </a:p>
          <a:p>
            <a:endParaRPr lang="en-US" sz="4400" dirty="0" smtClean="0">
              <a:solidFill>
                <a:srgbClr val="FFFF00"/>
              </a:solidFill>
            </a:endParaRPr>
          </a:p>
          <a:p>
            <a:r>
              <a:rPr lang="en-US" sz="4400" dirty="0" smtClean="0">
                <a:solidFill>
                  <a:srgbClr val="FFFF00"/>
                </a:solidFill>
              </a:rPr>
              <a:t>b)WHERE DID HE GRADUATE ? </a:t>
            </a:r>
          </a:p>
          <a:p>
            <a:endParaRPr lang="en-US" sz="4400" dirty="0" smtClean="0">
              <a:solidFill>
                <a:srgbClr val="FFFF00"/>
              </a:solidFill>
            </a:endParaRPr>
          </a:p>
          <a:p>
            <a:r>
              <a:rPr lang="en-US" sz="4400" dirty="0" smtClean="0">
                <a:solidFill>
                  <a:srgbClr val="FFFF00"/>
                </a:solidFill>
              </a:rPr>
              <a:t>c)WHERE IS ZAINUL GALARY SITUATED?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48600" y="62585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Edited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9180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3058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ANSWERS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96869"/>
            <a:ext cx="83058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1.GREAT TEACHER OF ART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342382"/>
            <a:ext cx="83058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2.ZAINUL ABEDIN GRADUATED IN</a:t>
            </a:r>
          </a:p>
          <a:p>
            <a:r>
              <a:rPr lang="en-US" sz="3200" dirty="0" smtClean="0"/>
              <a:t> GOVERNMENT SCHOOL OF ART,CALCUTTA.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018782"/>
            <a:ext cx="83058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3.ZAINUL  ABEDIN ART GALLARY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AT MYMENSINGH IN BANGLADESH.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1323439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HOME WORK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24400"/>
            <a:ext cx="9144000" cy="107721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Each one will write about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Zainul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Abedin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words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2819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Edited</a:t>
            </a:r>
            <a:endParaRPr lang="en-US" sz="2800" dirty="0"/>
          </a:p>
        </p:txBody>
      </p:sp>
      <p:pic>
        <p:nvPicPr>
          <p:cNvPr id="8" name="Picture 7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81200"/>
            <a:ext cx="3919537" cy="2590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799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371600"/>
            <a:ext cx="4178300" cy="469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534561"/>
            <a:ext cx="9144000" cy="1323439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VERY MUCH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THANK YOU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2362200"/>
            <a:ext cx="1143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Edited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64169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TEACHER  CONTACTS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  <a:solidFill>
            <a:srgbClr val="92D050"/>
          </a:solidFill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MD.MOSTAFIZUR RAHMAN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ASSISTANT TEACHER (COMPUTER)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MOHAMMADPUR  ADORSHA HIGH SCHOOL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GANGNI,MEHERPUR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CELL PHONE NO-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01922314170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1076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Edited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ENGLISH  FIRST  PAPER</a:t>
            </a:r>
          </a:p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CLASS :NINE,UNIT-7, LESSON-1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9144000" cy="76944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TIME: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MINUTES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86000"/>
            <a:ext cx="6172200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2590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Edited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24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536"/>
            <a:ext cx="8991600" cy="7386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latin typeface="NikoshBAN" pitchFamily="2" charset="0"/>
                <a:cs typeface="NikoshBAN" pitchFamily="2" charset="0"/>
              </a:rPr>
              <a:t>LET’S WATCH SOME PICTURES</a:t>
            </a:r>
            <a:endParaRPr lang="en-US" sz="4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276600"/>
            <a:ext cx="2626351" cy="307777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 pitchFamily="2" charset="0"/>
                <a:cs typeface="NikoshBAN" pitchFamily="2" charset="0"/>
              </a:rPr>
              <a:t>RAFIQUAN NABI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800" y="6488668"/>
            <a:ext cx="3167661" cy="307777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NikoshBAN" pitchFamily="2" charset="0"/>
                <a:cs typeface="NikoshBAN" pitchFamily="2" charset="0"/>
              </a:rPr>
              <a:t>ZAINUL  ABEDIN</a:t>
            </a:r>
            <a:endParaRPr lang="en-US" sz="1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3276600"/>
            <a:ext cx="2895600" cy="307777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 pitchFamily="2" charset="0"/>
                <a:cs typeface="NikoshBAN" pitchFamily="2" charset="0"/>
              </a:rPr>
              <a:t>MOSTOFA MONOAR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19200"/>
            <a:ext cx="2684594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3074670" cy="1844802"/>
          </a:xfrm>
          <a:prstGeom prst="rect">
            <a:avLst/>
          </a:prstGeom>
        </p:spPr>
      </p:pic>
      <p:pic>
        <p:nvPicPr>
          <p:cNvPr id="14" name="Picture 13" descr="jainu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3733800"/>
            <a:ext cx="4419600" cy="2667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67600" y="4648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Edited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671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“ZAINUL  ABEDIN”  THE  GREAT   ARTIST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DECLARATION OF TOPIC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5740"/>
            <a:ext cx="3886200" cy="4212259"/>
          </a:xfrm>
          <a:prstGeom prst="rect">
            <a:avLst/>
          </a:prstGeom>
        </p:spPr>
      </p:pic>
      <p:pic>
        <p:nvPicPr>
          <p:cNvPr id="6" name="Picture 5" descr="jain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590800"/>
            <a:ext cx="5105400" cy="4267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96200" y="2057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Edited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590800"/>
            <a:ext cx="8839200" cy="3816429"/>
          </a:xfrm>
          <a:prstGeom prst="rect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 WILL SAY ABOUT ZAINUL ABEDIN…..</a:t>
            </a:r>
          </a:p>
          <a:p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LIFE.</a:t>
            </a:r>
            <a:endParaRPr lang="en-US" sz="5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2.CONTRIBUTION.</a:t>
            </a:r>
          </a:p>
          <a:p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3.ACHIEVEMENT.</a:t>
            </a:r>
            <a:endParaRPr lang="en-US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8686800" cy="1754326"/>
          </a:xfrm>
          <a:prstGeom prst="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LEARNING  OUTCOMES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1828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Edited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73159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74674"/>
            <a:ext cx="9143999" cy="17543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BORN  : 29  DECEMBER  1914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PLACE-  KISHORGONG : SITUATED ON THE BANK OF BRAHMAPOTRA RIVER.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37337"/>
            <a:ext cx="9144000" cy="1015663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GRADUATION:  KOLKATA ART  COLLEGE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RESULT: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aseline="30000" dirty="0" smtClean="0">
                <a:latin typeface="NikoshBAN" pitchFamily="2" charset="0"/>
                <a:cs typeface="NikoshBAN" pitchFamily="2" charset="0"/>
              </a:rPr>
              <a:t>ST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CLASS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555159"/>
            <a:ext cx="9144000" cy="769441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PASSED  AWAY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smtClean="0">
                <a:cs typeface="NikoshBAN" pitchFamily="2" charset="0"/>
              </a:rPr>
              <a:t>28  MAY  1976</a:t>
            </a:r>
            <a:endParaRPr lang="en-US" sz="4400" b="1" dirty="0"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ZAINUL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ABEDIN, THE  GREAT   ARTIST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4800" y="990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Edited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50113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514600"/>
            <a:ext cx="8991600" cy="4216539"/>
          </a:xfrm>
          <a:prstGeom prst="rect">
            <a:avLst/>
          </a:prstGeom>
          <a:solidFill>
            <a:srgbClr val="00B050"/>
          </a:solidFill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TEACHER : KALKATA  ART  COLLEGE WHILE  A  STUDENT.</a:t>
            </a:r>
            <a:endParaRPr lang="en-US" sz="4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PROFESSOR  : SLADE ART SCHOOL , LONDON.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FOUNNDER PRINCIPAL: DHAKA   ART COLLEGE.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PRESIDENT : BANGLA  ACADEMY.</a:t>
            </a:r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446621"/>
            <a:ext cx="6477000" cy="1015663"/>
          </a:xfrm>
          <a:prstGeom prst="rect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PROFESSIONS</a:t>
            </a:r>
            <a:endParaRPr lang="en-US" sz="1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jain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43125" cy="21431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772400" y="1752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Edited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84878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2797"/>
            <a:ext cx="91440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CONTRIBUTIONS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3810000" cy="190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3124200"/>
            <a:ext cx="3962400" cy="36933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FOKL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ART</a:t>
            </a:r>
            <a:r>
              <a:rPr lang="en-US" dirty="0" smtClean="0"/>
              <a:t>  MUSEUM  SONARGOAN.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143000"/>
            <a:ext cx="4343400" cy="1981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48200" y="3276600"/>
            <a:ext cx="4191000" cy="307777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ZAINUL  </a:t>
            </a:r>
            <a:r>
              <a:rPr lang="en-US" sz="1400" b="1" dirty="0" smtClean="0">
                <a:latin typeface="NikoshBAN" pitchFamily="2" charset="0"/>
                <a:cs typeface="NikoshBAN" pitchFamily="2" charset="0"/>
              </a:rPr>
              <a:t>ART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  GALARY  MYMENSING.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86200"/>
            <a:ext cx="3886200" cy="214529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17871"/>
            <a:ext cx="4267200" cy="204952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00600" y="6183868"/>
            <a:ext cx="4038600" cy="36933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FREEDOM      FIGHTER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6324600"/>
            <a:ext cx="3810000" cy="33855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COVER     </a:t>
            </a:r>
            <a:r>
              <a:rPr lang="en-US" sz="1600" b="1" dirty="0" smtClean="0">
                <a:latin typeface="NikoshBAN" pitchFamily="2" charset="0"/>
                <a:cs typeface="NikoshBAN" pitchFamily="2" charset="0"/>
              </a:rPr>
              <a:t>PAGE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DESIGN.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0" y="685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Edited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60979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3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325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WELCOME  TO THE ENGLISH CLASS    </vt:lpstr>
      <vt:lpstr>TEACHER  CONTACTS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 TO   DIGITAL CLASS</dc:title>
  <dc:creator>user</dc:creator>
  <cp:lastModifiedBy>user</cp:lastModifiedBy>
  <cp:revision>101</cp:revision>
  <dcterms:created xsi:type="dcterms:W3CDTF">2006-08-16T00:00:00Z</dcterms:created>
  <dcterms:modified xsi:type="dcterms:W3CDTF">2020-03-17T11:18:08Z</dcterms:modified>
</cp:coreProperties>
</file>