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64" r:id="rId3"/>
    <p:sldId id="265" r:id="rId4"/>
    <p:sldId id="271" r:id="rId5"/>
    <p:sldId id="266" r:id="rId6"/>
    <p:sldId id="267" r:id="rId7"/>
    <p:sldId id="268" r:id="rId8"/>
    <p:sldId id="269" r:id="rId9"/>
    <p:sldId id="270" r:id="rId10"/>
    <p:sldId id="272" r:id="rId11"/>
    <p:sldId id="277" r:id="rId12"/>
    <p:sldId id="274" r:id="rId13"/>
    <p:sldId id="259" r:id="rId14"/>
    <p:sldId id="261" r:id="rId15"/>
    <p:sldId id="275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2447" autoAdjust="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47A52-5D17-4A9F-8E74-C9ABBC53B1E9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D6EA5-53AE-439A-80C6-F9D0A370B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D6EA5-53AE-439A-80C6-F9D0A370B21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D6EA5-53AE-439A-80C6-F9D0A370B21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D6EA5-53AE-439A-80C6-F9D0A370B21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bazal2000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990600"/>
            <a:ext cx="5486400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সাধারণ বিজ্ঞান</a:t>
            </a:r>
          </a:p>
          <a:p>
            <a:pPr algn="ctr"/>
            <a:r>
              <a:rPr lang="bn-BD" sz="54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৮ম শ্রেনী</a:t>
            </a:r>
          </a:p>
          <a:p>
            <a:pPr algn="ctr"/>
            <a:r>
              <a:rPr lang="bn-BD" sz="54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সময়ঃ ৪০ মিনিট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00117"/>
            <a:ext cx="7848600" cy="5355312"/>
          </a:xfrm>
          <a:prstGeom prst="rect">
            <a:avLst/>
          </a:prstGeom>
          <a:ln w="762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অংশঃ</a:t>
            </a:r>
          </a:p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গ্রহনকারি অংশ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[</a:t>
            </a:r>
            <a:r>
              <a:rPr lang="en-US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Input Device</a:t>
            </a:r>
            <a:r>
              <a:rPr lang="bn-BD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]</a:t>
            </a:r>
          </a:p>
          <a:p>
            <a:pPr>
              <a:buFont typeface="Arial" pitchFamily="34" charset="0"/>
              <a:buChar char="•"/>
            </a:pP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কেনদ্রীয় প্রক্রিয়াকরন অংশ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[</a:t>
            </a:r>
            <a:r>
              <a:rPr lang="en-US" sz="32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Central </a:t>
            </a:r>
            <a:r>
              <a:rPr lang="en-US" sz="32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Procesing</a:t>
            </a:r>
            <a:r>
              <a:rPr lang="en-US" sz="32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Device</a:t>
            </a:r>
            <a:r>
              <a:rPr lang="bn-BD" sz="32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]</a:t>
            </a:r>
            <a:r>
              <a:rPr lang="en-US" sz="32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নির্গমনকারি অংশ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[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Output Device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]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828794"/>
            <a:ext cx="6934200" cy="353943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2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টাইপের </a:t>
            </a:r>
            <a:r>
              <a:rPr lang="bn-BD" sz="2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কাজে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তথ্য সংগ্রহের কাজে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চিকিতসা ক্ষেত্রে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বিজ্ঞানিরা গবেষেনা কাজে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পরীক্ষার ঊত্তরপত্র মূল্যায়ন ও ফলাফল প্রকাশের কাজে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মুদ্রন শিল্পে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সামরিক  বাহিনিতে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রেল ও বিমানের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টিকেট</a:t>
            </a:r>
            <a:endParaRPr lang="bn-BD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11430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কম্পিঊটার এর ব্যবহারঃ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10517" y="1488840"/>
            <a:ext cx="2971800" cy="5847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bn-BD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bn-BD" sz="2800" dirty="0" smtClean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2772515"/>
            <a:ext cx="4876800" cy="206210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কম্পিটার এর ৩টি অংশের নাম লিখ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কম্পিউটার এর ২টি ব্যবহার লিখ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524000"/>
            <a:ext cx="64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1981201"/>
            <a:ext cx="2743200" cy="7694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শ্রেনী মুল্যায়নঃ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2895600"/>
            <a:ext cx="5181600" cy="304698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আজকে পাঠ শেষে আমরা কম্পিউটার এর কয়টি অংশ ও ব্যবহার সম্পরকে জানলাম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1139600"/>
            <a:ext cx="2743200" cy="830997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বাড়ীর কাজঃ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3856" y="2392912"/>
            <a:ext cx="60198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দৈনন্দিন জীবনে কম্পিউটারের ব্যবহার বর্ণনা কর।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295401"/>
            <a:ext cx="5943600" cy="343170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	</a:t>
            </a:r>
            <a:endParaRPr lang="en-US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04800"/>
            <a:ext cx="6553200" cy="54476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2">
                <a:lumMod val="75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মোঃ বজল ইসমাইল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শিক্ষক</a:t>
            </a:r>
          </a:p>
          <a:p>
            <a:pPr algn="ctr"/>
            <a:r>
              <a:rPr lang="bn-BD" sz="4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জামিরজুরি রজবিয়া ডিগ্রী মাদ্রাসা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চন্দনাইশ, চট্টগ্রাম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মোবাইল-০১৮১৮৫৫২৭৪৭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Email: </a:t>
            </a:r>
            <a:r>
              <a:rPr lang="en-US" sz="32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  <a:hlinkClick r:id="rId2"/>
              </a:rPr>
              <a:t>bazal2000@gmail.com</a:t>
            </a:r>
            <a:endParaRPr lang="bn-BD" sz="3200" dirty="0" smtClean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i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VENU:TTC_CTG</a:t>
            </a:r>
            <a:r>
              <a:rPr lang="bn-BD" sz="3200" b="1" i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b="1" i="1" dirty="0" smtClean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levisio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0"/>
            <a:ext cx="3606800" cy="3409108"/>
          </a:xfrm>
          <a:prstGeom prst="rect">
            <a:avLst/>
          </a:prstGeom>
        </p:spPr>
      </p:pic>
      <p:pic>
        <p:nvPicPr>
          <p:cNvPr id="5" name="Picture 4" descr="Teleww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52400"/>
            <a:ext cx="4171950" cy="42410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124200"/>
            <a:ext cx="4529944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টেলিভিশন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Telivision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16240" y="5894697"/>
            <a:ext cx="1981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ফ্যাক্স</a:t>
            </a:r>
          </a:p>
          <a:p>
            <a:pPr algn="ctr"/>
            <a:r>
              <a:rPr lang="en-US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Fax</a:t>
            </a:r>
            <a:endParaRPr lang="bn-BD" sz="1100" dirty="0" smtClean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4572000"/>
            <a:ext cx="3124200" cy="21236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টেলেক্স</a:t>
            </a:r>
            <a:endParaRPr lang="en-US" sz="6600" dirty="0" smtClean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Telex</a:t>
            </a:r>
            <a:endParaRPr lang="en-US" sz="60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fax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28600" y="3723568"/>
            <a:ext cx="38100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l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24180" cy="3238500"/>
          </a:xfrm>
          <a:prstGeom prst="rect">
            <a:avLst/>
          </a:prstGeom>
        </p:spPr>
      </p:pic>
      <p:pic>
        <p:nvPicPr>
          <p:cNvPr id="3" name="Picture 2" descr="television_17512_600x45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0"/>
            <a:ext cx="4648200" cy="3276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3505200"/>
            <a:ext cx="3429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টেলেক্স</a:t>
            </a:r>
            <a:endParaRPr lang="en-US" dirty="0" smtClean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Telex</a:t>
            </a:r>
            <a:endParaRPr lang="en-US" sz="28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3581400"/>
            <a:ext cx="3352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টেলিভিশন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Telivision</a:t>
            </a:r>
            <a:endParaRPr lang="en-US" sz="115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uter-repa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0" y="-955360"/>
            <a:ext cx="5094040" cy="53749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5896" y="4709608"/>
            <a:ext cx="2971800" cy="172354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endParaRPr lang="bn-BD" sz="3200" dirty="0" smtClean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Computer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fax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762000"/>
            <a:ext cx="3810000" cy="3505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10616" y="4565809"/>
            <a:ext cx="3124200" cy="2215991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ফ্যাক্স</a:t>
            </a:r>
          </a:p>
          <a:p>
            <a:pPr algn="ctr"/>
            <a:r>
              <a:rPr lang="en-US" sz="6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Fax</a:t>
            </a:r>
            <a:endParaRPr lang="bn-BD" sz="2400" dirty="0" smtClean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533401"/>
            <a:ext cx="5791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50000"/>
              </a:lnSpc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50000"/>
              </a:lnSpc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50000"/>
              </a:lnSpc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50000"/>
              </a:lnSpc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657312"/>
            <a:ext cx="4267200" cy="3693319"/>
          </a:xfrm>
          <a:prstGeom prst="rect">
            <a:avLst/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BD" sz="44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দৈনন্দিন জীবনে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বিজ্ঞান ও প্রযুক্তি</a:t>
            </a:r>
          </a:p>
          <a:p>
            <a:pPr algn="ctr">
              <a:lnSpc>
                <a:spcPct val="150000"/>
              </a:lnSpc>
            </a:pP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চতুর্থ অধ্যায়</a:t>
            </a:r>
          </a:p>
          <a:p>
            <a:pPr algn="ctr">
              <a:lnSpc>
                <a:spcPct val="150000"/>
              </a:lnSpc>
            </a:pP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পৃষ্ঠা নং-১১৯-১২০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539072"/>
            <a:ext cx="2743200" cy="1015663"/>
          </a:xfrm>
          <a:prstGeom prst="rect">
            <a:avLst/>
          </a:prstGeom>
          <a:ln w="762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শিখনফলঃ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9480" y="1944800"/>
            <a:ext cx="4876800" cy="3970318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 সনাক্ত করতে পারবে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কম্পিউটার এর অংশ সম্পর্কে জানবে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bn-BD" sz="24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কম্পিউটার এর ব্যবহার সম্পর্কে জানবে এবং লিখতে পারবে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বিজ্ঞান ও প্রযুক্তির মধ্যকার সম্পর্কে জানবে এবং ব্যবহারিক  কাজ করতে পারবে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eyboar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3432"/>
            <a:ext cx="9144000" cy="44361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51784" y="480060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FF00FF"/>
                </a:solidFill>
              </a:rPr>
              <a:t>কীবোর্ড</a:t>
            </a:r>
            <a:endParaRPr lang="en-US" sz="4400" b="1" dirty="0">
              <a:solidFill>
                <a:srgbClr val="FF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05715" y="5847063"/>
            <a:ext cx="33777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(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Keyboard</a:t>
            </a:r>
            <a:r>
              <a:rPr lang="bn-BD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)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uter Syste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0"/>
            <a:ext cx="5486400" cy="5943600"/>
          </a:xfrm>
          <a:prstGeom prst="rect">
            <a:avLst/>
          </a:prstGeom>
        </p:spPr>
      </p:pic>
      <p:pic>
        <p:nvPicPr>
          <p:cNvPr id="3" name="Picture 2" descr="Desktop_Computer_Case_PC_system_uni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2000" y="0"/>
            <a:ext cx="394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0" y="6019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560212"/>
            <a:ext cx="5257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সিস্টেম ইউনিট</a:t>
            </a:r>
            <a:endParaRPr lang="en-US" sz="4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Central 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Procesing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Unit</a:t>
            </a: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g-w1952te-lcd-moni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66828"/>
            <a:ext cx="5105400" cy="6400800"/>
          </a:xfrm>
          <a:prstGeom prst="rect">
            <a:avLst/>
          </a:prstGeom>
        </p:spPr>
      </p:pic>
      <p:pic>
        <p:nvPicPr>
          <p:cNvPr id="3" name="Picture 2" descr="monitor-lc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228600"/>
            <a:ext cx="4648201" cy="518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05400" y="4919008"/>
            <a:ext cx="3276600" cy="2123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মনিটর </a:t>
            </a:r>
          </a:p>
          <a:p>
            <a:pPr algn="ctr"/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Monitor</a:t>
            </a:r>
            <a:endParaRPr lang="en-US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183</Words>
  <Application>Microsoft Office PowerPoint</Application>
  <PresentationFormat>On-screen Show (4:3)</PresentationFormat>
  <Paragraphs>71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Lab 1</cp:lastModifiedBy>
  <cp:revision>86</cp:revision>
  <dcterms:created xsi:type="dcterms:W3CDTF">2006-08-16T00:00:00Z</dcterms:created>
  <dcterms:modified xsi:type="dcterms:W3CDTF">2012-05-30T04:15:24Z</dcterms:modified>
</cp:coreProperties>
</file>